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 Semi Condensed Extra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SemiCondensedExtraLight-bold.fntdata"/><Relationship Id="rId10" Type="http://schemas.openxmlformats.org/officeDocument/2006/relationships/font" Target="fonts/BarlowSemiCondensedExtraLight-regular.fntdata"/><Relationship Id="rId13" Type="http://schemas.openxmlformats.org/officeDocument/2006/relationships/font" Target="fonts/BarlowSemiCondensedExtraLight-boldItalic.fntdata"/><Relationship Id="rId12" Type="http://schemas.openxmlformats.org/officeDocument/2006/relationships/font" Target="fonts/BarlowSemiCondensed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1d738a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1d738a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e85192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3e85192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1d738a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1d738a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57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021" y="13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PORTFOLIO</a:t>
            </a: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 WEBSITE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50" y="785575"/>
            <a:ext cx="3816924" cy="17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825" y="4250575"/>
            <a:ext cx="2603000" cy="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1800" y="11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SNIPPET OF CODE // TUTORIAL EXPLANATION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241800" y="3468300"/>
            <a:ext cx="8520600" cy="1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00" y="830049"/>
            <a:ext cx="4387480" cy="249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0" y="242150"/>
            <a:ext cx="7459399" cy="47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WHAT WILL I ADD?? IF I HAD MORE TIME….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EASTER EGGS WITH HOVERED LINKS THROUGHOUT THE SITE 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INCLUDING MORE QUOTES AND “RANDOM” PIECES OF CONTENT 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ADD PHOTOS AND ACTUAL BLOG PARAGRAPHS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ADD A GRAIN FILTER TO THE BACKGROUND 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ADD MOVING IMAGES WITH JAVA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