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Barlow Semi Condensed ExtraLigh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BarlowSemiCondensedExtraLight-italic.fntdata"/><Relationship Id="rId10" Type="http://schemas.openxmlformats.org/officeDocument/2006/relationships/font" Target="fonts/BarlowSemiCondensedExtraLight-bold.fntdata"/><Relationship Id="rId12" Type="http://schemas.openxmlformats.org/officeDocument/2006/relationships/font" Target="fonts/BarlowSemiCondensedExtraLight-boldItalic.fntdata"/><Relationship Id="rId9" Type="http://schemas.openxmlformats.org/officeDocument/2006/relationships/font" Target="fonts/BarlowSemiCondensedExtra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1d738a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1d738a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1d738a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1d738a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57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021" y="138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PORTFOLIO</a:t>
            </a: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 WEBSITE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550" y="785575"/>
            <a:ext cx="3816924" cy="17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825" y="4250575"/>
            <a:ext cx="2603000" cy="6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1800" y="11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SNIPPET OF CODE // TUTORIAL EXPLANATION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241800" y="3468300"/>
            <a:ext cx="8520600" cy="13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00" y="830049"/>
            <a:ext cx="4387480" cy="249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WHAT WILL I ADD?? IF I HAD MORE TIME….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EASTER EGGS WITH HOVERED LINKS THROUGHOUT THE SITE 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INCLUDING MORE QUOTES AND “RANDOM” PIECES OF CONTENT 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ADD PHOTOS AND ACTUAL BLOG PARAGRAPHS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ADD A GRAIN FILTER TO THE BACKGROUND 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Barlow Semi Condensed ExtraLight"/>
              <a:buChar char="-"/>
            </a:pPr>
            <a:r>
              <a:rPr lang="en">
                <a:solidFill>
                  <a:srgbClr val="FFF2CC"/>
                </a:solidFill>
                <a:latin typeface="Barlow Semi Condensed ExtraLight"/>
                <a:ea typeface="Barlow Semi Condensed ExtraLight"/>
                <a:cs typeface="Barlow Semi Condensed ExtraLight"/>
                <a:sym typeface="Barlow Semi Condensed ExtraLight"/>
              </a:rPr>
              <a:t>ADD MOVING IMAGES WITH JAVA</a:t>
            </a:r>
            <a:endParaRPr>
              <a:solidFill>
                <a:srgbClr val="FFF2CC"/>
              </a:solidFill>
              <a:latin typeface="Barlow Semi Condensed ExtraLight"/>
              <a:ea typeface="Barlow Semi Condensed ExtraLight"/>
              <a:cs typeface="Barlow Semi Condensed ExtraLight"/>
              <a:sym typeface="Barlow Semi Condensed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