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1ddb6bd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1ddb6bd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1ddb6b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1ddb6b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1ddb6bd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1ddb6bd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1ddb6bd5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1ddb6bd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1ddb6bd5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1ddb6bd5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1ddb6bd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1ddb6bd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1ddb6b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1ddb6b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1ddb6bd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1ddb6bd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1ddb6bd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1ddb6bd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1ddb6bd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1ddb6bd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CUFindIt.tech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924400"/>
            <a:ext cx="85206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Tabb, Chris Crawford, Henry McGee, Reed Bender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1318650" y="2689200"/>
            <a:ext cx="3101100" cy="834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51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Upload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this image into our URL (or take a picture of a coke bottle yourself) and begin your scavenger hunt…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CUFindIt.tech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 it Yourself!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646" y="730513"/>
            <a:ext cx="2761849" cy="36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Future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Model is finicky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Colors throw off the detection. We should only care about shape. Do grayscale.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Some pictures are rotated 90°. The neural network was not trained with this in mind.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will not recognize a statue if the statue is rotated 90°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Yes, we are aware of the issue of overfitting the model. Transfer learning helped, but it’s a hackathon… We hacked it...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IPhones use heic instead of jpeg and some computers upload png or gif instead of jpeg. Need to convert all to jpeg, jpg, or png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Add more scavenger-hunt-esque parts to the front end user experience.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Goal...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Make a scavenger hunt around Clemson!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-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Find the Place…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38" y="23872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Goal...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Make a scavenger hunt around Clemson!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-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Find the Place…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-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Take the Picture…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38" y="23872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Goal...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Make a scavenger hunt around Clemson!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-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Find the Place…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-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Take the Picture…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-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Get the Next Clue!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38" y="23872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Tech...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React frontend for UI image upload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Docker-containerized server instances for data transfer on AWS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Image classification Neural Network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3404446"/>
            <a:ext cx="2040275" cy="10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475" y="3166775"/>
            <a:ext cx="2155049" cy="1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025" y="2798388"/>
            <a:ext cx="2343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817200" y="479375"/>
            <a:ext cx="6372900" cy="4025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0" y="1333886"/>
            <a:ext cx="1797925" cy="1196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>
            <a:off x="2013000" y="1814950"/>
            <a:ext cx="8574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/>
          <p:nvPr/>
        </p:nvSpPr>
        <p:spPr>
          <a:xfrm>
            <a:off x="2987300" y="1566698"/>
            <a:ext cx="1209600" cy="73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021625" y="1533925"/>
            <a:ext cx="1209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React Frontend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Server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425400" y="1566711"/>
            <a:ext cx="1209600" cy="73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4382450" y="1779700"/>
            <a:ext cx="8574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5425400" y="1611475"/>
            <a:ext cx="11565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Nginx Proxy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Server</a:t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 rot="10800000">
            <a:off x="2012975" y="2108025"/>
            <a:ext cx="821400" cy="9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6263850" y="2824477"/>
            <a:ext cx="2121900" cy="1539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6896375" y="1954825"/>
            <a:ext cx="7131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7609475" y="1972900"/>
            <a:ext cx="9000" cy="595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250" y="3435201"/>
            <a:ext cx="1519100" cy="8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444375" y="2875900"/>
            <a:ext cx="1860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Python Flas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Server hosting Network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rot="10800000">
            <a:off x="4349950" y="2085250"/>
            <a:ext cx="806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3033025" y="727275"/>
            <a:ext cx="5199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EC2 AWS Instance</a:t>
            </a:r>
            <a:endParaRPr i="1"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Portainer Container Orchestration</a:t>
            </a:r>
            <a:endParaRPr i="1"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5886350" y="3277525"/>
            <a:ext cx="287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 rot="10800000">
            <a:off x="5886350" y="2384725"/>
            <a:ext cx="0" cy="892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39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Frontend...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489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Simple ReactJs and html elements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Javascript ajax request sending image to web server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visible elements based on ajax response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Files are sent by http post and json response is sent back to the client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50" y="3316320"/>
            <a:ext cx="5086113" cy="12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Special About a Progressive Web App (PWA)?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52925" cy="3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975" y="1152475"/>
            <a:ext cx="4636325" cy="38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Neural Network...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6 classes with ~100 images each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 to small dataset…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○"/>
            </a:pPr>
            <a:r>
              <a:rPr b="1"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 Learning</a:t>
            </a: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with tensorflow-for-poets pretrained network, classifying ~1000 classes of images</a:t>
            </a:r>
            <a:endParaRPr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Trained on Clemson’s Palmetto Cluster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40" y="3009800"/>
            <a:ext cx="8187925" cy="18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