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9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307" r:id="rId17"/>
    <p:sldId id="315" r:id="rId18"/>
    <p:sldId id="316" r:id="rId19"/>
    <p:sldId id="311" r:id="rId20"/>
    <p:sldId id="258" r:id="rId21"/>
    <p:sldId id="312" r:id="rId22"/>
    <p:sldId id="313" r:id="rId23"/>
    <p:sldId id="310" r:id="rId24"/>
    <p:sldId id="257" r:id="rId25"/>
    <p:sldId id="309" r:id="rId26"/>
    <p:sldId id="259" r:id="rId27"/>
    <p:sldId id="260" r:id="rId28"/>
    <p:sldId id="261" r:id="rId29"/>
    <p:sldId id="262" r:id="rId30"/>
    <p:sldId id="263" r:id="rId31"/>
    <p:sldId id="264" r:id="rId32"/>
    <p:sldId id="305" r:id="rId33"/>
    <p:sldId id="265" r:id="rId34"/>
    <p:sldId id="266" r:id="rId35"/>
    <p:sldId id="267" r:id="rId36"/>
    <p:sldId id="268" r:id="rId37"/>
    <p:sldId id="298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D"/>
    <a:srgbClr val="1E35A1"/>
    <a:srgbClr val="595959"/>
    <a:srgbClr val="7030A0"/>
    <a:srgbClr val="9EAEF7"/>
    <a:srgbClr val="59A7FF"/>
    <a:srgbClr val="00D4F0"/>
    <a:srgbClr val="0C79F3"/>
    <a:srgbClr val="195489"/>
    <a:srgbClr val="071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="" xmlns:a16="http://schemas.microsoft.com/office/drawing/2014/main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3314</Words>
  <Application>Microsoft Office PowerPoint</Application>
  <PresentationFormat>Presentación en pantalla (16:9)</PresentationFormat>
  <Paragraphs>797</Paragraphs>
  <Slides>56</Slides>
  <Notes>55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56</vt:i4>
      </vt:variant>
    </vt:vector>
  </HeadingPairs>
  <TitlesOfParts>
    <vt:vector size="67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235</cp:revision>
  <dcterms:modified xsi:type="dcterms:W3CDTF">2023-07-27T02:39:13Z</dcterms:modified>
</cp:coreProperties>
</file>