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 Black"/>
      <p:bold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Advent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AdventPr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AdventPro-italic.fntdata"/><Relationship Id="rId23" Type="http://schemas.openxmlformats.org/officeDocument/2006/relationships/font" Target="fonts/Advent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Advent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Black-boldItalic.fntdata"/><Relationship Id="rId16" Type="http://schemas.openxmlformats.org/officeDocument/2006/relationships/font" Target="fonts/MontserratBlack-bold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ca6385ab7d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ca6385ab7d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gca6385ab7d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1" name="Google Shape;2691;gca6385ab7d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a6385ab7d_0_3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a6385ab7d_0_3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ca6385ab7d_0_4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ca6385ab7d_0_4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c8e1fa9d22_0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c8e1fa9d22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c8e1fa9d22_0_1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c8e1fa9d22_0_1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c8e1fa9d2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c8e1fa9d2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ca6385ab7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ca6385ab7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ca6385ab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ca6385ab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c8e1fa9d22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6" name="Google Shape;2116;gc8e1fa9d22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8350" y="-94512"/>
            <a:ext cx="9320700" cy="5299200"/>
            <a:chOff x="-88350" y="-94512"/>
            <a:chExt cx="9320700" cy="52992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72000" y="-5685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4572000" y="-41850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4572000" y="-56615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4572000" y="-93300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572000" y="-108065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4572000" y="-144280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572000" y="-159045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4572000" y="-195724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4572000" y="-210489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572000" y="-247174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4572000" y="-261939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4572000" y="-2987166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4572000" y="-3134816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4572000" y="-350689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4572000" y="-365454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4572000" y="-4020579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4572000" y="-4168229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4572000" y="-4539829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572000" y="93696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" name="Google Shape;29;p2"/>
            <p:cNvGrpSpPr/>
            <p:nvPr/>
          </p:nvGrpSpPr>
          <p:grpSpPr>
            <a:xfrm>
              <a:off x="11144" y="-94512"/>
              <a:ext cx="9121713" cy="5299200"/>
              <a:chOff x="31569" y="-94512"/>
              <a:chExt cx="9121713" cy="5299200"/>
            </a:xfrm>
          </p:grpSpPr>
          <p:cxnSp>
            <p:nvCxnSpPr>
              <p:cNvPr id="30" name="Google Shape;30;p2"/>
              <p:cNvCxnSpPr/>
              <p:nvPr/>
            </p:nvCxnSpPr>
            <p:spPr>
              <a:xfrm>
                <a:off x="82631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1623894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199536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241766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2789144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321103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58250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400480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437628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4804444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517591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559821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5969694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639158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676305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718535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755683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798803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835950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878180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915328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3156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403044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120061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4" name="Google Shape;54;p2"/>
          <p:cNvSpPr/>
          <p:nvPr/>
        </p:nvSpPr>
        <p:spPr>
          <a:xfrm>
            <a:off x="0" y="1167050"/>
            <a:ext cx="9144070" cy="4017631"/>
          </a:xfrm>
          <a:custGeom>
            <a:rect b="b" l="l" r="r" t="t"/>
            <a:pathLst>
              <a:path extrusionOk="0" h="31556" w="71821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 txBox="1"/>
          <p:nvPr>
            <p:ph type="ctrTitle"/>
          </p:nvPr>
        </p:nvSpPr>
        <p:spPr>
          <a:xfrm>
            <a:off x="1023650" y="1090838"/>
            <a:ext cx="7092900" cy="24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2"/>
          <p:cNvSpPr txBox="1"/>
          <p:nvPr>
            <p:ph idx="1" type="subTitle"/>
          </p:nvPr>
        </p:nvSpPr>
        <p:spPr>
          <a:xfrm>
            <a:off x="1125450" y="3743250"/>
            <a:ext cx="6889200" cy="5484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6"/>
          <p:cNvGrpSpPr/>
          <p:nvPr/>
        </p:nvGrpSpPr>
        <p:grpSpPr>
          <a:xfrm>
            <a:off x="-90250" y="-65525"/>
            <a:ext cx="9320700" cy="5299200"/>
            <a:chOff x="-90250" y="-65525"/>
            <a:chExt cx="9320700" cy="5299200"/>
          </a:xfrm>
        </p:grpSpPr>
        <p:cxnSp>
          <p:nvCxnSpPr>
            <p:cNvPr id="71" name="Google Shape;71;p6"/>
            <p:cNvCxnSpPr/>
            <p:nvPr/>
          </p:nvCxnSpPr>
          <p:spPr>
            <a:xfrm>
              <a:off x="304825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6"/>
            <p:cNvCxnSpPr/>
            <p:nvPr/>
          </p:nvCxnSpPr>
          <p:spPr>
            <a:xfrm>
              <a:off x="1015448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6"/>
            <p:cNvCxnSpPr/>
            <p:nvPr/>
          </p:nvCxnSpPr>
          <p:spPr>
            <a:xfrm>
              <a:off x="1726071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6"/>
            <p:cNvCxnSpPr/>
            <p:nvPr/>
          </p:nvCxnSpPr>
          <p:spPr>
            <a:xfrm>
              <a:off x="2436694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6"/>
            <p:cNvCxnSpPr/>
            <p:nvPr/>
          </p:nvCxnSpPr>
          <p:spPr>
            <a:xfrm>
              <a:off x="3147317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6"/>
            <p:cNvCxnSpPr/>
            <p:nvPr/>
          </p:nvCxnSpPr>
          <p:spPr>
            <a:xfrm>
              <a:off x="3857940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6"/>
            <p:cNvCxnSpPr/>
            <p:nvPr/>
          </p:nvCxnSpPr>
          <p:spPr>
            <a:xfrm>
              <a:off x="4568563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6"/>
            <p:cNvCxnSpPr/>
            <p:nvPr/>
          </p:nvCxnSpPr>
          <p:spPr>
            <a:xfrm>
              <a:off x="5279185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6"/>
            <p:cNvCxnSpPr/>
            <p:nvPr/>
          </p:nvCxnSpPr>
          <p:spPr>
            <a:xfrm>
              <a:off x="5989808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6"/>
            <p:cNvCxnSpPr/>
            <p:nvPr/>
          </p:nvCxnSpPr>
          <p:spPr>
            <a:xfrm>
              <a:off x="6700431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6"/>
            <p:cNvCxnSpPr/>
            <p:nvPr/>
          </p:nvCxnSpPr>
          <p:spPr>
            <a:xfrm>
              <a:off x="7411054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6"/>
            <p:cNvCxnSpPr/>
            <p:nvPr/>
          </p:nvCxnSpPr>
          <p:spPr>
            <a:xfrm>
              <a:off x="8121677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8832300" y="-65525"/>
              <a:ext cx="0" cy="5299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4570100" y="-4353187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4570100" y="-3706162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4570100" y="-3059137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4570100" y="-2412112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4570100" y="-1765087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4570100" y="-1118062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4570100" y="-471037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4570100" y="175988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2" name="Google Shape;92;p6"/>
          <p:cNvSpPr txBox="1"/>
          <p:nvPr>
            <p:ph type="title"/>
          </p:nvPr>
        </p:nvSpPr>
        <p:spPr>
          <a:xfrm>
            <a:off x="720000" y="540000"/>
            <a:ext cx="7704000" cy="459300"/>
          </a:xfrm>
          <a:prstGeom prst="rect">
            <a:avLst/>
          </a:prstGeom>
          <a:solidFill>
            <a:srgbClr val="FFDB7A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7"/>
          <p:cNvGrpSpPr/>
          <p:nvPr/>
        </p:nvGrpSpPr>
        <p:grpSpPr>
          <a:xfrm>
            <a:off x="-88350" y="-94512"/>
            <a:ext cx="9320700" cy="5299200"/>
            <a:chOff x="-88350" y="-94512"/>
            <a:chExt cx="9320700" cy="5299200"/>
          </a:xfrm>
        </p:grpSpPr>
        <p:cxnSp>
          <p:nvCxnSpPr>
            <p:cNvPr id="95" name="Google Shape;95;p7"/>
            <p:cNvCxnSpPr/>
            <p:nvPr/>
          </p:nvCxnSpPr>
          <p:spPr>
            <a:xfrm>
              <a:off x="4572000" y="-5685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7"/>
            <p:cNvCxnSpPr/>
            <p:nvPr/>
          </p:nvCxnSpPr>
          <p:spPr>
            <a:xfrm>
              <a:off x="4572000" y="-41850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7"/>
            <p:cNvCxnSpPr/>
            <p:nvPr/>
          </p:nvCxnSpPr>
          <p:spPr>
            <a:xfrm>
              <a:off x="4572000" y="-56615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4572000" y="-93300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4572000" y="-108065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4572000" y="-144280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4572000" y="-1590454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4572000" y="-195724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4572000" y="-210489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4572000" y="-247174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4572000" y="-261939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4572000" y="-2987166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4572000" y="-3134816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4572000" y="-350689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4572000" y="-3654541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4572000" y="-4020579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4572000" y="-4168229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4572000" y="-4539829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4572000" y="93696"/>
              <a:ext cx="0" cy="932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4" name="Google Shape;114;p7"/>
            <p:cNvGrpSpPr/>
            <p:nvPr/>
          </p:nvGrpSpPr>
          <p:grpSpPr>
            <a:xfrm>
              <a:off x="11144" y="-94512"/>
              <a:ext cx="9121713" cy="5299200"/>
              <a:chOff x="31569" y="-94512"/>
              <a:chExt cx="9121713" cy="5299200"/>
            </a:xfrm>
          </p:grpSpPr>
          <p:cxnSp>
            <p:nvCxnSpPr>
              <p:cNvPr id="115" name="Google Shape;115;p7"/>
              <p:cNvCxnSpPr/>
              <p:nvPr/>
            </p:nvCxnSpPr>
            <p:spPr>
              <a:xfrm>
                <a:off x="82631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1623894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7"/>
              <p:cNvCxnSpPr/>
              <p:nvPr/>
            </p:nvCxnSpPr>
            <p:spPr>
              <a:xfrm>
                <a:off x="199536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7"/>
              <p:cNvCxnSpPr/>
              <p:nvPr/>
            </p:nvCxnSpPr>
            <p:spPr>
              <a:xfrm>
                <a:off x="241766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7"/>
              <p:cNvCxnSpPr/>
              <p:nvPr/>
            </p:nvCxnSpPr>
            <p:spPr>
              <a:xfrm>
                <a:off x="2789144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7"/>
              <p:cNvCxnSpPr/>
              <p:nvPr/>
            </p:nvCxnSpPr>
            <p:spPr>
              <a:xfrm>
                <a:off x="321103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7"/>
              <p:cNvCxnSpPr/>
              <p:nvPr/>
            </p:nvCxnSpPr>
            <p:spPr>
              <a:xfrm>
                <a:off x="358250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7"/>
              <p:cNvCxnSpPr/>
              <p:nvPr/>
            </p:nvCxnSpPr>
            <p:spPr>
              <a:xfrm>
                <a:off x="400480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7"/>
              <p:cNvCxnSpPr/>
              <p:nvPr/>
            </p:nvCxnSpPr>
            <p:spPr>
              <a:xfrm>
                <a:off x="437628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7"/>
              <p:cNvCxnSpPr/>
              <p:nvPr/>
            </p:nvCxnSpPr>
            <p:spPr>
              <a:xfrm>
                <a:off x="4804444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7"/>
              <p:cNvCxnSpPr/>
              <p:nvPr/>
            </p:nvCxnSpPr>
            <p:spPr>
              <a:xfrm>
                <a:off x="517591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7"/>
              <p:cNvCxnSpPr/>
              <p:nvPr/>
            </p:nvCxnSpPr>
            <p:spPr>
              <a:xfrm>
                <a:off x="559821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" name="Google Shape;127;p7"/>
              <p:cNvCxnSpPr/>
              <p:nvPr/>
            </p:nvCxnSpPr>
            <p:spPr>
              <a:xfrm>
                <a:off x="5969694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" name="Google Shape;128;p7"/>
              <p:cNvCxnSpPr/>
              <p:nvPr/>
            </p:nvCxnSpPr>
            <p:spPr>
              <a:xfrm>
                <a:off x="639158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" name="Google Shape;129;p7"/>
              <p:cNvCxnSpPr/>
              <p:nvPr/>
            </p:nvCxnSpPr>
            <p:spPr>
              <a:xfrm>
                <a:off x="676305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7"/>
              <p:cNvCxnSpPr/>
              <p:nvPr/>
            </p:nvCxnSpPr>
            <p:spPr>
              <a:xfrm>
                <a:off x="718535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" name="Google Shape;131;p7"/>
              <p:cNvCxnSpPr/>
              <p:nvPr/>
            </p:nvCxnSpPr>
            <p:spPr>
              <a:xfrm>
                <a:off x="755683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" name="Google Shape;132;p7"/>
              <p:cNvCxnSpPr/>
              <p:nvPr/>
            </p:nvCxnSpPr>
            <p:spPr>
              <a:xfrm>
                <a:off x="798803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" name="Google Shape;133;p7"/>
              <p:cNvCxnSpPr/>
              <p:nvPr/>
            </p:nvCxnSpPr>
            <p:spPr>
              <a:xfrm>
                <a:off x="835950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" name="Google Shape;134;p7"/>
              <p:cNvCxnSpPr/>
              <p:nvPr/>
            </p:nvCxnSpPr>
            <p:spPr>
              <a:xfrm>
                <a:off x="8781806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7"/>
              <p:cNvCxnSpPr/>
              <p:nvPr/>
            </p:nvCxnSpPr>
            <p:spPr>
              <a:xfrm>
                <a:off x="9153281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7"/>
              <p:cNvCxnSpPr/>
              <p:nvPr/>
            </p:nvCxnSpPr>
            <p:spPr>
              <a:xfrm>
                <a:off x="3156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" name="Google Shape;137;p7"/>
              <p:cNvCxnSpPr/>
              <p:nvPr/>
            </p:nvCxnSpPr>
            <p:spPr>
              <a:xfrm>
                <a:off x="403044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7"/>
              <p:cNvCxnSpPr/>
              <p:nvPr/>
            </p:nvCxnSpPr>
            <p:spPr>
              <a:xfrm>
                <a:off x="1200619" y="-94512"/>
                <a:ext cx="0" cy="52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9" name="Google Shape;139;p7"/>
          <p:cNvSpPr txBox="1"/>
          <p:nvPr>
            <p:ph type="title"/>
          </p:nvPr>
        </p:nvSpPr>
        <p:spPr>
          <a:xfrm>
            <a:off x="720000" y="520950"/>
            <a:ext cx="7704000" cy="459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7"/>
          <p:cNvSpPr txBox="1"/>
          <p:nvPr>
            <p:ph idx="1" type="subTitle"/>
          </p:nvPr>
        </p:nvSpPr>
        <p:spPr>
          <a:xfrm>
            <a:off x="1134000" y="1167375"/>
            <a:ext cx="68760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2" name="Google Shape;1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ctrTitle"/>
          </p:nvPr>
        </p:nvSpPr>
        <p:spPr>
          <a:xfrm>
            <a:off x="1023650" y="1090838"/>
            <a:ext cx="7092900" cy="24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Icons Resources</a:t>
            </a:r>
            <a:endParaRPr/>
          </a:p>
        </p:txBody>
      </p:sp>
      <p:sp>
        <p:nvSpPr>
          <p:cNvPr id="163" name="Google Shape;163;p13"/>
          <p:cNvSpPr txBox="1"/>
          <p:nvPr>
            <p:ph idx="1" type="subTitle"/>
          </p:nvPr>
        </p:nvSpPr>
        <p:spPr>
          <a:xfrm>
            <a:off x="1125450" y="3743250"/>
            <a:ext cx="6889200" cy="5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template contains several packs of icons for your presentations!</a:t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1680550" y="779886"/>
            <a:ext cx="1023000" cy="1023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2703421" y="308000"/>
            <a:ext cx="253200" cy="25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 flipH="1">
            <a:off x="1918231" y="1034650"/>
            <a:ext cx="547546" cy="51334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22"/>
          <p:cNvSpPr txBox="1"/>
          <p:nvPr>
            <p:ph type="title"/>
          </p:nvPr>
        </p:nvSpPr>
        <p:spPr>
          <a:xfrm>
            <a:off x="720000" y="520950"/>
            <a:ext cx="7704000" cy="459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Medical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77" name="Google Shape;2377;p22"/>
          <p:cNvSpPr txBox="1"/>
          <p:nvPr>
            <p:ph idx="1" type="subTitle"/>
          </p:nvPr>
        </p:nvSpPr>
        <p:spPr>
          <a:xfrm>
            <a:off x="1134000" y="1167375"/>
            <a:ext cx="68760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Medical information doesn’t have to be tough. To help you convey your research and conclusions we have created this selection of medical icons that will give a boost to your exposition</a:t>
            </a:r>
            <a:endParaRPr sz="1400"/>
          </a:p>
        </p:txBody>
      </p:sp>
      <p:grpSp>
        <p:nvGrpSpPr>
          <p:cNvPr id="2378" name="Google Shape;2378;p22"/>
          <p:cNvGrpSpPr/>
          <p:nvPr/>
        </p:nvGrpSpPr>
        <p:grpSpPr>
          <a:xfrm>
            <a:off x="834365" y="2193025"/>
            <a:ext cx="315673" cy="358919"/>
            <a:chOff x="858178" y="2291150"/>
            <a:chExt cx="315673" cy="358919"/>
          </a:xfrm>
        </p:grpSpPr>
        <p:sp>
          <p:nvSpPr>
            <p:cNvPr id="2379" name="Google Shape;2379;p22"/>
            <p:cNvSpPr/>
            <p:nvPr/>
          </p:nvSpPr>
          <p:spPr>
            <a:xfrm>
              <a:off x="944397" y="2347685"/>
              <a:ext cx="26884" cy="25654"/>
            </a:xfrm>
            <a:custGeom>
              <a:rect b="b" l="l" r="r" t="t"/>
              <a:pathLst>
                <a:path extrusionOk="0" h="751" w="787">
                  <a:moveTo>
                    <a:pt x="441" y="1"/>
                  </a:moveTo>
                  <a:cubicBezTo>
                    <a:pt x="358" y="1"/>
                    <a:pt x="274" y="36"/>
                    <a:pt x="215" y="108"/>
                  </a:cubicBezTo>
                  <a:lnTo>
                    <a:pt x="1" y="322"/>
                  </a:lnTo>
                  <a:lnTo>
                    <a:pt x="429" y="751"/>
                  </a:lnTo>
                  <a:lnTo>
                    <a:pt x="667" y="537"/>
                  </a:lnTo>
                  <a:cubicBezTo>
                    <a:pt x="786" y="417"/>
                    <a:pt x="786" y="203"/>
                    <a:pt x="667" y="108"/>
                  </a:cubicBezTo>
                  <a:cubicBezTo>
                    <a:pt x="608" y="36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2"/>
            <p:cNvSpPr/>
            <p:nvPr/>
          </p:nvSpPr>
          <p:spPr>
            <a:xfrm>
              <a:off x="944397" y="2445758"/>
              <a:ext cx="30300" cy="26030"/>
            </a:xfrm>
            <a:custGeom>
              <a:rect b="b" l="l" r="r" t="t"/>
              <a:pathLst>
                <a:path extrusionOk="0" h="762" w="887">
                  <a:moveTo>
                    <a:pt x="430" y="0"/>
                  </a:moveTo>
                  <a:cubicBezTo>
                    <a:pt x="357" y="0"/>
                    <a:pt x="281" y="28"/>
                    <a:pt x="215" y="95"/>
                  </a:cubicBezTo>
                  <a:lnTo>
                    <a:pt x="1" y="309"/>
                  </a:lnTo>
                  <a:lnTo>
                    <a:pt x="429" y="761"/>
                  </a:lnTo>
                  <a:lnTo>
                    <a:pt x="667" y="523"/>
                  </a:lnTo>
                  <a:cubicBezTo>
                    <a:pt x="887" y="304"/>
                    <a:pt x="671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2"/>
            <p:cNvSpPr/>
            <p:nvPr/>
          </p:nvSpPr>
          <p:spPr>
            <a:xfrm>
              <a:off x="1056681" y="2568563"/>
              <a:ext cx="30129" cy="25210"/>
            </a:xfrm>
            <a:custGeom>
              <a:rect b="b" l="l" r="r" t="t"/>
              <a:pathLst>
                <a:path extrusionOk="0" h="738" w="882">
                  <a:moveTo>
                    <a:pt x="452" y="0"/>
                  </a:moveTo>
                  <a:lnTo>
                    <a:pt x="238" y="215"/>
                  </a:lnTo>
                  <a:cubicBezTo>
                    <a:pt x="0" y="434"/>
                    <a:pt x="212" y="738"/>
                    <a:pt x="452" y="738"/>
                  </a:cubicBezTo>
                  <a:cubicBezTo>
                    <a:pt x="525" y="738"/>
                    <a:pt x="600" y="710"/>
                    <a:pt x="667" y="643"/>
                  </a:cubicBezTo>
                  <a:lnTo>
                    <a:pt x="881" y="429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2"/>
            <p:cNvSpPr/>
            <p:nvPr/>
          </p:nvSpPr>
          <p:spPr>
            <a:xfrm>
              <a:off x="1086776" y="2542568"/>
              <a:ext cx="30300" cy="26030"/>
            </a:xfrm>
            <a:custGeom>
              <a:rect b="b" l="l" r="r" t="t"/>
              <a:pathLst>
                <a:path extrusionOk="0" h="762" w="887">
                  <a:moveTo>
                    <a:pt x="429" y="0"/>
                  </a:moveTo>
                  <a:cubicBezTo>
                    <a:pt x="356" y="0"/>
                    <a:pt x="281" y="28"/>
                    <a:pt x="214" y="95"/>
                  </a:cubicBezTo>
                  <a:lnTo>
                    <a:pt x="0" y="309"/>
                  </a:lnTo>
                  <a:lnTo>
                    <a:pt x="429" y="761"/>
                  </a:lnTo>
                  <a:lnTo>
                    <a:pt x="667" y="523"/>
                  </a:lnTo>
                  <a:cubicBezTo>
                    <a:pt x="886" y="304"/>
                    <a:pt x="671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2"/>
            <p:cNvSpPr/>
            <p:nvPr/>
          </p:nvSpPr>
          <p:spPr>
            <a:xfrm>
              <a:off x="914302" y="2568563"/>
              <a:ext cx="30129" cy="25210"/>
            </a:xfrm>
            <a:custGeom>
              <a:rect b="b" l="l" r="r" t="t"/>
              <a:pathLst>
                <a:path extrusionOk="0" h="738" w="882">
                  <a:moveTo>
                    <a:pt x="453" y="0"/>
                  </a:moveTo>
                  <a:lnTo>
                    <a:pt x="239" y="215"/>
                  </a:lnTo>
                  <a:cubicBezTo>
                    <a:pt x="1" y="434"/>
                    <a:pt x="212" y="738"/>
                    <a:pt x="453" y="738"/>
                  </a:cubicBezTo>
                  <a:cubicBezTo>
                    <a:pt x="525" y="738"/>
                    <a:pt x="601" y="710"/>
                    <a:pt x="667" y="643"/>
                  </a:cubicBezTo>
                  <a:lnTo>
                    <a:pt x="882" y="429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2"/>
            <p:cNvSpPr/>
            <p:nvPr/>
          </p:nvSpPr>
          <p:spPr>
            <a:xfrm>
              <a:off x="944397" y="2542568"/>
              <a:ext cx="30300" cy="26030"/>
            </a:xfrm>
            <a:custGeom>
              <a:rect b="b" l="l" r="r" t="t"/>
              <a:pathLst>
                <a:path extrusionOk="0" h="762" w="887">
                  <a:moveTo>
                    <a:pt x="430" y="0"/>
                  </a:moveTo>
                  <a:cubicBezTo>
                    <a:pt x="357" y="0"/>
                    <a:pt x="281" y="28"/>
                    <a:pt x="215" y="95"/>
                  </a:cubicBezTo>
                  <a:lnTo>
                    <a:pt x="1" y="309"/>
                  </a:lnTo>
                  <a:lnTo>
                    <a:pt x="429" y="761"/>
                  </a:lnTo>
                  <a:lnTo>
                    <a:pt x="667" y="523"/>
                  </a:lnTo>
                  <a:cubicBezTo>
                    <a:pt x="887" y="304"/>
                    <a:pt x="671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2"/>
            <p:cNvSpPr/>
            <p:nvPr/>
          </p:nvSpPr>
          <p:spPr>
            <a:xfrm>
              <a:off x="914302" y="2471754"/>
              <a:ext cx="30129" cy="25210"/>
            </a:xfrm>
            <a:custGeom>
              <a:rect b="b" l="l" r="r" t="t"/>
              <a:pathLst>
                <a:path extrusionOk="0" h="738" w="882">
                  <a:moveTo>
                    <a:pt x="453" y="0"/>
                  </a:moveTo>
                  <a:lnTo>
                    <a:pt x="239" y="215"/>
                  </a:lnTo>
                  <a:cubicBezTo>
                    <a:pt x="1" y="434"/>
                    <a:pt x="212" y="738"/>
                    <a:pt x="453" y="738"/>
                  </a:cubicBezTo>
                  <a:cubicBezTo>
                    <a:pt x="525" y="738"/>
                    <a:pt x="601" y="710"/>
                    <a:pt x="667" y="643"/>
                  </a:cubicBezTo>
                  <a:lnTo>
                    <a:pt x="882" y="429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2"/>
            <p:cNvSpPr/>
            <p:nvPr/>
          </p:nvSpPr>
          <p:spPr>
            <a:xfrm>
              <a:off x="917548" y="2373305"/>
              <a:ext cx="26884" cy="25688"/>
            </a:xfrm>
            <a:custGeom>
              <a:rect b="b" l="l" r="r" t="t"/>
              <a:pathLst>
                <a:path extrusionOk="0" h="752" w="787">
                  <a:moveTo>
                    <a:pt x="358" y="1"/>
                  </a:moveTo>
                  <a:lnTo>
                    <a:pt x="144" y="215"/>
                  </a:lnTo>
                  <a:cubicBezTo>
                    <a:pt x="1" y="334"/>
                    <a:pt x="1" y="525"/>
                    <a:pt x="144" y="644"/>
                  </a:cubicBezTo>
                  <a:cubicBezTo>
                    <a:pt x="203" y="715"/>
                    <a:pt x="280" y="751"/>
                    <a:pt x="358" y="751"/>
                  </a:cubicBezTo>
                  <a:cubicBezTo>
                    <a:pt x="435" y="751"/>
                    <a:pt x="513" y="715"/>
                    <a:pt x="572" y="644"/>
                  </a:cubicBezTo>
                  <a:lnTo>
                    <a:pt x="787" y="430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2"/>
            <p:cNvSpPr/>
            <p:nvPr/>
          </p:nvSpPr>
          <p:spPr>
            <a:xfrm>
              <a:off x="1059927" y="2373305"/>
              <a:ext cx="26884" cy="25688"/>
            </a:xfrm>
            <a:custGeom>
              <a:rect b="b" l="l" r="r" t="t"/>
              <a:pathLst>
                <a:path extrusionOk="0" h="752" w="787">
                  <a:moveTo>
                    <a:pt x="357" y="1"/>
                  </a:moveTo>
                  <a:lnTo>
                    <a:pt x="143" y="215"/>
                  </a:lnTo>
                  <a:cubicBezTo>
                    <a:pt x="0" y="334"/>
                    <a:pt x="0" y="525"/>
                    <a:pt x="143" y="644"/>
                  </a:cubicBezTo>
                  <a:cubicBezTo>
                    <a:pt x="203" y="715"/>
                    <a:pt x="280" y="751"/>
                    <a:pt x="357" y="751"/>
                  </a:cubicBezTo>
                  <a:cubicBezTo>
                    <a:pt x="435" y="751"/>
                    <a:pt x="512" y="715"/>
                    <a:pt x="572" y="644"/>
                  </a:cubicBezTo>
                  <a:lnTo>
                    <a:pt x="786" y="430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2"/>
            <p:cNvSpPr/>
            <p:nvPr/>
          </p:nvSpPr>
          <p:spPr>
            <a:xfrm>
              <a:off x="1086776" y="2347685"/>
              <a:ext cx="26850" cy="25654"/>
            </a:xfrm>
            <a:custGeom>
              <a:rect b="b" l="l" r="r" t="t"/>
              <a:pathLst>
                <a:path extrusionOk="0" h="751" w="786">
                  <a:moveTo>
                    <a:pt x="441" y="1"/>
                  </a:moveTo>
                  <a:cubicBezTo>
                    <a:pt x="357" y="1"/>
                    <a:pt x="274" y="36"/>
                    <a:pt x="214" y="108"/>
                  </a:cubicBezTo>
                  <a:lnTo>
                    <a:pt x="0" y="322"/>
                  </a:lnTo>
                  <a:lnTo>
                    <a:pt x="429" y="751"/>
                  </a:lnTo>
                  <a:lnTo>
                    <a:pt x="667" y="537"/>
                  </a:lnTo>
                  <a:cubicBezTo>
                    <a:pt x="786" y="417"/>
                    <a:pt x="786" y="203"/>
                    <a:pt x="667" y="108"/>
                  </a:cubicBezTo>
                  <a:cubicBezTo>
                    <a:pt x="607" y="36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2"/>
            <p:cNvSpPr/>
            <p:nvPr/>
          </p:nvSpPr>
          <p:spPr>
            <a:xfrm>
              <a:off x="1056681" y="2471754"/>
              <a:ext cx="30129" cy="25210"/>
            </a:xfrm>
            <a:custGeom>
              <a:rect b="b" l="l" r="r" t="t"/>
              <a:pathLst>
                <a:path extrusionOk="0" h="738" w="882">
                  <a:moveTo>
                    <a:pt x="452" y="0"/>
                  </a:moveTo>
                  <a:lnTo>
                    <a:pt x="238" y="215"/>
                  </a:lnTo>
                  <a:cubicBezTo>
                    <a:pt x="0" y="434"/>
                    <a:pt x="212" y="738"/>
                    <a:pt x="452" y="738"/>
                  </a:cubicBezTo>
                  <a:cubicBezTo>
                    <a:pt x="525" y="738"/>
                    <a:pt x="600" y="710"/>
                    <a:pt x="667" y="643"/>
                  </a:cubicBezTo>
                  <a:lnTo>
                    <a:pt x="881" y="429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2"/>
            <p:cNvSpPr/>
            <p:nvPr/>
          </p:nvSpPr>
          <p:spPr>
            <a:xfrm>
              <a:off x="858178" y="2291150"/>
              <a:ext cx="315673" cy="358919"/>
            </a:xfrm>
            <a:custGeom>
              <a:rect b="b" l="l" r="r" t="t"/>
              <a:pathLst>
                <a:path extrusionOk="0" h="10507" w="9241">
                  <a:moveTo>
                    <a:pt x="4620" y="1578"/>
                  </a:moveTo>
                  <a:cubicBezTo>
                    <a:pt x="4775" y="1578"/>
                    <a:pt x="4930" y="1680"/>
                    <a:pt x="4930" y="1882"/>
                  </a:cubicBezTo>
                  <a:lnTo>
                    <a:pt x="4930" y="2501"/>
                  </a:lnTo>
                  <a:cubicBezTo>
                    <a:pt x="4930" y="2704"/>
                    <a:pt x="4775" y="2805"/>
                    <a:pt x="4620" y="2805"/>
                  </a:cubicBezTo>
                  <a:cubicBezTo>
                    <a:pt x="4465" y="2805"/>
                    <a:pt x="4311" y="2704"/>
                    <a:pt x="4311" y="2501"/>
                  </a:cubicBezTo>
                  <a:lnTo>
                    <a:pt x="4311" y="1882"/>
                  </a:lnTo>
                  <a:cubicBezTo>
                    <a:pt x="4311" y="1680"/>
                    <a:pt x="4465" y="1578"/>
                    <a:pt x="4620" y="1578"/>
                  </a:cubicBezTo>
                  <a:close/>
                  <a:moveTo>
                    <a:pt x="2941" y="1031"/>
                  </a:moveTo>
                  <a:cubicBezTo>
                    <a:pt x="3655" y="1031"/>
                    <a:pt x="4280" y="1960"/>
                    <a:pt x="3620" y="2620"/>
                  </a:cubicBezTo>
                  <a:lnTo>
                    <a:pt x="2739" y="3501"/>
                  </a:lnTo>
                  <a:cubicBezTo>
                    <a:pt x="2540" y="3700"/>
                    <a:pt x="2317" y="3784"/>
                    <a:pt x="2102" y="3784"/>
                  </a:cubicBezTo>
                  <a:cubicBezTo>
                    <a:pt x="1390" y="3784"/>
                    <a:pt x="771" y="2868"/>
                    <a:pt x="1429" y="2192"/>
                  </a:cubicBezTo>
                  <a:lnTo>
                    <a:pt x="2310" y="1310"/>
                  </a:lnTo>
                  <a:cubicBezTo>
                    <a:pt x="2507" y="1113"/>
                    <a:pt x="2728" y="1031"/>
                    <a:pt x="2941" y="1031"/>
                  </a:cubicBezTo>
                  <a:close/>
                  <a:moveTo>
                    <a:pt x="7108" y="1031"/>
                  </a:moveTo>
                  <a:cubicBezTo>
                    <a:pt x="7822" y="1031"/>
                    <a:pt x="8448" y="1960"/>
                    <a:pt x="7788" y="2620"/>
                  </a:cubicBezTo>
                  <a:lnTo>
                    <a:pt x="6906" y="3501"/>
                  </a:lnTo>
                  <a:cubicBezTo>
                    <a:pt x="6707" y="3700"/>
                    <a:pt x="6484" y="3784"/>
                    <a:pt x="6269" y="3784"/>
                  </a:cubicBezTo>
                  <a:cubicBezTo>
                    <a:pt x="5558" y="3784"/>
                    <a:pt x="4938" y="2868"/>
                    <a:pt x="5597" y="2192"/>
                  </a:cubicBezTo>
                  <a:lnTo>
                    <a:pt x="6478" y="1310"/>
                  </a:lnTo>
                  <a:cubicBezTo>
                    <a:pt x="6675" y="1113"/>
                    <a:pt x="6895" y="1031"/>
                    <a:pt x="7108" y="1031"/>
                  </a:cubicBezTo>
                  <a:close/>
                  <a:moveTo>
                    <a:pt x="4620" y="3388"/>
                  </a:moveTo>
                  <a:cubicBezTo>
                    <a:pt x="4775" y="3388"/>
                    <a:pt x="4930" y="3489"/>
                    <a:pt x="4930" y="3692"/>
                  </a:cubicBezTo>
                  <a:lnTo>
                    <a:pt x="4930" y="4621"/>
                  </a:lnTo>
                  <a:cubicBezTo>
                    <a:pt x="4930" y="4835"/>
                    <a:pt x="4775" y="4942"/>
                    <a:pt x="4620" y="4942"/>
                  </a:cubicBezTo>
                  <a:cubicBezTo>
                    <a:pt x="4465" y="4942"/>
                    <a:pt x="4311" y="4835"/>
                    <a:pt x="4311" y="4621"/>
                  </a:cubicBezTo>
                  <a:lnTo>
                    <a:pt x="4311" y="3692"/>
                  </a:lnTo>
                  <a:cubicBezTo>
                    <a:pt x="4311" y="3489"/>
                    <a:pt x="4465" y="3388"/>
                    <a:pt x="4620" y="3388"/>
                  </a:cubicBezTo>
                  <a:close/>
                  <a:moveTo>
                    <a:pt x="2947" y="3910"/>
                  </a:moveTo>
                  <a:cubicBezTo>
                    <a:pt x="3659" y="3910"/>
                    <a:pt x="4278" y="4825"/>
                    <a:pt x="3620" y="5502"/>
                  </a:cubicBezTo>
                  <a:lnTo>
                    <a:pt x="2739" y="6359"/>
                  </a:lnTo>
                  <a:cubicBezTo>
                    <a:pt x="2538" y="6565"/>
                    <a:pt x="2313" y="6652"/>
                    <a:pt x="2096" y="6652"/>
                  </a:cubicBezTo>
                  <a:cubicBezTo>
                    <a:pt x="1387" y="6652"/>
                    <a:pt x="772" y="5730"/>
                    <a:pt x="1429" y="5073"/>
                  </a:cubicBezTo>
                  <a:lnTo>
                    <a:pt x="2310" y="4192"/>
                  </a:lnTo>
                  <a:cubicBezTo>
                    <a:pt x="2509" y="3993"/>
                    <a:pt x="2732" y="3910"/>
                    <a:pt x="2947" y="3910"/>
                  </a:cubicBezTo>
                  <a:close/>
                  <a:moveTo>
                    <a:pt x="7115" y="3910"/>
                  </a:moveTo>
                  <a:cubicBezTo>
                    <a:pt x="7826" y="3910"/>
                    <a:pt x="8446" y="4825"/>
                    <a:pt x="7788" y="5502"/>
                  </a:cubicBezTo>
                  <a:lnTo>
                    <a:pt x="6906" y="6359"/>
                  </a:lnTo>
                  <a:cubicBezTo>
                    <a:pt x="6706" y="6565"/>
                    <a:pt x="6480" y="6652"/>
                    <a:pt x="6263" y="6652"/>
                  </a:cubicBezTo>
                  <a:cubicBezTo>
                    <a:pt x="5554" y="6652"/>
                    <a:pt x="4940" y="5730"/>
                    <a:pt x="5597" y="5073"/>
                  </a:cubicBezTo>
                  <a:cubicBezTo>
                    <a:pt x="5716" y="4954"/>
                    <a:pt x="6240" y="4430"/>
                    <a:pt x="6478" y="4192"/>
                  </a:cubicBezTo>
                  <a:cubicBezTo>
                    <a:pt x="6677" y="3993"/>
                    <a:pt x="6900" y="3910"/>
                    <a:pt x="7115" y="3910"/>
                  </a:cubicBezTo>
                  <a:close/>
                  <a:moveTo>
                    <a:pt x="4620" y="5555"/>
                  </a:moveTo>
                  <a:cubicBezTo>
                    <a:pt x="4775" y="5555"/>
                    <a:pt x="4930" y="5657"/>
                    <a:pt x="4930" y="5859"/>
                  </a:cubicBezTo>
                  <a:lnTo>
                    <a:pt x="4930" y="6788"/>
                  </a:lnTo>
                  <a:cubicBezTo>
                    <a:pt x="4930" y="6990"/>
                    <a:pt x="4775" y="7091"/>
                    <a:pt x="4620" y="7091"/>
                  </a:cubicBezTo>
                  <a:cubicBezTo>
                    <a:pt x="4465" y="7091"/>
                    <a:pt x="4311" y="6990"/>
                    <a:pt x="4311" y="6788"/>
                  </a:cubicBezTo>
                  <a:lnTo>
                    <a:pt x="4311" y="5859"/>
                  </a:lnTo>
                  <a:cubicBezTo>
                    <a:pt x="4311" y="5657"/>
                    <a:pt x="4465" y="5555"/>
                    <a:pt x="4620" y="5555"/>
                  </a:cubicBezTo>
                  <a:close/>
                  <a:moveTo>
                    <a:pt x="4620" y="7728"/>
                  </a:moveTo>
                  <a:cubicBezTo>
                    <a:pt x="4775" y="7728"/>
                    <a:pt x="4930" y="7836"/>
                    <a:pt x="4930" y="8050"/>
                  </a:cubicBezTo>
                  <a:lnTo>
                    <a:pt x="4930" y="8645"/>
                  </a:lnTo>
                  <a:cubicBezTo>
                    <a:pt x="4930" y="8848"/>
                    <a:pt x="4775" y="8949"/>
                    <a:pt x="4620" y="8949"/>
                  </a:cubicBezTo>
                  <a:cubicBezTo>
                    <a:pt x="4465" y="8949"/>
                    <a:pt x="4311" y="8848"/>
                    <a:pt x="4311" y="8645"/>
                  </a:cubicBezTo>
                  <a:lnTo>
                    <a:pt x="4311" y="8050"/>
                  </a:lnTo>
                  <a:cubicBezTo>
                    <a:pt x="4311" y="7836"/>
                    <a:pt x="4465" y="7728"/>
                    <a:pt x="4620" y="7728"/>
                  </a:cubicBezTo>
                  <a:close/>
                  <a:moveTo>
                    <a:pt x="2947" y="6743"/>
                  </a:moveTo>
                  <a:cubicBezTo>
                    <a:pt x="3659" y="6743"/>
                    <a:pt x="4278" y="7659"/>
                    <a:pt x="3620" y="8336"/>
                  </a:cubicBezTo>
                  <a:lnTo>
                    <a:pt x="2739" y="9217"/>
                  </a:lnTo>
                  <a:cubicBezTo>
                    <a:pt x="2542" y="9414"/>
                    <a:pt x="2321" y="9496"/>
                    <a:pt x="2108" y="9496"/>
                  </a:cubicBezTo>
                  <a:cubicBezTo>
                    <a:pt x="1394" y="9496"/>
                    <a:pt x="769" y="8567"/>
                    <a:pt x="1429" y="7907"/>
                  </a:cubicBezTo>
                  <a:lnTo>
                    <a:pt x="2310" y="7026"/>
                  </a:lnTo>
                  <a:cubicBezTo>
                    <a:pt x="2509" y="6827"/>
                    <a:pt x="2732" y="6743"/>
                    <a:pt x="2947" y="6743"/>
                  </a:cubicBezTo>
                  <a:close/>
                  <a:moveTo>
                    <a:pt x="7115" y="6743"/>
                  </a:moveTo>
                  <a:cubicBezTo>
                    <a:pt x="7826" y="6743"/>
                    <a:pt x="8446" y="7659"/>
                    <a:pt x="7788" y="8336"/>
                  </a:cubicBezTo>
                  <a:lnTo>
                    <a:pt x="6906" y="9217"/>
                  </a:lnTo>
                  <a:cubicBezTo>
                    <a:pt x="6709" y="9414"/>
                    <a:pt x="6489" y="9496"/>
                    <a:pt x="6276" y="9496"/>
                  </a:cubicBezTo>
                  <a:cubicBezTo>
                    <a:pt x="5562" y="9496"/>
                    <a:pt x="4936" y="8567"/>
                    <a:pt x="5597" y="7907"/>
                  </a:cubicBezTo>
                  <a:cubicBezTo>
                    <a:pt x="5597" y="7907"/>
                    <a:pt x="6478" y="7026"/>
                    <a:pt x="6478" y="7026"/>
                  </a:cubicBezTo>
                  <a:cubicBezTo>
                    <a:pt x="6677" y="6827"/>
                    <a:pt x="6900" y="6743"/>
                    <a:pt x="7115" y="6743"/>
                  </a:cubicBezTo>
                  <a:close/>
                  <a:moveTo>
                    <a:pt x="929" y="1"/>
                  </a:moveTo>
                  <a:cubicBezTo>
                    <a:pt x="405" y="1"/>
                    <a:pt x="0" y="405"/>
                    <a:pt x="0" y="929"/>
                  </a:cubicBezTo>
                  <a:lnTo>
                    <a:pt x="0" y="9598"/>
                  </a:lnTo>
                  <a:cubicBezTo>
                    <a:pt x="0" y="10098"/>
                    <a:pt x="405" y="10503"/>
                    <a:pt x="929" y="10503"/>
                  </a:cubicBezTo>
                  <a:lnTo>
                    <a:pt x="4025" y="10503"/>
                  </a:lnTo>
                  <a:cubicBezTo>
                    <a:pt x="4040" y="10505"/>
                    <a:pt x="4054" y="10506"/>
                    <a:pt x="4068" y="10506"/>
                  </a:cubicBezTo>
                  <a:cubicBezTo>
                    <a:pt x="4192" y="10506"/>
                    <a:pt x="4292" y="10417"/>
                    <a:pt x="4334" y="10288"/>
                  </a:cubicBezTo>
                  <a:cubicBezTo>
                    <a:pt x="4334" y="10098"/>
                    <a:pt x="4483" y="10003"/>
                    <a:pt x="4632" y="10003"/>
                  </a:cubicBezTo>
                  <a:cubicBezTo>
                    <a:pt x="4781" y="10003"/>
                    <a:pt x="4930" y="10098"/>
                    <a:pt x="4930" y="10288"/>
                  </a:cubicBezTo>
                  <a:cubicBezTo>
                    <a:pt x="4951" y="10417"/>
                    <a:pt x="5049" y="10506"/>
                    <a:pt x="5172" y="10506"/>
                  </a:cubicBezTo>
                  <a:cubicBezTo>
                    <a:pt x="5186" y="10506"/>
                    <a:pt x="5201" y="10505"/>
                    <a:pt x="5216" y="10503"/>
                  </a:cubicBezTo>
                  <a:lnTo>
                    <a:pt x="8335" y="10503"/>
                  </a:lnTo>
                  <a:cubicBezTo>
                    <a:pt x="8835" y="10503"/>
                    <a:pt x="9240" y="10098"/>
                    <a:pt x="9240" y="9598"/>
                  </a:cubicBezTo>
                  <a:lnTo>
                    <a:pt x="9240" y="929"/>
                  </a:lnTo>
                  <a:cubicBezTo>
                    <a:pt x="9240" y="405"/>
                    <a:pt x="8835" y="1"/>
                    <a:pt x="8335" y="1"/>
                  </a:cubicBezTo>
                  <a:lnTo>
                    <a:pt x="5216" y="1"/>
                  </a:lnTo>
                  <a:cubicBezTo>
                    <a:pt x="5073" y="1"/>
                    <a:pt x="4954" y="72"/>
                    <a:pt x="4930" y="215"/>
                  </a:cubicBezTo>
                  <a:cubicBezTo>
                    <a:pt x="4930" y="417"/>
                    <a:pt x="4781" y="519"/>
                    <a:pt x="4632" y="519"/>
                  </a:cubicBezTo>
                  <a:cubicBezTo>
                    <a:pt x="4483" y="519"/>
                    <a:pt x="4334" y="417"/>
                    <a:pt x="4334" y="215"/>
                  </a:cubicBezTo>
                  <a:cubicBezTo>
                    <a:pt x="4287" y="72"/>
                    <a:pt x="4168" y="1"/>
                    <a:pt x="4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2"/>
            <p:cNvSpPr/>
            <p:nvPr/>
          </p:nvSpPr>
          <p:spPr>
            <a:xfrm>
              <a:off x="1086776" y="2445758"/>
              <a:ext cx="30300" cy="26030"/>
            </a:xfrm>
            <a:custGeom>
              <a:rect b="b" l="l" r="r" t="t"/>
              <a:pathLst>
                <a:path extrusionOk="0" h="762" w="887">
                  <a:moveTo>
                    <a:pt x="429" y="0"/>
                  </a:moveTo>
                  <a:cubicBezTo>
                    <a:pt x="356" y="0"/>
                    <a:pt x="281" y="28"/>
                    <a:pt x="214" y="95"/>
                  </a:cubicBezTo>
                  <a:lnTo>
                    <a:pt x="0" y="309"/>
                  </a:lnTo>
                  <a:lnTo>
                    <a:pt x="429" y="761"/>
                  </a:lnTo>
                  <a:lnTo>
                    <a:pt x="667" y="523"/>
                  </a:lnTo>
                  <a:cubicBezTo>
                    <a:pt x="886" y="304"/>
                    <a:pt x="671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2" name="Google Shape;2392;p22"/>
          <p:cNvGrpSpPr/>
          <p:nvPr/>
        </p:nvGrpSpPr>
        <p:grpSpPr>
          <a:xfrm>
            <a:off x="1658424" y="2193093"/>
            <a:ext cx="255483" cy="358782"/>
            <a:chOff x="1679794" y="2291150"/>
            <a:chExt cx="255483" cy="358782"/>
          </a:xfrm>
        </p:grpSpPr>
        <p:sp>
          <p:nvSpPr>
            <p:cNvPr id="2393" name="Google Shape;2393;p22"/>
            <p:cNvSpPr/>
            <p:nvPr/>
          </p:nvSpPr>
          <p:spPr>
            <a:xfrm>
              <a:off x="1766834" y="2320630"/>
              <a:ext cx="21213" cy="20803"/>
            </a:xfrm>
            <a:custGeom>
              <a:rect b="b" l="l" r="r" t="t"/>
              <a:pathLst>
                <a:path extrusionOk="0" h="609" w="621">
                  <a:moveTo>
                    <a:pt x="311" y="1"/>
                  </a:moveTo>
                  <a:cubicBezTo>
                    <a:pt x="156" y="1"/>
                    <a:pt x="1" y="102"/>
                    <a:pt x="1" y="305"/>
                  </a:cubicBezTo>
                  <a:cubicBezTo>
                    <a:pt x="1" y="507"/>
                    <a:pt x="156" y="608"/>
                    <a:pt x="311" y="608"/>
                  </a:cubicBezTo>
                  <a:cubicBezTo>
                    <a:pt x="465" y="608"/>
                    <a:pt x="620" y="507"/>
                    <a:pt x="620" y="305"/>
                  </a:cubicBezTo>
                  <a:cubicBezTo>
                    <a:pt x="620" y="102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2"/>
            <p:cNvSpPr/>
            <p:nvPr/>
          </p:nvSpPr>
          <p:spPr>
            <a:xfrm>
              <a:off x="1722118" y="2306625"/>
              <a:ext cx="23605" cy="20086"/>
            </a:xfrm>
            <a:custGeom>
              <a:rect b="b" l="l" r="r" t="t"/>
              <a:pathLst>
                <a:path extrusionOk="0" h="588" w="691">
                  <a:moveTo>
                    <a:pt x="405" y="0"/>
                  </a:moveTo>
                  <a:cubicBezTo>
                    <a:pt x="119" y="0"/>
                    <a:pt x="0" y="310"/>
                    <a:pt x="191" y="500"/>
                  </a:cubicBezTo>
                  <a:cubicBezTo>
                    <a:pt x="251" y="561"/>
                    <a:pt x="324" y="588"/>
                    <a:pt x="395" y="588"/>
                  </a:cubicBezTo>
                  <a:cubicBezTo>
                    <a:pt x="547" y="588"/>
                    <a:pt x="691" y="464"/>
                    <a:pt x="691" y="286"/>
                  </a:cubicBezTo>
                  <a:cubicBezTo>
                    <a:pt x="691" y="119"/>
                    <a:pt x="548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2"/>
            <p:cNvSpPr/>
            <p:nvPr/>
          </p:nvSpPr>
          <p:spPr>
            <a:xfrm>
              <a:off x="1724544" y="2337710"/>
              <a:ext cx="21179" cy="20803"/>
            </a:xfrm>
            <a:custGeom>
              <a:rect b="b" l="l" r="r" t="t"/>
              <a:pathLst>
                <a:path extrusionOk="0" h="609" w="620">
                  <a:moveTo>
                    <a:pt x="310" y="1"/>
                  </a:moveTo>
                  <a:cubicBezTo>
                    <a:pt x="155" y="1"/>
                    <a:pt x="1" y="102"/>
                    <a:pt x="1" y="305"/>
                  </a:cubicBezTo>
                  <a:cubicBezTo>
                    <a:pt x="1" y="507"/>
                    <a:pt x="155" y="608"/>
                    <a:pt x="310" y="608"/>
                  </a:cubicBezTo>
                  <a:cubicBezTo>
                    <a:pt x="465" y="608"/>
                    <a:pt x="620" y="507"/>
                    <a:pt x="620" y="305"/>
                  </a:cubicBezTo>
                  <a:cubicBezTo>
                    <a:pt x="620" y="102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2"/>
            <p:cNvSpPr/>
            <p:nvPr/>
          </p:nvSpPr>
          <p:spPr>
            <a:xfrm>
              <a:off x="1679794" y="2291150"/>
              <a:ext cx="23639" cy="20325"/>
            </a:xfrm>
            <a:custGeom>
              <a:rect b="b" l="l" r="r" t="t"/>
              <a:pathLst>
                <a:path extrusionOk="0" h="595" w="692">
                  <a:moveTo>
                    <a:pt x="406" y="1"/>
                  </a:moveTo>
                  <a:cubicBezTo>
                    <a:pt x="144" y="1"/>
                    <a:pt x="1" y="310"/>
                    <a:pt x="191" y="501"/>
                  </a:cubicBezTo>
                  <a:cubicBezTo>
                    <a:pt x="256" y="565"/>
                    <a:pt x="334" y="594"/>
                    <a:pt x="409" y="594"/>
                  </a:cubicBezTo>
                  <a:cubicBezTo>
                    <a:pt x="556" y="594"/>
                    <a:pt x="691" y="483"/>
                    <a:pt x="691" y="310"/>
                  </a:cubicBezTo>
                  <a:cubicBezTo>
                    <a:pt x="691" y="144"/>
                    <a:pt x="572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2"/>
            <p:cNvSpPr/>
            <p:nvPr/>
          </p:nvSpPr>
          <p:spPr>
            <a:xfrm>
              <a:off x="1679794" y="2355405"/>
              <a:ext cx="23639" cy="20291"/>
            </a:xfrm>
            <a:custGeom>
              <a:rect b="b" l="l" r="r" t="t"/>
              <a:pathLst>
                <a:path extrusionOk="0" h="594" w="692">
                  <a:moveTo>
                    <a:pt x="406" y="1"/>
                  </a:moveTo>
                  <a:cubicBezTo>
                    <a:pt x="144" y="1"/>
                    <a:pt x="1" y="311"/>
                    <a:pt x="191" y="501"/>
                  </a:cubicBezTo>
                  <a:cubicBezTo>
                    <a:pt x="255" y="565"/>
                    <a:pt x="332" y="594"/>
                    <a:pt x="406" y="594"/>
                  </a:cubicBezTo>
                  <a:cubicBezTo>
                    <a:pt x="554" y="594"/>
                    <a:pt x="691" y="477"/>
                    <a:pt x="691" y="287"/>
                  </a:cubicBezTo>
                  <a:cubicBezTo>
                    <a:pt x="691" y="120"/>
                    <a:pt x="572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2"/>
            <p:cNvSpPr/>
            <p:nvPr/>
          </p:nvSpPr>
          <p:spPr>
            <a:xfrm>
              <a:off x="1745689" y="2460174"/>
              <a:ext cx="189588" cy="126324"/>
            </a:xfrm>
            <a:custGeom>
              <a:rect b="b" l="l" r="r" t="t"/>
              <a:pathLst>
                <a:path extrusionOk="0" h="3698" w="5550">
                  <a:moveTo>
                    <a:pt x="2787" y="941"/>
                  </a:moveTo>
                  <a:cubicBezTo>
                    <a:pt x="2942" y="941"/>
                    <a:pt x="3097" y="1042"/>
                    <a:pt x="3097" y="1244"/>
                  </a:cubicBezTo>
                  <a:lnTo>
                    <a:pt x="3097" y="1554"/>
                  </a:lnTo>
                  <a:lnTo>
                    <a:pt x="3382" y="1554"/>
                  </a:lnTo>
                  <a:cubicBezTo>
                    <a:pt x="3787" y="1554"/>
                    <a:pt x="3787" y="2173"/>
                    <a:pt x="3382" y="2173"/>
                  </a:cubicBezTo>
                  <a:lnTo>
                    <a:pt x="3097" y="2173"/>
                  </a:lnTo>
                  <a:lnTo>
                    <a:pt x="3097" y="2459"/>
                  </a:lnTo>
                  <a:cubicBezTo>
                    <a:pt x="3097" y="2661"/>
                    <a:pt x="2942" y="2763"/>
                    <a:pt x="2787" y="2763"/>
                  </a:cubicBezTo>
                  <a:cubicBezTo>
                    <a:pt x="2632" y="2763"/>
                    <a:pt x="2477" y="2661"/>
                    <a:pt x="2477" y="2459"/>
                  </a:cubicBezTo>
                  <a:lnTo>
                    <a:pt x="2477" y="2173"/>
                  </a:lnTo>
                  <a:lnTo>
                    <a:pt x="2168" y="2173"/>
                  </a:lnTo>
                  <a:cubicBezTo>
                    <a:pt x="1763" y="2173"/>
                    <a:pt x="1763" y="1554"/>
                    <a:pt x="2168" y="1554"/>
                  </a:cubicBezTo>
                  <a:lnTo>
                    <a:pt x="2477" y="1554"/>
                  </a:lnTo>
                  <a:lnTo>
                    <a:pt x="2477" y="1244"/>
                  </a:lnTo>
                  <a:cubicBezTo>
                    <a:pt x="2477" y="1042"/>
                    <a:pt x="2632" y="941"/>
                    <a:pt x="2787" y="941"/>
                  </a:cubicBezTo>
                  <a:close/>
                  <a:moveTo>
                    <a:pt x="2775" y="0"/>
                  </a:moveTo>
                  <a:cubicBezTo>
                    <a:pt x="1817" y="0"/>
                    <a:pt x="858" y="256"/>
                    <a:pt x="1" y="768"/>
                  </a:cubicBezTo>
                  <a:lnTo>
                    <a:pt x="1" y="792"/>
                  </a:lnTo>
                  <a:lnTo>
                    <a:pt x="1" y="3697"/>
                  </a:lnTo>
                  <a:lnTo>
                    <a:pt x="5550" y="3697"/>
                  </a:lnTo>
                  <a:lnTo>
                    <a:pt x="5550" y="768"/>
                  </a:lnTo>
                  <a:cubicBezTo>
                    <a:pt x="4692" y="256"/>
                    <a:pt x="3734" y="0"/>
                    <a:pt x="2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2"/>
            <p:cNvSpPr/>
            <p:nvPr/>
          </p:nvSpPr>
          <p:spPr>
            <a:xfrm>
              <a:off x="1746508" y="2372519"/>
              <a:ext cx="188768" cy="91959"/>
            </a:xfrm>
            <a:custGeom>
              <a:rect b="b" l="l" r="r" t="t"/>
              <a:pathLst>
                <a:path extrusionOk="0" h="2692" w="5526">
                  <a:moveTo>
                    <a:pt x="1215" y="0"/>
                  </a:moveTo>
                  <a:lnTo>
                    <a:pt x="1215" y="714"/>
                  </a:lnTo>
                  <a:lnTo>
                    <a:pt x="906" y="714"/>
                  </a:lnTo>
                  <a:cubicBezTo>
                    <a:pt x="405" y="714"/>
                    <a:pt x="1" y="1143"/>
                    <a:pt x="1" y="1643"/>
                  </a:cubicBezTo>
                  <a:lnTo>
                    <a:pt x="1" y="2691"/>
                  </a:lnTo>
                  <a:cubicBezTo>
                    <a:pt x="858" y="2215"/>
                    <a:pt x="1810" y="1977"/>
                    <a:pt x="2763" y="1977"/>
                  </a:cubicBezTo>
                  <a:cubicBezTo>
                    <a:pt x="3716" y="1977"/>
                    <a:pt x="4668" y="2215"/>
                    <a:pt x="5526" y="2691"/>
                  </a:cubicBezTo>
                  <a:lnTo>
                    <a:pt x="5526" y="1667"/>
                  </a:lnTo>
                  <a:cubicBezTo>
                    <a:pt x="5526" y="1143"/>
                    <a:pt x="5121" y="738"/>
                    <a:pt x="4621" y="738"/>
                  </a:cubicBezTo>
                  <a:lnTo>
                    <a:pt x="4597" y="714"/>
                  </a:lnTo>
                  <a:lnTo>
                    <a:pt x="4311" y="714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2"/>
            <p:cNvSpPr/>
            <p:nvPr/>
          </p:nvSpPr>
          <p:spPr>
            <a:xfrm>
              <a:off x="1745689" y="2607608"/>
              <a:ext cx="188768" cy="42324"/>
            </a:xfrm>
            <a:custGeom>
              <a:rect b="b" l="l" r="r" t="t"/>
              <a:pathLst>
                <a:path extrusionOk="0" h="1239" w="5526">
                  <a:moveTo>
                    <a:pt x="1" y="0"/>
                  </a:moveTo>
                  <a:lnTo>
                    <a:pt x="1" y="953"/>
                  </a:lnTo>
                  <a:cubicBezTo>
                    <a:pt x="1" y="1096"/>
                    <a:pt x="144" y="1239"/>
                    <a:pt x="310" y="1239"/>
                  </a:cubicBezTo>
                  <a:lnTo>
                    <a:pt x="5216" y="1239"/>
                  </a:lnTo>
                  <a:cubicBezTo>
                    <a:pt x="5383" y="1239"/>
                    <a:pt x="5526" y="1096"/>
                    <a:pt x="5526" y="953"/>
                  </a:cubicBezTo>
                  <a:lnTo>
                    <a:pt x="55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2"/>
            <p:cNvSpPr/>
            <p:nvPr/>
          </p:nvSpPr>
          <p:spPr>
            <a:xfrm>
              <a:off x="1805913" y="2302560"/>
              <a:ext cx="70780" cy="48815"/>
            </a:xfrm>
            <a:custGeom>
              <a:rect b="b" l="l" r="r" t="t"/>
              <a:pathLst>
                <a:path extrusionOk="0" h="1429" w="2072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1429"/>
                  </a:lnTo>
                  <a:lnTo>
                    <a:pt x="2072" y="1429"/>
                  </a:lnTo>
                  <a:lnTo>
                    <a:pt x="2048" y="619"/>
                  </a:lnTo>
                  <a:cubicBezTo>
                    <a:pt x="2024" y="524"/>
                    <a:pt x="2000" y="452"/>
                    <a:pt x="1953" y="405"/>
                  </a:cubicBezTo>
                  <a:lnTo>
                    <a:pt x="1643" y="95"/>
                  </a:lnTo>
                  <a:cubicBezTo>
                    <a:pt x="1596" y="48"/>
                    <a:pt x="1524" y="0"/>
                    <a:pt x="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2" name="Google Shape;2402;p22"/>
          <p:cNvGrpSpPr/>
          <p:nvPr/>
        </p:nvGrpSpPr>
        <p:grpSpPr>
          <a:xfrm>
            <a:off x="2402420" y="2212018"/>
            <a:ext cx="366127" cy="320933"/>
            <a:chOff x="2411945" y="2310314"/>
            <a:chExt cx="366127" cy="320933"/>
          </a:xfrm>
        </p:grpSpPr>
        <p:sp>
          <p:nvSpPr>
            <p:cNvPr id="2403" name="Google Shape;2403;p22"/>
            <p:cNvSpPr/>
            <p:nvPr/>
          </p:nvSpPr>
          <p:spPr>
            <a:xfrm>
              <a:off x="2472955" y="2310314"/>
              <a:ext cx="248172" cy="106169"/>
            </a:xfrm>
            <a:custGeom>
              <a:rect b="b" l="l" r="r" t="t"/>
              <a:pathLst>
                <a:path extrusionOk="0" h="3108" w="7265">
                  <a:moveTo>
                    <a:pt x="4182" y="0"/>
                  </a:moveTo>
                  <a:cubicBezTo>
                    <a:pt x="3960" y="0"/>
                    <a:pt x="3800" y="251"/>
                    <a:pt x="3906" y="464"/>
                  </a:cubicBezTo>
                  <a:cubicBezTo>
                    <a:pt x="4240" y="1083"/>
                    <a:pt x="3764" y="1845"/>
                    <a:pt x="3073" y="1845"/>
                  </a:cubicBezTo>
                  <a:lnTo>
                    <a:pt x="2001" y="1845"/>
                  </a:lnTo>
                  <a:cubicBezTo>
                    <a:pt x="1144" y="1845"/>
                    <a:pt x="358" y="2345"/>
                    <a:pt x="1" y="3107"/>
                  </a:cubicBezTo>
                  <a:lnTo>
                    <a:pt x="7264" y="3107"/>
                  </a:lnTo>
                  <a:cubicBezTo>
                    <a:pt x="6979" y="1583"/>
                    <a:pt x="5788" y="345"/>
                    <a:pt x="4264" y="11"/>
                  </a:cubicBezTo>
                  <a:cubicBezTo>
                    <a:pt x="4236" y="4"/>
                    <a:pt x="4208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2"/>
            <p:cNvSpPr/>
            <p:nvPr/>
          </p:nvSpPr>
          <p:spPr>
            <a:xfrm>
              <a:off x="2411945" y="2498604"/>
              <a:ext cx="366127" cy="110883"/>
            </a:xfrm>
            <a:custGeom>
              <a:rect b="b" l="l" r="r" t="t"/>
              <a:pathLst>
                <a:path extrusionOk="0" h="3246" w="10718">
                  <a:moveTo>
                    <a:pt x="5359" y="744"/>
                  </a:moveTo>
                  <a:cubicBezTo>
                    <a:pt x="5514" y="744"/>
                    <a:pt x="5669" y="846"/>
                    <a:pt x="5669" y="1048"/>
                  </a:cubicBezTo>
                  <a:lnTo>
                    <a:pt x="5669" y="1382"/>
                  </a:lnTo>
                  <a:lnTo>
                    <a:pt x="5978" y="1382"/>
                  </a:lnTo>
                  <a:cubicBezTo>
                    <a:pt x="6359" y="1405"/>
                    <a:pt x="6359" y="1953"/>
                    <a:pt x="5978" y="2001"/>
                  </a:cubicBezTo>
                  <a:lnTo>
                    <a:pt x="5669" y="2001"/>
                  </a:lnTo>
                  <a:lnTo>
                    <a:pt x="5669" y="2310"/>
                  </a:lnTo>
                  <a:cubicBezTo>
                    <a:pt x="5669" y="2513"/>
                    <a:pt x="5514" y="2614"/>
                    <a:pt x="5359" y="2614"/>
                  </a:cubicBezTo>
                  <a:cubicBezTo>
                    <a:pt x="5204" y="2614"/>
                    <a:pt x="5050" y="2513"/>
                    <a:pt x="5050" y="2310"/>
                  </a:cubicBezTo>
                  <a:lnTo>
                    <a:pt x="5050" y="2001"/>
                  </a:lnTo>
                  <a:lnTo>
                    <a:pt x="4716" y="2001"/>
                  </a:lnTo>
                  <a:cubicBezTo>
                    <a:pt x="4335" y="1977"/>
                    <a:pt x="4335" y="1429"/>
                    <a:pt x="4716" y="1382"/>
                  </a:cubicBezTo>
                  <a:lnTo>
                    <a:pt x="5050" y="1382"/>
                  </a:lnTo>
                  <a:lnTo>
                    <a:pt x="5050" y="1048"/>
                  </a:lnTo>
                  <a:cubicBezTo>
                    <a:pt x="5050" y="846"/>
                    <a:pt x="5204" y="744"/>
                    <a:pt x="5359" y="744"/>
                  </a:cubicBezTo>
                  <a:close/>
                  <a:moveTo>
                    <a:pt x="310" y="0"/>
                  </a:moveTo>
                  <a:lnTo>
                    <a:pt x="96" y="215"/>
                  </a:lnTo>
                  <a:cubicBezTo>
                    <a:pt x="25" y="262"/>
                    <a:pt x="1" y="334"/>
                    <a:pt x="1" y="429"/>
                  </a:cubicBezTo>
                  <a:lnTo>
                    <a:pt x="1" y="1382"/>
                  </a:lnTo>
                  <a:cubicBezTo>
                    <a:pt x="118" y="1374"/>
                    <a:pt x="236" y="1371"/>
                    <a:pt x="353" y="1371"/>
                  </a:cubicBezTo>
                  <a:cubicBezTo>
                    <a:pt x="1802" y="1371"/>
                    <a:pt x="3210" y="1911"/>
                    <a:pt x="4311" y="2858"/>
                  </a:cubicBezTo>
                  <a:cubicBezTo>
                    <a:pt x="4622" y="3126"/>
                    <a:pt x="4986" y="3246"/>
                    <a:pt x="5341" y="3246"/>
                  </a:cubicBezTo>
                  <a:cubicBezTo>
                    <a:pt x="6157" y="3246"/>
                    <a:pt x="6931" y="2613"/>
                    <a:pt x="6931" y="1667"/>
                  </a:cubicBezTo>
                  <a:cubicBezTo>
                    <a:pt x="6931" y="1501"/>
                    <a:pt x="7050" y="1358"/>
                    <a:pt x="7240" y="1358"/>
                  </a:cubicBezTo>
                  <a:lnTo>
                    <a:pt x="10717" y="1358"/>
                  </a:lnTo>
                  <a:lnTo>
                    <a:pt x="10717" y="429"/>
                  </a:lnTo>
                  <a:cubicBezTo>
                    <a:pt x="10717" y="334"/>
                    <a:pt x="10670" y="262"/>
                    <a:pt x="10622" y="191"/>
                  </a:cubicBezTo>
                  <a:lnTo>
                    <a:pt x="10622" y="215"/>
                  </a:lnTo>
                  <a:lnTo>
                    <a:pt x="103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2"/>
            <p:cNvSpPr/>
            <p:nvPr/>
          </p:nvSpPr>
          <p:spPr>
            <a:xfrm>
              <a:off x="2433910" y="2438414"/>
              <a:ext cx="321377" cy="38259"/>
            </a:xfrm>
            <a:custGeom>
              <a:rect b="b" l="l" r="r" t="t"/>
              <a:pathLst>
                <a:path extrusionOk="0" h="1120" w="9408">
                  <a:moveTo>
                    <a:pt x="310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1119"/>
                  </a:lnTo>
                  <a:lnTo>
                    <a:pt x="9408" y="1119"/>
                  </a:lnTo>
                  <a:lnTo>
                    <a:pt x="9408" y="310"/>
                  </a:lnTo>
                  <a:cubicBezTo>
                    <a:pt x="9408" y="143"/>
                    <a:pt x="9265" y="0"/>
                    <a:pt x="9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2"/>
            <p:cNvSpPr/>
            <p:nvPr/>
          </p:nvSpPr>
          <p:spPr>
            <a:xfrm>
              <a:off x="2411945" y="2566685"/>
              <a:ext cx="366127" cy="64562"/>
            </a:xfrm>
            <a:custGeom>
              <a:rect b="b" l="l" r="r" t="t"/>
              <a:pathLst>
                <a:path extrusionOk="0" h="1890" w="10718">
                  <a:moveTo>
                    <a:pt x="281" y="1"/>
                  </a:moveTo>
                  <a:cubicBezTo>
                    <a:pt x="188" y="1"/>
                    <a:pt x="95" y="3"/>
                    <a:pt x="1" y="8"/>
                  </a:cubicBezTo>
                  <a:lnTo>
                    <a:pt x="1" y="960"/>
                  </a:lnTo>
                  <a:cubicBezTo>
                    <a:pt x="1" y="1460"/>
                    <a:pt x="406" y="1889"/>
                    <a:pt x="930" y="1889"/>
                  </a:cubicBezTo>
                  <a:lnTo>
                    <a:pt x="9765" y="1889"/>
                  </a:lnTo>
                  <a:cubicBezTo>
                    <a:pt x="10289" y="1889"/>
                    <a:pt x="10717" y="1460"/>
                    <a:pt x="10717" y="960"/>
                  </a:cubicBezTo>
                  <a:lnTo>
                    <a:pt x="10717" y="8"/>
                  </a:lnTo>
                  <a:lnTo>
                    <a:pt x="7526" y="8"/>
                  </a:lnTo>
                  <a:cubicBezTo>
                    <a:pt x="7350" y="1162"/>
                    <a:pt x="6364" y="1885"/>
                    <a:pt x="5338" y="1885"/>
                  </a:cubicBezTo>
                  <a:cubicBezTo>
                    <a:pt x="4841" y="1885"/>
                    <a:pt x="4334" y="1715"/>
                    <a:pt x="3906" y="1341"/>
                  </a:cubicBezTo>
                  <a:cubicBezTo>
                    <a:pt x="2883" y="473"/>
                    <a:pt x="1610" y="1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7" name="Google Shape;2407;p22"/>
          <p:cNvGrpSpPr/>
          <p:nvPr/>
        </p:nvGrpSpPr>
        <p:grpSpPr>
          <a:xfrm>
            <a:off x="3259870" y="2192683"/>
            <a:ext cx="231878" cy="359602"/>
            <a:chOff x="3269395" y="2291150"/>
            <a:chExt cx="231878" cy="359602"/>
          </a:xfrm>
        </p:grpSpPr>
        <p:sp>
          <p:nvSpPr>
            <p:cNvPr id="2408" name="Google Shape;2408;p22"/>
            <p:cNvSpPr/>
            <p:nvPr/>
          </p:nvSpPr>
          <p:spPr>
            <a:xfrm>
              <a:off x="3343420" y="2554729"/>
              <a:ext cx="157853" cy="96024"/>
            </a:xfrm>
            <a:custGeom>
              <a:rect b="b" l="l" r="r" t="t"/>
              <a:pathLst>
                <a:path extrusionOk="0" h="2811" w="4621">
                  <a:moveTo>
                    <a:pt x="310" y="0"/>
                  </a:moveTo>
                  <a:cubicBezTo>
                    <a:pt x="143" y="0"/>
                    <a:pt x="0" y="120"/>
                    <a:pt x="0" y="286"/>
                  </a:cubicBezTo>
                  <a:lnTo>
                    <a:pt x="0" y="1382"/>
                  </a:lnTo>
                  <a:cubicBezTo>
                    <a:pt x="0" y="2144"/>
                    <a:pt x="620" y="2763"/>
                    <a:pt x="1405" y="2763"/>
                  </a:cubicBezTo>
                  <a:lnTo>
                    <a:pt x="2382" y="2763"/>
                  </a:lnTo>
                  <a:cubicBezTo>
                    <a:pt x="2334" y="2763"/>
                    <a:pt x="2310" y="2739"/>
                    <a:pt x="2263" y="2715"/>
                  </a:cubicBezTo>
                  <a:lnTo>
                    <a:pt x="1310" y="1810"/>
                  </a:lnTo>
                  <a:cubicBezTo>
                    <a:pt x="1092" y="1592"/>
                    <a:pt x="1290" y="1278"/>
                    <a:pt x="1533" y="1278"/>
                  </a:cubicBezTo>
                  <a:cubicBezTo>
                    <a:pt x="1609" y="1278"/>
                    <a:pt x="1689" y="1308"/>
                    <a:pt x="1763" y="1382"/>
                  </a:cubicBezTo>
                  <a:lnTo>
                    <a:pt x="2453" y="2072"/>
                  </a:lnTo>
                  <a:lnTo>
                    <a:pt x="2930" y="1620"/>
                  </a:lnTo>
                  <a:cubicBezTo>
                    <a:pt x="2989" y="1548"/>
                    <a:pt x="3067" y="1513"/>
                    <a:pt x="3144" y="1513"/>
                  </a:cubicBezTo>
                  <a:cubicBezTo>
                    <a:pt x="3221" y="1513"/>
                    <a:pt x="3299" y="1548"/>
                    <a:pt x="3358" y="1620"/>
                  </a:cubicBezTo>
                  <a:cubicBezTo>
                    <a:pt x="3501" y="1739"/>
                    <a:pt x="3501" y="1929"/>
                    <a:pt x="3358" y="2049"/>
                  </a:cubicBezTo>
                  <a:lnTo>
                    <a:pt x="2668" y="2739"/>
                  </a:lnTo>
                  <a:cubicBezTo>
                    <a:pt x="2644" y="2763"/>
                    <a:pt x="2620" y="2787"/>
                    <a:pt x="2572" y="2811"/>
                  </a:cubicBezTo>
                  <a:lnTo>
                    <a:pt x="3287" y="2811"/>
                  </a:lnTo>
                  <a:cubicBezTo>
                    <a:pt x="4025" y="2811"/>
                    <a:pt x="4620" y="2215"/>
                    <a:pt x="4620" y="1477"/>
                  </a:cubicBezTo>
                  <a:lnTo>
                    <a:pt x="4620" y="643"/>
                  </a:lnTo>
                  <a:cubicBezTo>
                    <a:pt x="4620" y="477"/>
                    <a:pt x="4478" y="358"/>
                    <a:pt x="4311" y="358"/>
                  </a:cubicBezTo>
                  <a:lnTo>
                    <a:pt x="4311" y="334"/>
                  </a:lnTo>
                  <a:lnTo>
                    <a:pt x="3477" y="334"/>
                  </a:lnTo>
                  <a:cubicBezTo>
                    <a:pt x="3453" y="332"/>
                    <a:pt x="3429" y="331"/>
                    <a:pt x="3405" y="331"/>
                  </a:cubicBezTo>
                  <a:cubicBezTo>
                    <a:pt x="3096" y="331"/>
                    <a:pt x="2793" y="470"/>
                    <a:pt x="2572" y="691"/>
                  </a:cubicBezTo>
                  <a:cubicBezTo>
                    <a:pt x="2334" y="262"/>
                    <a:pt x="188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2"/>
            <p:cNvSpPr/>
            <p:nvPr/>
          </p:nvSpPr>
          <p:spPr>
            <a:xfrm>
              <a:off x="3301130" y="2291150"/>
              <a:ext cx="126119" cy="133463"/>
            </a:xfrm>
            <a:custGeom>
              <a:rect b="b" l="l" r="r" t="t"/>
              <a:pathLst>
                <a:path extrusionOk="0" h="3907" w="3692">
                  <a:moveTo>
                    <a:pt x="1846" y="1"/>
                  </a:moveTo>
                  <a:cubicBezTo>
                    <a:pt x="1387" y="1"/>
                    <a:pt x="929" y="310"/>
                    <a:pt x="929" y="929"/>
                  </a:cubicBezTo>
                  <a:lnTo>
                    <a:pt x="929" y="2477"/>
                  </a:lnTo>
                  <a:lnTo>
                    <a:pt x="310" y="2477"/>
                  </a:lnTo>
                  <a:cubicBezTo>
                    <a:pt x="143" y="2477"/>
                    <a:pt x="0" y="2620"/>
                    <a:pt x="0" y="2787"/>
                  </a:cubicBezTo>
                  <a:lnTo>
                    <a:pt x="0" y="3906"/>
                  </a:lnTo>
                  <a:lnTo>
                    <a:pt x="3691" y="3906"/>
                  </a:lnTo>
                  <a:lnTo>
                    <a:pt x="3691" y="2787"/>
                  </a:lnTo>
                  <a:cubicBezTo>
                    <a:pt x="3691" y="2620"/>
                    <a:pt x="3572" y="2501"/>
                    <a:pt x="3406" y="2501"/>
                  </a:cubicBezTo>
                  <a:lnTo>
                    <a:pt x="2763" y="2501"/>
                  </a:lnTo>
                  <a:lnTo>
                    <a:pt x="2763" y="929"/>
                  </a:lnTo>
                  <a:cubicBezTo>
                    <a:pt x="2763" y="310"/>
                    <a:pt x="2304" y="1"/>
                    <a:pt x="1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2"/>
            <p:cNvSpPr/>
            <p:nvPr/>
          </p:nvSpPr>
          <p:spPr>
            <a:xfrm>
              <a:off x="3288115" y="2445724"/>
              <a:ext cx="152149" cy="50010"/>
            </a:xfrm>
            <a:custGeom>
              <a:rect b="b" l="l" r="r" t="t"/>
              <a:pathLst>
                <a:path extrusionOk="0" h="1464" w="4454">
                  <a:moveTo>
                    <a:pt x="1000" y="0"/>
                  </a:moveTo>
                  <a:lnTo>
                    <a:pt x="1000" y="548"/>
                  </a:lnTo>
                  <a:cubicBezTo>
                    <a:pt x="595" y="739"/>
                    <a:pt x="262" y="1024"/>
                    <a:pt x="0" y="1382"/>
                  </a:cubicBezTo>
                  <a:cubicBezTo>
                    <a:pt x="321" y="1441"/>
                    <a:pt x="639" y="1464"/>
                    <a:pt x="958" y="1464"/>
                  </a:cubicBezTo>
                  <a:cubicBezTo>
                    <a:pt x="1539" y="1464"/>
                    <a:pt x="2124" y="1387"/>
                    <a:pt x="2739" y="1310"/>
                  </a:cubicBezTo>
                  <a:cubicBezTo>
                    <a:pt x="2988" y="1279"/>
                    <a:pt x="3238" y="1261"/>
                    <a:pt x="3487" y="1261"/>
                  </a:cubicBezTo>
                  <a:cubicBezTo>
                    <a:pt x="3809" y="1261"/>
                    <a:pt x="4131" y="1291"/>
                    <a:pt x="4453" y="1358"/>
                  </a:cubicBezTo>
                  <a:cubicBezTo>
                    <a:pt x="4191" y="1001"/>
                    <a:pt x="3858" y="739"/>
                    <a:pt x="3453" y="548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2"/>
            <p:cNvSpPr/>
            <p:nvPr/>
          </p:nvSpPr>
          <p:spPr>
            <a:xfrm>
              <a:off x="3269395" y="2510013"/>
              <a:ext cx="189588" cy="139919"/>
            </a:xfrm>
            <a:custGeom>
              <a:rect b="b" l="l" r="r" t="t"/>
              <a:pathLst>
                <a:path extrusionOk="0" h="4096" w="5550">
                  <a:moveTo>
                    <a:pt x="4036" y="1"/>
                  </a:moveTo>
                  <a:cubicBezTo>
                    <a:pt x="3817" y="1"/>
                    <a:pt x="3598" y="16"/>
                    <a:pt x="3382" y="47"/>
                  </a:cubicBezTo>
                  <a:cubicBezTo>
                    <a:pt x="2799" y="129"/>
                    <a:pt x="2201" y="202"/>
                    <a:pt x="1596" y="202"/>
                  </a:cubicBezTo>
                  <a:cubicBezTo>
                    <a:pt x="1138" y="202"/>
                    <a:pt x="676" y="160"/>
                    <a:pt x="215" y="47"/>
                  </a:cubicBezTo>
                  <a:cubicBezTo>
                    <a:pt x="72" y="381"/>
                    <a:pt x="0" y="738"/>
                    <a:pt x="0" y="1119"/>
                  </a:cubicBezTo>
                  <a:lnTo>
                    <a:pt x="0" y="3786"/>
                  </a:lnTo>
                  <a:cubicBezTo>
                    <a:pt x="0" y="3953"/>
                    <a:pt x="143" y="4096"/>
                    <a:pt x="310" y="4096"/>
                  </a:cubicBezTo>
                  <a:lnTo>
                    <a:pt x="2096" y="4096"/>
                  </a:lnTo>
                  <a:cubicBezTo>
                    <a:pt x="1739" y="3715"/>
                    <a:pt x="1524" y="3215"/>
                    <a:pt x="1524" y="2691"/>
                  </a:cubicBezTo>
                  <a:lnTo>
                    <a:pt x="1524" y="1643"/>
                  </a:lnTo>
                  <a:cubicBezTo>
                    <a:pt x="1524" y="1119"/>
                    <a:pt x="1929" y="714"/>
                    <a:pt x="2453" y="714"/>
                  </a:cubicBezTo>
                  <a:lnTo>
                    <a:pt x="3549" y="714"/>
                  </a:lnTo>
                  <a:cubicBezTo>
                    <a:pt x="4025" y="714"/>
                    <a:pt x="4501" y="881"/>
                    <a:pt x="4858" y="1214"/>
                  </a:cubicBezTo>
                  <a:cubicBezTo>
                    <a:pt x="5073" y="1095"/>
                    <a:pt x="5311" y="1048"/>
                    <a:pt x="5549" y="1048"/>
                  </a:cubicBezTo>
                  <a:cubicBezTo>
                    <a:pt x="5549" y="762"/>
                    <a:pt x="5478" y="476"/>
                    <a:pt x="5382" y="214"/>
                  </a:cubicBezTo>
                  <a:cubicBezTo>
                    <a:pt x="4948" y="69"/>
                    <a:pt x="4492" y="1"/>
                    <a:pt x="4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2" name="Google Shape;2412;p22"/>
          <p:cNvGrpSpPr/>
          <p:nvPr/>
        </p:nvGrpSpPr>
        <p:grpSpPr>
          <a:xfrm>
            <a:off x="3987834" y="2200677"/>
            <a:ext cx="371797" cy="343615"/>
            <a:chOff x="3992597" y="2300100"/>
            <a:chExt cx="371797" cy="343615"/>
          </a:xfrm>
        </p:grpSpPr>
        <p:sp>
          <p:nvSpPr>
            <p:cNvPr id="2413" name="Google Shape;2413;p22"/>
            <p:cNvSpPr/>
            <p:nvPr/>
          </p:nvSpPr>
          <p:spPr>
            <a:xfrm>
              <a:off x="4108912" y="2503489"/>
              <a:ext cx="139168" cy="139134"/>
            </a:xfrm>
            <a:custGeom>
              <a:rect b="b" l="l" r="r" t="t"/>
              <a:pathLst>
                <a:path extrusionOk="0" h="4073" w="4074">
                  <a:moveTo>
                    <a:pt x="310" y="0"/>
                  </a:moveTo>
                  <a:cubicBezTo>
                    <a:pt x="120" y="0"/>
                    <a:pt x="1" y="143"/>
                    <a:pt x="1" y="310"/>
                  </a:cubicBezTo>
                  <a:lnTo>
                    <a:pt x="1" y="1048"/>
                  </a:lnTo>
                  <a:cubicBezTo>
                    <a:pt x="1" y="2715"/>
                    <a:pt x="1358" y="4072"/>
                    <a:pt x="3025" y="4072"/>
                  </a:cubicBezTo>
                  <a:lnTo>
                    <a:pt x="3621" y="4072"/>
                  </a:lnTo>
                  <a:lnTo>
                    <a:pt x="1811" y="2263"/>
                  </a:lnTo>
                  <a:cubicBezTo>
                    <a:pt x="1692" y="2143"/>
                    <a:pt x="1692" y="1953"/>
                    <a:pt x="1811" y="1810"/>
                  </a:cubicBezTo>
                  <a:cubicBezTo>
                    <a:pt x="1870" y="1751"/>
                    <a:pt x="1948" y="1721"/>
                    <a:pt x="2025" y="1721"/>
                  </a:cubicBezTo>
                  <a:cubicBezTo>
                    <a:pt x="2102" y="1721"/>
                    <a:pt x="2180" y="1751"/>
                    <a:pt x="2239" y="1810"/>
                  </a:cubicBezTo>
                  <a:lnTo>
                    <a:pt x="4073" y="3644"/>
                  </a:lnTo>
                  <a:lnTo>
                    <a:pt x="4073" y="3048"/>
                  </a:lnTo>
                  <a:cubicBezTo>
                    <a:pt x="4073" y="1381"/>
                    <a:pt x="2716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22"/>
            <p:cNvSpPr/>
            <p:nvPr/>
          </p:nvSpPr>
          <p:spPr>
            <a:xfrm>
              <a:off x="4294400" y="2552303"/>
              <a:ext cx="69994" cy="91412"/>
            </a:xfrm>
            <a:custGeom>
              <a:rect b="b" l="l" r="r" t="t"/>
              <a:pathLst>
                <a:path extrusionOk="0" h="2676" w="2049">
                  <a:moveTo>
                    <a:pt x="1453" y="0"/>
                  </a:moveTo>
                  <a:lnTo>
                    <a:pt x="1453" y="0"/>
                  </a:lnTo>
                  <a:cubicBezTo>
                    <a:pt x="1382" y="1048"/>
                    <a:pt x="858" y="2024"/>
                    <a:pt x="1" y="2667"/>
                  </a:cubicBezTo>
                  <a:cubicBezTo>
                    <a:pt x="59" y="2673"/>
                    <a:pt x="118" y="2675"/>
                    <a:pt x="176" y="2675"/>
                  </a:cubicBezTo>
                  <a:cubicBezTo>
                    <a:pt x="640" y="2675"/>
                    <a:pt x="1091" y="2508"/>
                    <a:pt x="1429" y="2191"/>
                  </a:cubicBezTo>
                  <a:cubicBezTo>
                    <a:pt x="2049" y="1596"/>
                    <a:pt x="2049" y="595"/>
                    <a:pt x="1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22"/>
            <p:cNvSpPr/>
            <p:nvPr/>
          </p:nvSpPr>
          <p:spPr>
            <a:xfrm>
              <a:off x="4204901" y="2481524"/>
              <a:ext cx="118023" cy="151329"/>
            </a:xfrm>
            <a:custGeom>
              <a:rect b="b" l="l" r="r" t="t"/>
              <a:pathLst>
                <a:path extrusionOk="0" h="4430" w="3455">
                  <a:moveTo>
                    <a:pt x="1573" y="0"/>
                  </a:moveTo>
                  <a:cubicBezTo>
                    <a:pt x="1001" y="0"/>
                    <a:pt x="453" y="167"/>
                    <a:pt x="1" y="476"/>
                  </a:cubicBezTo>
                  <a:cubicBezTo>
                    <a:pt x="525" y="762"/>
                    <a:pt x="977" y="1191"/>
                    <a:pt x="1311" y="1715"/>
                  </a:cubicBezTo>
                  <a:lnTo>
                    <a:pt x="1335" y="1691"/>
                  </a:lnTo>
                  <a:cubicBezTo>
                    <a:pt x="1394" y="1631"/>
                    <a:pt x="1472" y="1602"/>
                    <a:pt x="1549" y="1602"/>
                  </a:cubicBezTo>
                  <a:cubicBezTo>
                    <a:pt x="1626" y="1602"/>
                    <a:pt x="1704" y="1631"/>
                    <a:pt x="1763" y="1691"/>
                  </a:cubicBezTo>
                  <a:cubicBezTo>
                    <a:pt x="1882" y="1810"/>
                    <a:pt x="1882" y="2001"/>
                    <a:pt x="1763" y="2120"/>
                  </a:cubicBezTo>
                  <a:lnTo>
                    <a:pt x="1620" y="2286"/>
                  </a:lnTo>
                  <a:cubicBezTo>
                    <a:pt x="1787" y="2739"/>
                    <a:pt x="1882" y="3191"/>
                    <a:pt x="1882" y="3691"/>
                  </a:cubicBezTo>
                  <a:lnTo>
                    <a:pt x="1882" y="4430"/>
                  </a:lnTo>
                  <a:cubicBezTo>
                    <a:pt x="2835" y="3953"/>
                    <a:pt x="3454" y="2953"/>
                    <a:pt x="3454" y="1882"/>
                  </a:cubicBezTo>
                  <a:lnTo>
                    <a:pt x="3454" y="334"/>
                  </a:lnTo>
                  <a:cubicBezTo>
                    <a:pt x="3454" y="143"/>
                    <a:pt x="3311" y="0"/>
                    <a:pt x="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22"/>
            <p:cNvSpPr/>
            <p:nvPr/>
          </p:nvSpPr>
          <p:spPr>
            <a:xfrm>
              <a:off x="4093471" y="2300100"/>
              <a:ext cx="176573" cy="192013"/>
            </a:xfrm>
            <a:custGeom>
              <a:rect b="b" l="l" r="r" t="t"/>
              <a:pathLst>
                <a:path extrusionOk="0" h="5621" w="5169">
                  <a:moveTo>
                    <a:pt x="2596" y="1"/>
                  </a:moveTo>
                  <a:cubicBezTo>
                    <a:pt x="2447" y="1"/>
                    <a:pt x="2298" y="96"/>
                    <a:pt x="2287" y="286"/>
                  </a:cubicBezTo>
                  <a:lnTo>
                    <a:pt x="2287" y="644"/>
                  </a:lnTo>
                  <a:cubicBezTo>
                    <a:pt x="2167" y="667"/>
                    <a:pt x="2072" y="715"/>
                    <a:pt x="1953" y="763"/>
                  </a:cubicBezTo>
                  <a:lnTo>
                    <a:pt x="1691" y="501"/>
                  </a:lnTo>
                  <a:cubicBezTo>
                    <a:pt x="1625" y="435"/>
                    <a:pt x="1550" y="407"/>
                    <a:pt x="1478" y="407"/>
                  </a:cubicBezTo>
                  <a:cubicBezTo>
                    <a:pt x="1237" y="407"/>
                    <a:pt x="1025" y="715"/>
                    <a:pt x="1263" y="953"/>
                  </a:cubicBezTo>
                  <a:lnTo>
                    <a:pt x="1525" y="1215"/>
                  </a:lnTo>
                  <a:cubicBezTo>
                    <a:pt x="1429" y="1334"/>
                    <a:pt x="1382" y="1477"/>
                    <a:pt x="1358" y="1620"/>
                  </a:cubicBezTo>
                  <a:lnTo>
                    <a:pt x="1072" y="1572"/>
                  </a:lnTo>
                  <a:cubicBezTo>
                    <a:pt x="1063" y="1572"/>
                    <a:pt x="1055" y="1572"/>
                    <a:pt x="1047" y="1572"/>
                  </a:cubicBezTo>
                  <a:cubicBezTo>
                    <a:pt x="663" y="1572"/>
                    <a:pt x="580" y="2098"/>
                    <a:pt x="953" y="2192"/>
                  </a:cubicBezTo>
                  <a:lnTo>
                    <a:pt x="2263" y="2430"/>
                  </a:lnTo>
                  <a:lnTo>
                    <a:pt x="2263" y="3644"/>
                  </a:lnTo>
                  <a:lnTo>
                    <a:pt x="2048" y="3287"/>
                  </a:lnTo>
                  <a:cubicBezTo>
                    <a:pt x="1870" y="2955"/>
                    <a:pt x="1541" y="2788"/>
                    <a:pt x="1208" y="2788"/>
                  </a:cubicBezTo>
                  <a:cubicBezTo>
                    <a:pt x="920" y="2788"/>
                    <a:pt x="628" y="2914"/>
                    <a:pt x="429" y="3168"/>
                  </a:cubicBezTo>
                  <a:cubicBezTo>
                    <a:pt x="0" y="3716"/>
                    <a:pt x="286" y="4525"/>
                    <a:pt x="953" y="4716"/>
                  </a:cubicBezTo>
                  <a:lnTo>
                    <a:pt x="977" y="4716"/>
                  </a:lnTo>
                  <a:lnTo>
                    <a:pt x="2287" y="5073"/>
                  </a:lnTo>
                  <a:lnTo>
                    <a:pt x="2287" y="5430"/>
                  </a:lnTo>
                  <a:cubicBezTo>
                    <a:pt x="2501" y="5478"/>
                    <a:pt x="2715" y="5526"/>
                    <a:pt x="2906" y="5621"/>
                  </a:cubicBezTo>
                  <a:lnTo>
                    <a:pt x="2906" y="5073"/>
                  </a:lnTo>
                  <a:lnTo>
                    <a:pt x="4216" y="4716"/>
                  </a:lnTo>
                  <a:cubicBezTo>
                    <a:pt x="4906" y="4549"/>
                    <a:pt x="5168" y="3739"/>
                    <a:pt x="4739" y="3168"/>
                  </a:cubicBezTo>
                  <a:cubicBezTo>
                    <a:pt x="4554" y="2917"/>
                    <a:pt x="4273" y="2796"/>
                    <a:pt x="3989" y="2796"/>
                  </a:cubicBezTo>
                  <a:cubicBezTo>
                    <a:pt x="3654" y="2796"/>
                    <a:pt x="3314" y="2965"/>
                    <a:pt x="3120" y="3287"/>
                  </a:cubicBezTo>
                  <a:lnTo>
                    <a:pt x="2906" y="3644"/>
                  </a:lnTo>
                  <a:lnTo>
                    <a:pt x="2906" y="2430"/>
                  </a:lnTo>
                  <a:lnTo>
                    <a:pt x="4216" y="2192"/>
                  </a:lnTo>
                  <a:cubicBezTo>
                    <a:pt x="4588" y="2098"/>
                    <a:pt x="4505" y="1572"/>
                    <a:pt x="4144" y="1572"/>
                  </a:cubicBezTo>
                  <a:cubicBezTo>
                    <a:pt x="4136" y="1572"/>
                    <a:pt x="4128" y="1572"/>
                    <a:pt x="4120" y="1572"/>
                  </a:cubicBezTo>
                  <a:lnTo>
                    <a:pt x="3835" y="1620"/>
                  </a:lnTo>
                  <a:cubicBezTo>
                    <a:pt x="3811" y="1477"/>
                    <a:pt x="3763" y="1358"/>
                    <a:pt x="3692" y="1239"/>
                  </a:cubicBezTo>
                  <a:lnTo>
                    <a:pt x="3954" y="953"/>
                  </a:lnTo>
                  <a:cubicBezTo>
                    <a:pt x="4171" y="735"/>
                    <a:pt x="3960" y="420"/>
                    <a:pt x="3721" y="420"/>
                  </a:cubicBezTo>
                  <a:cubicBezTo>
                    <a:pt x="3646" y="420"/>
                    <a:pt x="3569" y="451"/>
                    <a:pt x="3501" y="524"/>
                  </a:cubicBezTo>
                  <a:lnTo>
                    <a:pt x="3239" y="786"/>
                  </a:lnTo>
                  <a:cubicBezTo>
                    <a:pt x="3144" y="715"/>
                    <a:pt x="3025" y="667"/>
                    <a:pt x="2906" y="644"/>
                  </a:cubicBezTo>
                  <a:lnTo>
                    <a:pt x="2906" y="286"/>
                  </a:lnTo>
                  <a:cubicBezTo>
                    <a:pt x="2894" y="96"/>
                    <a:pt x="2745" y="1"/>
                    <a:pt x="2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22"/>
            <p:cNvSpPr/>
            <p:nvPr/>
          </p:nvSpPr>
          <p:spPr>
            <a:xfrm>
              <a:off x="4042231" y="2535804"/>
              <a:ext cx="100089" cy="107638"/>
            </a:xfrm>
            <a:custGeom>
              <a:rect b="b" l="l" r="r" t="t"/>
              <a:pathLst>
                <a:path extrusionOk="0" h="3151" w="2930">
                  <a:moveTo>
                    <a:pt x="226" y="1"/>
                  </a:moveTo>
                  <a:cubicBezTo>
                    <a:pt x="66" y="1"/>
                    <a:pt x="48" y="7"/>
                    <a:pt x="0" y="31"/>
                  </a:cubicBezTo>
                  <a:cubicBezTo>
                    <a:pt x="1667" y="364"/>
                    <a:pt x="1667" y="2745"/>
                    <a:pt x="0" y="3103"/>
                  </a:cubicBezTo>
                  <a:cubicBezTo>
                    <a:pt x="60" y="3138"/>
                    <a:pt x="72" y="3144"/>
                    <a:pt x="429" y="3144"/>
                  </a:cubicBezTo>
                  <a:cubicBezTo>
                    <a:pt x="607" y="3144"/>
                    <a:pt x="872" y="3143"/>
                    <a:pt x="1273" y="3143"/>
                  </a:cubicBezTo>
                  <a:cubicBezTo>
                    <a:pt x="1673" y="3143"/>
                    <a:pt x="2209" y="3144"/>
                    <a:pt x="2929" y="3150"/>
                  </a:cubicBezTo>
                  <a:cubicBezTo>
                    <a:pt x="1905" y="2460"/>
                    <a:pt x="1310" y="1317"/>
                    <a:pt x="1310" y="102"/>
                  </a:cubicBezTo>
                  <a:lnTo>
                    <a:pt x="1310" y="7"/>
                  </a:lnTo>
                  <a:cubicBezTo>
                    <a:pt x="691" y="7"/>
                    <a:pt x="387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22"/>
            <p:cNvSpPr/>
            <p:nvPr/>
          </p:nvSpPr>
          <p:spPr>
            <a:xfrm>
              <a:off x="3992597" y="2588069"/>
              <a:ext cx="70814" cy="35424"/>
            </a:xfrm>
            <a:custGeom>
              <a:rect b="b" l="l" r="r" t="t"/>
              <a:pathLst>
                <a:path extrusionOk="0" h="1037" w="2073">
                  <a:moveTo>
                    <a:pt x="0" y="1"/>
                  </a:moveTo>
                  <a:cubicBezTo>
                    <a:pt x="0" y="691"/>
                    <a:pt x="518" y="1037"/>
                    <a:pt x="1036" y="1037"/>
                  </a:cubicBezTo>
                  <a:cubicBezTo>
                    <a:pt x="1554" y="1037"/>
                    <a:pt x="2072" y="691"/>
                    <a:pt x="2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9" name="Google Shape;2419;p22"/>
          <p:cNvGrpSpPr/>
          <p:nvPr/>
        </p:nvGrpSpPr>
        <p:grpSpPr>
          <a:xfrm>
            <a:off x="4818312" y="2189028"/>
            <a:ext cx="305903" cy="366913"/>
            <a:chOff x="4818312" y="2287085"/>
            <a:chExt cx="305903" cy="366913"/>
          </a:xfrm>
        </p:grpSpPr>
        <p:sp>
          <p:nvSpPr>
            <p:cNvPr id="2420" name="Google Shape;2420;p22"/>
            <p:cNvSpPr/>
            <p:nvPr/>
          </p:nvSpPr>
          <p:spPr>
            <a:xfrm>
              <a:off x="5016782" y="2287905"/>
              <a:ext cx="107433" cy="366093"/>
            </a:xfrm>
            <a:custGeom>
              <a:rect b="b" l="l" r="r" t="t"/>
              <a:pathLst>
                <a:path extrusionOk="0" h="10717" w="3145">
                  <a:moveTo>
                    <a:pt x="1573" y="0"/>
                  </a:moveTo>
                  <a:cubicBezTo>
                    <a:pt x="644" y="0"/>
                    <a:pt x="1" y="905"/>
                    <a:pt x="1" y="1882"/>
                  </a:cubicBezTo>
                  <a:cubicBezTo>
                    <a:pt x="1" y="2715"/>
                    <a:pt x="477" y="3525"/>
                    <a:pt x="1215" y="3715"/>
                  </a:cubicBezTo>
                  <a:lnTo>
                    <a:pt x="572" y="9574"/>
                  </a:lnTo>
                  <a:cubicBezTo>
                    <a:pt x="501" y="10193"/>
                    <a:pt x="977" y="10717"/>
                    <a:pt x="1573" y="10717"/>
                  </a:cubicBezTo>
                  <a:cubicBezTo>
                    <a:pt x="2168" y="10717"/>
                    <a:pt x="2644" y="10193"/>
                    <a:pt x="2597" y="9574"/>
                  </a:cubicBezTo>
                  <a:lnTo>
                    <a:pt x="1930" y="3715"/>
                  </a:lnTo>
                  <a:cubicBezTo>
                    <a:pt x="2692" y="3525"/>
                    <a:pt x="3144" y="2691"/>
                    <a:pt x="3144" y="1882"/>
                  </a:cubicBezTo>
                  <a:cubicBezTo>
                    <a:pt x="3144" y="905"/>
                    <a:pt x="2501" y="0"/>
                    <a:pt x="1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22"/>
            <p:cNvSpPr/>
            <p:nvPr/>
          </p:nvSpPr>
          <p:spPr>
            <a:xfrm>
              <a:off x="4899647" y="2287905"/>
              <a:ext cx="30949" cy="74879"/>
            </a:xfrm>
            <a:custGeom>
              <a:rect b="b" l="l" r="r" t="t"/>
              <a:pathLst>
                <a:path extrusionOk="0" h="2192" w="906">
                  <a:moveTo>
                    <a:pt x="1" y="0"/>
                  </a:moveTo>
                  <a:lnTo>
                    <a:pt x="1" y="2191"/>
                  </a:lnTo>
                  <a:lnTo>
                    <a:pt x="905" y="2191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22"/>
            <p:cNvSpPr/>
            <p:nvPr/>
          </p:nvSpPr>
          <p:spPr>
            <a:xfrm>
              <a:off x="4951707" y="2287837"/>
              <a:ext cx="31700" cy="74947"/>
            </a:xfrm>
            <a:custGeom>
              <a:rect b="b" l="l" r="r" t="t"/>
              <a:pathLst>
                <a:path extrusionOk="0" h="2194" w="928">
                  <a:moveTo>
                    <a:pt x="632" y="0"/>
                  </a:moveTo>
                  <a:cubicBezTo>
                    <a:pt x="620" y="0"/>
                    <a:pt x="608" y="1"/>
                    <a:pt x="596" y="2"/>
                  </a:cubicBezTo>
                  <a:lnTo>
                    <a:pt x="1" y="2"/>
                  </a:lnTo>
                  <a:lnTo>
                    <a:pt x="1" y="2193"/>
                  </a:lnTo>
                  <a:lnTo>
                    <a:pt x="596" y="2193"/>
                  </a:lnTo>
                  <a:cubicBezTo>
                    <a:pt x="763" y="2193"/>
                    <a:pt x="906" y="2050"/>
                    <a:pt x="906" y="1884"/>
                  </a:cubicBezTo>
                  <a:lnTo>
                    <a:pt x="906" y="312"/>
                  </a:lnTo>
                  <a:cubicBezTo>
                    <a:pt x="928" y="156"/>
                    <a:pt x="804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22"/>
            <p:cNvSpPr/>
            <p:nvPr/>
          </p:nvSpPr>
          <p:spPr>
            <a:xfrm>
              <a:off x="4846768" y="2287085"/>
              <a:ext cx="31769" cy="75699"/>
            </a:xfrm>
            <a:custGeom>
              <a:rect b="b" l="l" r="r" t="t"/>
              <a:pathLst>
                <a:path extrusionOk="0" h="2216" w="930">
                  <a:moveTo>
                    <a:pt x="334" y="1"/>
                  </a:moveTo>
                  <a:cubicBezTo>
                    <a:pt x="143" y="1"/>
                    <a:pt x="1" y="143"/>
                    <a:pt x="1" y="310"/>
                  </a:cubicBezTo>
                  <a:lnTo>
                    <a:pt x="1" y="1906"/>
                  </a:lnTo>
                  <a:cubicBezTo>
                    <a:pt x="1" y="2072"/>
                    <a:pt x="143" y="2215"/>
                    <a:pt x="334" y="2215"/>
                  </a:cubicBezTo>
                  <a:lnTo>
                    <a:pt x="929" y="221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22"/>
            <p:cNvSpPr/>
            <p:nvPr/>
          </p:nvSpPr>
          <p:spPr>
            <a:xfrm>
              <a:off x="4819098" y="2383894"/>
              <a:ext cx="192048" cy="76518"/>
            </a:xfrm>
            <a:custGeom>
              <a:rect b="b" l="l" r="r" t="t"/>
              <a:pathLst>
                <a:path extrusionOk="0" h="2240" w="5622">
                  <a:moveTo>
                    <a:pt x="1001" y="0"/>
                  </a:moveTo>
                  <a:cubicBezTo>
                    <a:pt x="430" y="620"/>
                    <a:pt x="96" y="1406"/>
                    <a:pt x="1" y="2239"/>
                  </a:cubicBezTo>
                  <a:lnTo>
                    <a:pt x="5621" y="2239"/>
                  </a:lnTo>
                  <a:cubicBezTo>
                    <a:pt x="5550" y="1406"/>
                    <a:pt x="5192" y="620"/>
                    <a:pt x="4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2"/>
            <p:cNvSpPr/>
            <p:nvPr/>
          </p:nvSpPr>
          <p:spPr>
            <a:xfrm>
              <a:off x="4818312" y="2480704"/>
              <a:ext cx="193619" cy="107399"/>
            </a:xfrm>
            <a:custGeom>
              <a:rect b="b" l="l" r="r" t="t"/>
              <a:pathLst>
                <a:path extrusionOk="0" h="3144" w="5668">
                  <a:moveTo>
                    <a:pt x="2825" y="691"/>
                  </a:moveTo>
                  <a:cubicBezTo>
                    <a:pt x="2971" y="691"/>
                    <a:pt x="3120" y="786"/>
                    <a:pt x="3144" y="977"/>
                  </a:cubicBezTo>
                  <a:lnTo>
                    <a:pt x="3144" y="1286"/>
                  </a:lnTo>
                  <a:lnTo>
                    <a:pt x="3453" y="1286"/>
                  </a:lnTo>
                  <a:cubicBezTo>
                    <a:pt x="3468" y="1285"/>
                    <a:pt x="3482" y="1284"/>
                    <a:pt x="3496" y="1284"/>
                  </a:cubicBezTo>
                  <a:cubicBezTo>
                    <a:pt x="3892" y="1284"/>
                    <a:pt x="3892" y="1908"/>
                    <a:pt x="3496" y="1908"/>
                  </a:cubicBezTo>
                  <a:cubicBezTo>
                    <a:pt x="3482" y="1908"/>
                    <a:pt x="3468" y="1907"/>
                    <a:pt x="3453" y="1906"/>
                  </a:cubicBezTo>
                  <a:lnTo>
                    <a:pt x="3144" y="1906"/>
                  </a:lnTo>
                  <a:lnTo>
                    <a:pt x="3144" y="2215"/>
                  </a:lnTo>
                  <a:cubicBezTo>
                    <a:pt x="3167" y="2441"/>
                    <a:pt x="3001" y="2554"/>
                    <a:pt x="2834" y="2554"/>
                  </a:cubicBezTo>
                  <a:cubicBezTo>
                    <a:pt x="2667" y="2554"/>
                    <a:pt x="2501" y="2441"/>
                    <a:pt x="2524" y="2215"/>
                  </a:cubicBezTo>
                  <a:lnTo>
                    <a:pt x="2524" y="1906"/>
                  </a:lnTo>
                  <a:lnTo>
                    <a:pt x="2215" y="1906"/>
                  </a:lnTo>
                  <a:cubicBezTo>
                    <a:pt x="1834" y="1858"/>
                    <a:pt x="1834" y="1310"/>
                    <a:pt x="2215" y="1286"/>
                  </a:cubicBezTo>
                  <a:lnTo>
                    <a:pt x="2524" y="1286"/>
                  </a:lnTo>
                  <a:lnTo>
                    <a:pt x="2524" y="977"/>
                  </a:lnTo>
                  <a:cubicBezTo>
                    <a:pt x="2536" y="786"/>
                    <a:pt x="2679" y="691"/>
                    <a:pt x="2825" y="691"/>
                  </a:cubicBezTo>
                  <a:close/>
                  <a:moveTo>
                    <a:pt x="0" y="0"/>
                  </a:moveTo>
                  <a:lnTo>
                    <a:pt x="0" y="643"/>
                  </a:lnTo>
                  <a:lnTo>
                    <a:pt x="953" y="643"/>
                  </a:lnTo>
                  <a:cubicBezTo>
                    <a:pt x="967" y="642"/>
                    <a:pt x="981" y="641"/>
                    <a:pt x="994" y="641"/>
                  </a:cubicBezTo>
                  <a:cubicBezTo>
                    <a:pt x="1391" y="641"/>
                    <a:pt x="1391" y="1289"/>
                    <a:pt x="994" y="1289"/>
                  </a:cubicBezTo>
                  <a:cubicBezTo>
                    <a:pt x="981" y="1289"/>
                    <a:pt x="967" y="1288"/>
                    <a:pt x="953" y="1286"/>
                  </a:cubicBezTo>
                  <a:lnTo>
                    <a:pt x="0" y="1286"/>
                  </a:lnTo>
                  <a:lnTo>
                    <a:pt x="0" y="1906"/>
                  </a:lnTo>
                  <a:lnTo>
                    <a:pt x="976" y="1906"/>
                  </a:lnTo>
                  <a:cubicBezTo>
                    <a:pt x="991" y="1904"/>
                    <a:pt x="1005" y="1903"/>
                    <a:pt x="1019" y="1903"/>
                  </a:cubicBezTo>
                  <a:cubicBezTo>
                    <a:pt x="1415" y="1903"/>
                    <a:pt x="1415" y="2527"/>
                    <a:pt x="1019" y="2527"/>
                  </a:cubicBezTo>
                  <a:cubicBezTo>
                    <a:pt x="1005" y="2527"/>
                    <a:pt x="991" y="2526"/>
                    <a:pt x="976" y="2525"/>
                  </a:cubicBezTo>
                  <a:lnTo>
                    <a:pt x="0" y="2525"/>
                  </a:lnTo>
                  <a:lnTo>
                    <a:pt x="0" y="3144"/>
                  </a:lnTo>
                  <a:lnTo>
                    <a:pt x="5668" y="3144"/>
                  </a:lnTo>
                  <a:lnTo>
                    <a:pt x="5668" y="2525"/>
                  </a:lnTo>
                  <a:lnTo>
                    <a:pt x="4715" y="2525"/>
                  </a:lnTo>
                  <a:cubicBezTo>
                    <a:pt x="4334" y="2477"/>
                    <a:pt x="4334" y="1929"/>
                    <a:pt x="4715" y="1906"/>
                  </a:cubicBezTo>
                  <a:lnTo>
                    <a:pt x="5668" y="1906"/>
                  </a:lnTo>
                  <a:lnTo>
                    <a:pt x="5668" y="1263"/>
                  </a:lnTo>
                  <a:lnTo>
                    <a:pt x="4715" y="1263"/>
                  </a:lnTo>
                  <a:cubicBezTo>
                    <a:pt x="4334" y="1239"/>
                    <a:pt x="4334" y="667"/>
                    <a:pt x="4715" y="643"/>
                  </a:cubicBezTo>
                  <a:lnTo>
                    <a:pt x="5668" y="643"/>
                  </a:lnTo>
                  <a:lnTo>
                    <a:pt x="5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2"/>
            <p:cNvSpPr/>
            <p:nvPr/>
          </p:nvSpPr>
          <p:spPr>
            <a:xfrm>
              <a:off x="4818312" y="2610034"/>
              <a:ext cx="192833" cy="43964"/>
            </a:xfrm>
            <a:custGeom>
              <a:rect b="b" l="l" r="r" t="t"/>
              <a:pathLst>
                <a:path extrusionOk="0" h="1287" w="5645">
                  <a:moveTo>
                    <a:pt x="0" y="1"/>
                  </a:moveTo>
                  <a:lnTo>
                    <a:pt x="0" y="977"/>
                  </a:lnTo>
                  <a:cubicBezTo>
                    <a:pt x="0" y="1144"/>
                    <a:pt x="143" y="1287"/>
                    <a:pt x="310" y="1287"/>
                  </a:cubicBezTo>
                  <a:lnTo>
                    <a:pt x="5335" y="1287"/>
                  </a:lnTo>
                  <a:cubicBezTo>
                    <a:pt x="5525" y="1287"/>
                    <a:pt x="5644" y="1144"/>
                    <a:pt x="5644" y="977"/>
                  </a:cubicBezTo>
                  <a:lnTo>
                    <a:pt x="5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7" name="Google Shape;2427;p22"/>
          <p:cNvGrpSpPr/>
          <p:nvPr/>
        </p:nvGrpSpPr>
        <p:grpSpPr>
          <a:xfrm>
            <a:off x="5572428" y="2189267"/>
            <a:ext cx="384812" cy="366434"/>
            <a:chOff x="5572428" y="2287700"/>
            <a:chExt cx="384812" cy="366434"/>
          </a:xfrm>
        </p:grpSpPr>
        <p:sp>
          <p:nvSpPr>
            <p:cNvPr id="2428" name="Google Shape;2428;p22"/>
            <p:cNvSpPr/>
            <p:nvPr/>
          </p:nvSpPr>
          <p:spPr>
            <a:xfrm>
              <a:off x="5572428" y="2367634"/>
              <a:ext cx="190374" cy="181834"/>
            </a:xfrm>
            <a:custGeom>
              <a:rect b="b" l="l" r="r" t="t"/>
              <a:pathLst>
                <a:path extrusionOk="0" h="5323" w="5573">
                  <a:moveTo>
                    <a:pt x="2167" y="0"/>
                  </a:moveTo>
                  <a:lnTo>
                    <a:pt x="977" y="1191"/>
                  </a:lnTo>
                  <a:cubicBezTo>
                    <a:pt x="0" y="2120"/>
                    <a:pt x="0" y="3668"/>
                    <a:pt x="953" y="4620"/>
                  </a:cubicBezTo>
                  <a:cubicBezTo>
                    <a:pt x="1423" y="5090"/>
                    <a:pt x="2039" y="5323"/>
                    <a:pt x="2653" y="5323"/>
                  </a:cubicBezTo>
                  <a:cubicBezTo>
                    <a:pt x="3283" y="5323"/>
                    <a:pt x="3912" y="5079"/>
                    <a:pt x="4382" y="4596"/>
                  </a:cubicBezTo>
                  <a:lnTo>
                    <a:pt x="5573" y="3406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22"/>
            <p:cNvSpPr/>
            <p:nvPr/>
          </p:nvSpPr>
          <p:spPr>
            <a:xfrm>
              <a:off x="5661074" y="2287700"/>
              <a:ext cx="189588" cy="180843"/>
            </a:xfrm>
            <a:custGeom>
              <a:rect b="b" l="l" r="r" t="t"/>
              <a:pathLst>
                <a:path extrusionOk="0" h="5294" w="5550">
                  <a:moveTo>
                    <a:pt x="2903" y="0"/>
                  </a:moveTo>
                  <a:cubicBezTo>
                    <a:pt x="2287" y="0"/>
                    <a:pt x="1668" y="233"/>
                    <a:pt x="1192" y="697"/>
                  </a:cubicBezTo>
                  <a:lnTo>
                    <a:pt x="1" y="1888"/>
                  </a:lnTo>
                  <a:lnTo>
                    <a:pt x="3406" y="5293"/>
                  </a:lnTo>
                  <a:lnTo>
                    <a:pt x="4597" y="4102"/>
                  </a:lnTo>
                  <a:cubicBezTo>
                    <a:pt x="5550" y="3174"/>
                    <a:pt x="5550" y="1650"/>
                    <a:pt x="4597" y="697"/>
                  </a:cubicBezTo>
                  <a:cubicBezTo>
                    <a:pt x="4133" y="233"/>
                    <a:pt x="3519" y="0"/>
                    <a:pt x="2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22"/>
            <p:cNvSpPr/>
            <p:nvPr/>
          </p:nvSpPr>
          <p:spPr>
            <a:xfrm>
              <a:off x="5754638" y="2460618"/>
              <a:ext cx="202603" cy="193516"/>
            </a:xfrm>
            <a:custGeom>
              <a:rect b="b" l="l" r="r" t="t"/>
              <a:pathLst>
                <a:path extrusionOk="0" h="5665" w="5931">
                  <a:moveTo>
                    <a:pt x="3815" y="1532"/>
                  </a:moveTo>
                  <a:cubicBezTo>
                    <a:pt x="4054" y="1532"/>
                    <a:pt x="4262" y="1852"/>
                    <a:pt x="4025" y="2089"/>
                  </a:cubicBezTo>
                  <a:lnTo>
                    <a:pt x="2096" y="4041"/>
                  </a:lnTo>
                  <a:cubicBezTo>
                    <a:pt x="2027" y="4106"/>
                    <a:pt x="1950" y="4133"/>
                    <a:pt x="1876" y="4133"/>
                  </a:cubicBezTo>
                  <a:cubicBezTo>
                    <a:pt x="1622" y="4133"/>
                    <a:pt x="1404" y="3811"/>
                    <a:pt x="1644" y="3589"/>
                  </a:cubicBezTo>
                  <a:lnTo>
                    <a:pt x="3597" y="1636"/>
                  </a:lnTo>
                  <a:cubicBezTo>
                    <a:pt x="3664" y="1563"/>
                    <a:pt x="3741" y="1532"/>
                    <a:pt x="3815" y="1532"/>
                  </a:cubicBezTo>
                  <a:close/>
                  <a:moveTo>
                    <a:pt x="2851" y="0"/>
                  </a:moveTo>
                  <a:cubicBezTo>
                    <a:pt x="1395" y="0"/>
                    <a:pt x="1" y="1119"/>
                    <a:pt x="1" y="2827"/>
                  </a:cubicBezTo>
                  <a:cubicBezTo>
                    <a:pt x="1" y="4534"/>
                    <a:pt x="1395" y="5664"/>
                    <a:pt x="2850" y="5664"/>
                  </a:cubicBezTo>
                  <a:cubicBezTo>
                    <a:pt x="3547" y="5664"/>
                    <a:pt x="4257" y="5405"/>
                    <a:pt x="4835" y="4827"/>
                  </a:cubicBezTo>
                  <a:cubicBezTo>
                    <a:pt x="5930" y="3732"/>
                    <a:pt x="5930" y="1946"/>
                    <a:pt x="4835" y="827"/>
                  </a:cubicBezTo>
                  <a:cubicBezTo>
                    <a:pt x="4257" y="256"/>
                    <a:pt x="3547" y="0"/>
                    <a:pt x="2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1" name="Google Shape;2431;p22"/>
          <p:cNvGrpSpPr/>
          <p:nvPr/>
        </p:nvGrpSpPr>
        <p:grpSpPr>
          <a:xfrm>
            <a:off x="6419986" y="2189780"/>
            <a:ext cx="275330" cy="365410"/>
            <a:chOff x="6414404" y="2287802"/>
            <a:chExt cx="275330" cy="365410"/>
          </a:xfrm>
        </p:grpSpPr>
        <p:sp>
          <p:nvSpPr>
            <p:cNvPr id="2432" name="Google Shape;2432;p22"/>
            <p:cNvSpPr/>
            <p:nvPr/>
          </p:nvSpPr>
          <p:spPr>
            <a:xfrm>
              <a:off x="6587664" y="2309870"/>
              <a:ext cx="102070" cy="22067"/>
            </a:xfrm>
            <a:custGeom>
              <a:rect b="b" l="l" r="r" t="t"/>
              <a:pathLst>
                <a:path extrusionOk="0" h="646" w="2988">
                  <a:moveTo>
                    <a:pt x="1" y="0"/>
                  </a:moveTo>
                  <a:lnTo>
                    <a:pt x="1" y="643"/>
                  </a:lnTo>
                  <a:lnTo>
                    <a:pt x="2549" y="643"/>
                  </a:lnTo>
                  <a:cubicBezTo>
                    <a:pt x="2563" y="645"/>
                    <a:pt x="2577" y="646"/>
                    <a:pt x="2591" y="646"/>
                  </a:cubicBezTo>
                  <a:cubicBezTo>
                    <a:pt x="2987" y="646"/>
                    <a:pt x="2987" y="22"/>
                    <a:pt x="2591" y="22"/>
                  </a:cubicBezTo>
                  <a:cubicBezTo>
                    <a:pt x="2577" y="22"/>
                    <a:pt x="2563" y="23"/>
                    <a:pt x="2549" y="24"/>
                  </a:cubicBezTo>
                  <a:lnTo>
                    <a:pt x="2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22"/>
            <p:cNvSpPr/>
            <p:nvPr/>
          </p:nvSpPr>
          <p:spPr>
            <a:xfrm>
              <a:off x="6414404" y="2287802"/>
              <a:ext cx="218863" cy="129466"/>
            </a:xfrm>
            <a:custGeom>
              <a:rect b="b" l="l" r="r" t="t"/>
              <a:pathLst>
                <a:path extrusionOk="0" h="3790" w="6407">
                  <a:moveTo>
                    <a:pt x="4138" y="1"/>
                  </a:moveTo>
                  <a:cubicBezTo>
                    <a:pt x="4124" y="1"/>
                    <a:pt x="4110" y="2"/>
                    <a:pt x="4096" y="3"/>
                  </a:cubicBezTo>
                  <a:lnTo>
                    <a:pt x="2215" y="218"/>
                  </a:lnTo>
                  <a:cubicBezTo>
                    <a:pt x="2048" y="218"/>
                    <a:pt x="1929" y="361"/>
                    <a:pt x="1929" y="503"/>
                  </a:cubicBezTo>
                  <a:lnTo>
                    <a:pt x="1929" y="1885"/>
                  </a:lnTo>
                  <a:lnTo>
                    <a:pt x="1477" y="1885"/>
                  </a:lnTo>
                  <a:cubicBezTo>
                    <a:pt x="1167" y="1885"/>
                    <a:pt x="1048" y="2290"/>
                    <a:pt x="1310" y="2456"/>
                  </a:cubicBezTo>
                  <a:lnTo>
                    <a:pt x="834" y="3171"/>
                  </a:lnTo>
                  <a:lnTo>
                    <a:pt x="381" y="3171"/>
                  </a:lnTo>
                  <a:cubicBezTo>
                    <a:pt x="0" y="3194"/>
                    <a:pt x="0" y="3742"/>
                    <a:pt x="381" y="3790"/>
                  </a:cubicBezTo>
                  <a:lnTo>
                    <a:pt x="6049" y="3790"/>
                  </a:lnTo>
                  <a:cubicBezTo>
                    <a:pt x="6406" y="3742"/>
                    <a:pt x="6406" y="3194"/>
                    <a:pt x="6049" y="3171"/>
                  </a:cubicBezTo>
                  <a:lnTo>
                    <a:pt x="5597" y="3171"/>
                  </a:lnTo>
                  <a:lnTo>
                    <a:pt x="5144" y="2456"/>
                  </a:lnTo>
                  <a:cubicBezTo>
                    <a:pt x="5358" y="2266"/>
                    <a:pt x="5239" y="1909"/>
                    <a:pt x="4954" y="1909"/>
                  </a:cubicBezTo>
                  <a:lnTo>
                    <a:pt x="4453" y="1909"/>
                  </a:lnTo>
                  <a:lnTo>
                    <a:pt x="4453" y="313"/>
                  </a:lnTo>
                  <a:cubicBezTo>
                    <a:pt x="4453" y="136"/>
                    <a:pt x="4310" y="1"/>
                    <a:pt x="4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22"/>
            <p:cNvSpPr/>
            <p:nvPr/>
          </p:nvSpPr>
          <p:spPr>
            <a:xfrm>
              <a:off x="6513639" y="2484769"/>
              <a:ext cx="107399" cy="107399"/>
            </a:xfrm>
            <a:custGeom>
              <a:rect b="b" l="l" r="r" t="t"/>
              <a:pathLst>
                <a:path extrusionOk="0" h="3144" w="3144">
                  <a:moveTo>
                    <a:pt x="0" y="0"/>
                  </a:moveTo>
                  <a:lnTo>
                    <a:pt x="0" y="3144"/>
                  </a:lnTo>
                  <a:lnTo>
                    <a:pt x="3144" y="3144"/>
                  </a:lnTo>
                  <a:lnTo>
                    <a:pt x="3144" y="2525"/>
                  </a:lnTo>
                  <a:lnTo>
                    <a:pt x="929" y="2525"/>
                  </a:lnTo>
                  <a:cubicBezTo>
                    <a:pt x="548" y="2477"/>
                    <a:pt x="548" y="1929"/>
                    <a:pt x="929" y="1882"/>
                  </a:cubicBezTo>
                  <a:lnTo>
                    <a:pt x="3144" y="1882"/>
                  </a:lnTo>
                  <a:lnTo>
                    <a:pt x="3144" y="1263"/>
                  </a:lnTo>
                  <a:lnTo>
                    <a:pt x="929" y="1263"/>
                  </a:lnTo>
                  <a:cubicBezTo>
                    <a:pt x="548" y="1215"/>
                    <a:pt x="548" y="667"/>
                    <a:pt x="929" y="643"/>
                  </a:cubicBezTo>
                  <a:lnTo>
                    <a:pt x="3144" y="643"/>
                  </a:lnTo>
                  <a:lnTo>
                    <a:pt x="3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2"/>
            <p:cNvSpPr/>
            <p:nvPr/>
          </p:nvSpPr>
          <p:spPr>
            <a:xfrm>
              <a:off x="6426599" y="2439200"/>
              <a:ext cx="194439" cy="214012"/>
            </a:xfrm>
            <a:custGeom>
              <a:rect b="b" l="l" r="r" t="t"/>
              <a:pathLst>
                <a:path extrusionOk="0" h="6265" w="5692">
                  <a:moveTo>
                    <a:pt x="0" y="1"/>
                  </a:moveTo>
                  <a:lnTo>
                    <a:pt x="0" y="5954"/>
                  </a:lnTo>
                  <a:cubicBezTo>
                    <a:pt x="0" y="6121"/>
                    <a:pt x="143" y="6264"/>
                    <a:pt x="334" y="6264"/>
                  </a:cubicBezTo>
                  <a:lnTo>
                    <a:pt x="5359" y="6264"/>
                  </a:lnTo>
                  <a:cubicBezTo>
                    <a:pt x="5549" y="6264"/>
                    <a:pt x="5692" y="6121"/>
                    <a:pt x="5692" y="5954"/>
                  </a:cubicBezTo>
                  <a:lnTo>
                    <a:pt x="5692" y="5097"/>
                  </a:lnTo>
                  <a:lnTo>
                    <a:pt x="2239" y="5097"/>
                  </a:lnTo>
                  <a:cubicBezTo>
                    <a:pt x="2048" y="5097"/>
                    <a:pt x="1905" y="4954"/>
                    <a:pt x="1905" y="4788"/>
                  </a:cubicBezTo>
                  <a:lnTo>
                    <a:pt x="1905" y="1025"/>
                  </a:lnTo>
                  <a:cubicBezTo>
                    <a:pt x="1905" y="858"/>
                    <a:pt x="2048" y="715"/>
                    <a:pt x="2239" y="715"/>
                  </a:cubicBezTo>
                  <a:lnTo>
                    <a:pt x="5692" y="715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6" name="Google Shape;2436;p22"/>
          <p:cNvGrpSpPr/>
          <p:nvPr/>
        </p:nvGrpSpPr>
        <p:grpSpPr>
          <a:xfrm>
            <a:off x="7160948" y="2213641"/>
            <a:ext cx="377502" cy="317688"/>
            <a:chOff x="7157111" y="2311885"/>
            <a:chExt cx="377502" cy="317688"/>
          </a:xfrm>
        </p:grpSpPr>
        <p:sp>
          <p:nvSpPr>
            <p:cNvPr id="2437" name="Google Shape;2437;p22"/>
            <p:cNvSpPr/>
            <p:nvPr/>
          </p:nvSpPr>
          <p:spPr>
            <a:xfrm>
              <a:off x="7297850" y="2311885"/>
              <a:ext cx="178179" cy="177803"/>
            </a:xfrm>
            <a:custGeom>
              <a:rect b="b" l="l" r="r" t="t"/>
              <a:pathLst>
                <a:path extrusionOk="0" h="5205" w="5216">
                  <a:moveTo>
                    <a:pt x="4874" y="1"/>
                  </a:moveTo>
                  <a:cubicBezTo>
                    <a:pt x="4793" y="1"/>
                    <a:pt x="4716" y="37"/>
                    <a:pt x="4668" y="108"/>
                  </a:cubicBezTo>
                  <a:lnTo>
                    <a:pt x="3239" y="1513"/>
                  </a:lnTo>
                  <a:lnTo>
                    <a:pt x="3025" y="1299"/>
                  </a:lnTo>
                  <a:cubicBezTo>
                    <a:pt x="2953" y="1241"/>
                    <a:pt x="2872" y="1210"/>
                    <a:pt x="2793" y="1210"/>
                  </a:cubicBezTo>
                  <a:cubicBezTo>
                    <a:pt x="2742" y="1210"/>
                    <a:pt x="2691" y="1223"/>
                    <a:pt x="2644" y="1251"/>
                  </a:cubicBezTo>
                  <a:lnTo>
                    <a:pt x="1739" y="1799"/>
                  </a:lnTo>
                  <a:lnTo>
                    <a:pt x="1477" y="1513"/>
                  </a:lnTo>
                  <a:cubicBezTo>
                    <a:pt x="1406" y="1454"/>
                    <a:pt x="1322" y="1424"/>
                    <a:pt x="1242" y="1424"/>
                  </a:cubicBezTo>
                  <a:cubicBezTo>
                    <a:pt x="1162" y="1424"/>
                    <a:pt x="1084" y="1454"/>
                    <a:pt x="1025" y="1513"/>
                  </a:cubicBezTo>
                  <a:lnTo>
                    <a:pt x="1" y="2537"/>
                  </a:lnTo>
                  <a:lnTo>
                    <a:pt x="2692" y="5204"/>
                  </a:lnTo>
                  <a:lnTo>
                    <a:pt x="3716" y="4204"/>
                  </a:lnTo>
                  <a:cubicBezTo>
                    <a:pt x="3835" y="4061"/>
                    <a:pt x="3835" y="3871"/>
                    <a:pt x="3716" y="3752"/>
                  </a:cubicBezTo>
                  <a:lnTo>
                    <a:pt x="3430" y="3490"/>
                  </a:lnTo>
                  <a:lnTo>
                    <a:pt x="3978" y="2585"/>
                  </a:lnTo>
                  <a:cubicBezTo>
                    <a:pt x="4049" y="2466"/>
                    <a:pt x="4025" y="2299"/>
                    <a:pt x="3930" y="2204"/>
                  </a:cubicBezTo>
                  <a:lnTo>
                    <a:pt x="3692" y="1966"/>
                  </a:lnTo>
                  <a:lnTo>
                    <a:pt x="5097" y="537"/>
                  </a:lnTo>
                  <a:cubicBezTo>
                    <a:pt x="5216" y="418"/>
                    <a:pt x="5216" y="227"/>
                    <a:pt x="5097" y="108"/>
                  </a:cubicBezTo>
                  <a:cubicBezTo>
                    <a:pt x="5037" y="37"/>
                    <a:pt x="4954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2"/>
            <p:cNvSpPr/>
            <p:nvPr/>
          </p:nvSpPr>
          <p:spPr>
            <a:xfrm>
              <a:off x="7157111" y="2413989"/>
              <a:ext cx="216438" cy="215584"/>
            </a:xfrm>
            <a:custGeom>
              <a:rect b="b" l="l" r="r" t="t"/>
              <a:pathLst>
                <a:path extrusionOk="0" h="6311" w="6336">
                  <a:moveTo>
                    <a:pt x="3668" y="1"/>
                  </a:moveTo>
                  <a:lnTo>
                    <a:pt x="1453" y="2215"/>
                  </a:lnTo>
                  <a:lnTo>
                    <a:pt x="1239" y="1977"/>
                  </a:lnTo>
                  <a:cubicBezTo>
                    <a:pt x="1173" y="1911"/>
                    <a:pt x="1098" y="1883"/>
                    <a:pt x="1025" y="1883"/>
                  </a:cubicBezTo>
                  <a:cubicBezTo>
                    <a:pt x="784" y="1883"/>
                    <a:pt x="567" y="2192"/>
                    <a:pt x="787" y="2430"/>
                  </a:cubicBezTo>
                  <a:lnTo>
                    <a:pt x="2120" y="3763"/>
                  </a:lnTo>
                  <a:lnTo>
                    <a:pt x="1311" y="4597"/>
                  </a:lnTo>
                  <a:lnTo>
                    <a:pt x="572" y="3859"/>
                  </a:lnTo>
                  <a:cubicBezTo>
                    <a:pt x="501" y="3787"/>
                    <a:pt x="417" y="3751"/>
                    <a:pt x="337" y="3751"/>
                  </a:cubicBezTo>
                  <a:cubicBezTo>
                    <a:pt x="257" y="3751"/>
                    <a:pt x="179" y="3787"/>
                    <a:pt x="120" y="3859"/>
                  </a:cubicBezTo>
                  <a:cubicBezTo>
                    <a:pt x="1" y="3978"/>
                    <a:pt x="1" y="4168"/>
                    <a:pt x="120" y="4287"/>
                  </a:cubicBezTo>
                  <a:cubicBezTo>
                    <a:pt x="239" y="4430"/>
                    <a:pt x="1668" y="5835"/>
                    <a:pt x="2049" y="6216"/>
                  </a:cubicBezTo>
                  <a:cubicBezTo>
                    <a:pt x="2115" y="6282"/>
                    <a:pt x="2190" y="6310"/>
                    <a:pt x="2262" y="6310"/>
                  </a:cubicBezTo>
                  <a:cubicBezTo>
                    <a:pt x="2503" y="6310"/>
                    <a:pt x="2715" y="6002"/>
                    <a:pt x="2477" y="5764"/>
                  </a:cubicBezTo>
                  <a:lnTo>
                    <a:pt x="1739" y="5049"/>
                  </a:lnTo>
                  <a:lnTo>
                    <a:pt x="2573" y="4216"/>
                  </a:lnTo>
                  <a:lnTo>
                    <a:pt x="3906" y="5549"/>
                  </a:lnTo>
                  <a:cubicBezTo>
                    <a:pt x="3972" y="5615"/>
                    <a:pt x="4047" y="5643"/>
                    <a:pt x="4120" y="5643"/>
                  </a:cubicBezTo>
                  <a:cubicBezTo>
                    <a:pt x="4362" y="5643"/>
                    <a:pt x="4578" y="5335"/>
                    <a:pt x="4359" y="5097"/>
                  </a:cubicBezTo>
                  <a:lnTo>
                    <a:pt x="4121" y="4883"/>
                  </a:lnTo>
                  <a:lnTo>
                    <a:pt x="4573" y="4430"/>
                  </a:lnTo>
                  <a:lnTo>
                    <a:pt x="3668" y="3549"/>
                  </a:lnTo>
                  <a:cubicBezTo>
                    <a:pt x="3448" y="3311"/>
                    <a:pt x="3651" y="3003"/>
                    <a:pt x="3897" y="3003"/>
                  </a:cubicBezTo>
                  <a:cubicBezTo>
                    <a:pt x="3971" y="3003"/>
                    <a:pt x="4049" y="3030"/>
                    <a:pt x="4121" y="3096"/>
                  </a:cubicBezTo>
                  <a:lnTo>
                    <a:pt x="5002" y="3978"/>
                  </a:lnTo>
                  <a:lnTo>
                    <a:pt x="5454" y="3549"/>
                  </a:lnTo>
                  <a:lnTo>
                    <a:pt x="4573" y="2644"/>
                  </a:lnTo>
                  <a:cubicBezTo>
                    <a:pt x="4371" y="2423"/>
                    <a:pt x="4567" y="2131"/>
                    <a:pt x="4798" y="2131"/>
                  </a:cubicBezTo>
                  <a:cubicBezTo>
                    <a:pt x="4866" y="2131"/>
                    <a:pt x="4937" y="2156"/>
                    <a:pt x="5002" y="2215"/>
                  </a:cubicBezTo>
                  <a:lnTo>
                    <a:pt x="5907" y="3096"/>
                  </a:lnTo>
                  <a:lnTo>
                    <a:pt x="6335" y="2668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2"/>
            <p:cNvSpPr/>
            <p:nvPr/>
          </p:nvSpPr>
          <p:spPr>
            <a:xfrm>
              <a:off x="7449179" y="2345874"/>
              <a:ext cx="85434" cy="73034"/>
            </a:xfrm>
            <a:custGeom>
              <a:rect b="b" l="l" r="r" t="t"/>
              <a:pathLst>
                <a:path extrusionOk="0" h="2138" w="2501">
                  <a:moveTo>
                    <a:pt x="1250" y="0"/>
                  </a:moveTo>
                  <a:cubicBezTo>
                    <a:pt x="1167" y="0"/>
                    <a:pt x="1084" y="30"/>
                    <a:pt x="1024" y="89"/>
                  </a:cubicBezTo>
                  <a:lnTo>
                    <a:pt x="595" y="542"/>
                  </a:lnTo>
                  <a:cubicBezTo>
                    <a:pt x="0" y="1137"/>
                    <a:pt x="405" y="2137"/>
                    <a:pt x="1238" y="2137"/>
                  </a:cubicBezTo>
                  <a:cubicBezTo>
                    <a:pt x="2096" y="2137"/>
                    <a:pt x="2501" y="1137"/>
                    <a:pt x="1905" y="542"/>
                  </a:cubicBezTo>
                  <a:lnTo>
                    <a:pt x="1477" y="89"/>
                  </a:lnTo>
                  <a:cubicBezTo>
                    <a:pt x="1417" y="30"/>
                    <a:pt x="1334" y="0"/>
                    <a:pt x="1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0" name="Google Shape;2440;p22"/>
          <p:cNvGrpSpPr/>
          <p:nvPr/>
        </p:nvGrpSpPr>
        <p:grpSpPr>
          <a:xfrm>
            <a:off x="7969732" y="2189438"/>
            <a:ext cx="379142" cy="366093"/>
            <a:chOff x="7951092" y="2287905"/>
            <a:chExt cx="379142" cy="366093"/>
          </a:xfrm>
        </p:grpSpPr>
        <p:sp>
          <p:nvSpPr>
            <p:cNvPr id="2441" name="Google Shape;2441;p22"/>
            <p:cNvSpPr/>
            <p:nvPr/>
          </p:nvSpPr>
          <p:spPr>
            <a:xfrm>
              <a:off x="7982826" y="2610034"/>
              <a:ext cx="149723" cy="43964"/>
            </a:xfrm>
            <a:custGeom>
              <a:rect b="b" l="l" r="r" t="t"/>
              <a:pathLst>
                <a:path extrusionOk="0" h="1287" w="4383">
                  <a:moveTo>
                    <a:pt x="0" y="1"/>
                  </a:moveTo>
                  <a:lnTo>
                    <a:pt x="0" y="549"/>
                  </a:lnTo>
                  <a:cubicBezTo>
                    <a:pt x="0" y="953"/>
                    <a:pt x="310" y="1287"/>
                    <a:pt x="715" y="1287"/>
                  </a:cubicBezTo>
                  <a:lnTo>
                    <a:pt x="3668" y="1287"/>
                  </a:lnTo>
                  <a:cubicBezTo>
                    <a:pt x="4049" y="1287"/>
                    <a:pt x="4382" y="953"/>
                    <a:pt x="4382" y="549"/>
                  </a:cubicBezTo>
                  <a:lnTo>
                    <a:pt x="43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2"/>
            <p:cNvSpPr/>
            <p:nvPr/>
          </p:nvSpPr>
          <p:spPr>
            <a:xfrm>
              <a:off x="8030001" y="2417235"/>
              <a:ext cx="49669" cy="42768"/>
            </a:xfrm>
            <a:custGeom>
              <a:rect b="b" l="l" r="r" t="t"/>
              <a:pathLst>
                <a:path extrusionOk="0" h="1252" w="1454">
                  <a:moveTo>
                    <a:pt x="834" y="1"/>
                  </a:moveTo>
                  <a:cubicBezTo>
                    <a:pt x="263" y="1"/>
                    <a:pt x="1" y="668"/>
                    <a:pt x="382" y="1072"/>
                  </a:cubicBezTo>
                  <a:cubicBezTo>
                    <a:pt x="513" y="1196"/>
                    <a:pt x="671" y="1252"/>
                    <a:pt x="825" y="1252"/>
                  </a:cubicBezTo>
                  <a:cubicBezTo>
                    <a:pt x="1148" y="1252"/>
                    <a:pt x="1453" y="1007"/>
                    <a:pt x="1453" y="620"/>
                  </a:cubicBezTo>
                  <a:cubicBezTo>
                    <a:pt x="1453" y="287"/>
                    <a:pt x="1168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2"/>
            <p:cNvSpPr/>
            <p:nvPr/>
          </p:nvSpPr>
          <p:spPr>
            <a:xfrm>
              <a:off x="7966566" y="2529519"/>
              <a:ext cx="179818" cy="59404"/>
            </a:xfrm>
            <a:custGeom>
              <a:rect b="b" l="l" r="r" t="t"/>
              <a:pathLst>
                <a:path extrusionOk="0" h="1739" w="5264">
                  <a:moveTo>
                    <a:pt x="0" y="0"/>
                  </a:moveTo>
                  <a:cubicBezTo>
                    <a:pt x="8" y="2"/>
                    <a:pt x="16" y="4"/>
                    <a:pt x="24" y="7"/>
                  </a:cubicBezTo>
                  <a:lnTo>
                    <a:pt x="24" y="7"/>
                  </a:lnTo>
                  <a:lnTo>
                    <a:pt x="24" y="0"/>
                  </a:lnTo>
                  <a:close/>
                  <a:moveTo>
                    <a:pt x="5263" y="0"/>
                  </a:moveTo>
                  <a:cubicBezTo>
                    <a:pt x="4394" y="226"/>
                    <a:pt x="3507" y="340"/>
                    <a:pt x="2623" y="340"/>
                  </a:cubicBezTo>
                  <a:cubicBezTo>
                    <a:pt x="1747" y="340"/>
                    <a:pt x="874" y="229"/>
                    <a:pt x="24" y="7"/>
                  </a:cubicBezTo>
                  <a:lnTo>
                    <a:pt x="24" y="7"/>
                  </a:lnTo>
                  <a:lnTo>
                    <a:pt x="143" y="1453"/>
                  </a:lnTo>
                  <a:cubicBezTo>
                    <a:pt x="143" y="1596"/>
                    <a:pt x="262" y="1739"/>
                    <a:pt x="429" y="1739"/>
                  </a:cubicBezTo>
                  <a:lnTo>
                    <a:pt x="4858" y="1739"/>
                  </a:lnTo>
                  <a:cubicBezTo>
                    <a:pt x="5025" y="1739"/>
                    <a:pt x="5144" y="1596"/>
                    <a:pt x="5144" y="1453"/>
                  </a:cubicBezTo>
                  <a:lnTo>
                    <a:pt x="5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2"/>
            <p:cNvSpPr/>
            <p:nvPr/>
          </p:nvSpPr>
          <p:spPr>
            <a:xfrm>
              <a:off x="7955157" y="2352980"/>
              <a:ext cx="205848" cy="166598"/>
            </a:xfrm>
            <a:custGeom>
              <a:rect b="b" l="l" r="r" t="t"/>
              <a:pathLst>
                <a:path extrusionOk="0" h="4877" w="6026">
                  <a:moveTo>
                    <a:pt x="3025" y="1250"/>
                  </a:moveTo>
                  <a:cubicBezTo>
                    <a:pt x="3668" y="1250"/>
                    <a:pt x="4287" y="1745"/>
                    <a:pt x="4287" y="2501"/>
                  </a:cubicBezTo>
                  <a:cubicBezTo>
                    <a:pt x="4287" y="3192"/>
                    <a:pt x="3716" y="3763"/>
                    <a:pt x="3025" y="3763"/>
                  </a:cubicBezTo>
                  <a:cubicBezTo>
                    <a:pt x="1906" y="3763"/>
                    <a:pt x="1334" y="2406"/>
                    <a:pt x="2144" y="1620"/>
                  </a:cubicBezTo>
                  <a:cubicBezTo>
                    <a:pt x="2399" y="1365"/>
                    <a:pt x="2715" y="1250"/>
                    <a:pt x="3025" y="1250"/>
                  </a:cubicBezTo>
                  <a:close/>
                  <a:moveTo>
                    <a:pt x="1" y="1"/>
                  </a:moveTo>
                  <a:lnTo>
                    <a:pt x="310" y="4501"/>
                  </a:lnTo>
                  <a:cubicBezTo>
                    <a:pt x="1001" y="4751"/>
                    <a:pt x="2007" y="4877"/>
                    <a:pt x="3007" y="4877"/>
                  </a:cubicBezTo>
                  <a:cubicBezTo>
                    <a:pt x="4008" y="4877"/>
                    <a:pt x="5002" y="4751"/>
                    <a:pt x="5669" y="4501"/>
                  </a:cubicBezTo>
                  <a:lnTo>
                    <a:pt x="60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2"/>
            <p:cNvSpPr/>
            <p:nvPr/>
          </p:nvSpPr>
          <p:spPr>
            <a:xfrm>
              <a:off x="7951092" y="2287905"/>
              <a:ext cx="214798" cy="43144"/>
            </a:xfrm>
            <a:custGeom>
              <a:rect b="b" l="l" r="r" t="t"/>
              <a:pathLst>
                <a:path extrusionOk="0" h="1263" w="6288">
                  <a:moveTo>
                    <a:pt x="310" y="0"/>
                  </a:moveTo>
                  <a:cubicBezTo>
                    <a:pt x="144" y="0"/>
                    <a:pt x="1" y="167"/>
                    <a:pt x="24" y="334"/>
                  </a:cubicBezTo>
                  <a:lnTo>
                    <a:pt x="72" y="1263"/>
                  </a:lnTo>
                  <a:lnTo>
                    <a:pt x="6216" y="1263"/>
                  </a:lnTo>
                  <a:lnTo>
                    <a:pt x="6288" y="334"/>
                  </a:lnTo>
                  <a:cubicBezTo>
                    <a:pt x="6288" y="143"/>
                    <a:pt x="6145" y="0"/>
                    <a:pt x="5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2"/>
            <p:cNvSpPr/>
            <p:nvPr/>
          </p:nvSpPr>
          <p:spPr>
            <a:xfrm>
              <a:off x="8140646" y="2503045"/>
              <a:ext cx="189588" cy="150953"/>
            </a:xfrm>
            <a:custGeom>
              <a:rect b="b" l="l" r="r" t="t"/>
              <a:pathLst>
                <a:path extrusionOk="0" h="4419" w="5550">
                  <a:moveTo>
                    <a:pt x="3058" y="0"/>
                  </a:moveTo>
                  <a:cubicBezTo>
                    <a:pt x="2857" y="0"/>
                    <a:pt x="2700" y="209"/>
                    <a:pt x="2763" y="418"/>
                  </a:cubicBezTo>
                  <a:cubicBezTo>
                    <a:pt x="2882" y="751"/>
                    <a:pt x="2691" y="1109"/>
                    <a:pt x="2334" y="1180"/>
                  </a:cubicBezTo>
                  <a:lnTo>
                    <a:pt x="1548" y="1371"/>
                  </a:lnTo>
                  <a:cubicBezTo>
                    <a:pt x="1001" y="1513"/>
                    <a:pt x="715" y="2085"/>
                    <a:pt x="929" y="2609"/>
                  </a:cubicBezTo>
                  <a:cubicBezTo>
                    <a:pt x="0" y="2990"/>
                    <a:pt x="262" y="4395"/>
                    <a:pt x="1286" y="4419"/>
                  </a:cubicBezTo>
                  <a:lnTo>
                    <a:pt x="4239" y="4419"/>
                  </a:lnTo>
                  <a:cubicBezTo>
                    <a:pt x="5335" y="4419"/>
                    <a:pt x="5549" y="2823"/>
                    <a:pt x="4454" y="2561"/>
                  </a:cubicBezTo>
                  <a:cubicBezTo>
                    <a:pt x="4930" y="1775"/>
                    <a:pt x="4430" y="323"/>
                    <a:pt x="3144" y="13"/>
                  </a:cubicBezTo>
                  <a:cubicBezTo>
                    <a:pt x="3115" y="4"/>
                    <a:pt x="3086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7" name="Google Shape;2447;p22"/>
          <p:cNvGrpSpPr/>
          <p:nvPr/>
        </p:nvGrpSpPr>
        <p:grpSpPr>
          <a:xfrm>
            <a:off x="809121" y="2704024"/>
            <a:ext cx="366127" cy="364180"/>
            <a:chOff x="832933" y="2873168"/>
            <a:chExt cx="366127" cy="364180"/>
          </a:xfrm>
        </p:grpSpPr>
        <p:sp>
          <p:nvSpPr>
            <p:cNvPr id="2448" name="Google Shape;2448;p22"/>
            <p:cNvSpPr/>
            <p:nvPr/>
          </p:nvSpPr>
          <p:spPr>
            <a:xfrm>
              <a:off x="836998" y="2873168"/>
              <a:ext cx="362062" cy="364111"/>
            </a:xfrm>
            <a:custGeom>
              <a:rect b="b" l="l" r="r" t="t"/>
              <a:pathLst>
                <a:path extrusionOk="0" h="10659" w="10599">
                  <a:moveTo>
                    <a:pt x="5902" y="1"/>
                  </a:moveTo>
                  <a:cubicBezTo>
                    <a:pt x="4421" y="1"/>
                    <a:pt x="3100" y="1015"/>
                    <a:pt x="2787" y="2490"/>
                  </a:cubicBezTo>
                  <a:lnTo>
                    <a:pt x="858" y="2490"/>
                  </a:lnTo>
                  <a:cubicBezTo>
                    <a:pt x="715" y="2490"/>
                    <a:pt x="596" y="2586"/>
                    <a:pt x="549" y="2705"/>
                  </a:cubicBezTo>
                  <a:lnTo>
                    <a:pt x="1" y="4372"/>
                  </a:lnTo>
                  <a:lnTo>
                    <a:pt x="6074" y="4372"/>
                  </a:lnTo>
                  <a:lnTo>
                    <a:pt x="5526" y="2705"/>
                  </a:lnTo>
                  <a:cubicBezTo>
                    <a:pt x="5478" y="2586"/>
                    <a:pt x="5359" y="2490"/>
                    <a:pt x="5216" y="2490"/>
                  </a:cubicBezTo>
                  <a:lnTo>
                    <a:pt x="3406" y="2490"/>
                  </a:lnTo>
                  <a:cubicBezTo>
                    <a:pt x="3731" y="1183"/>
                    <a:pt x="4785" y="572"/>
                    <a:pt x="5842" y="572"/>
                  </a:cubicBezTo>
                  <a:cubicBezTo>
                    <a:pt x="7116" y="572"/>
                    <a:pt x="8394" y="1459"/>
                    <a:pt x="8408" y="3086"/>
                  </a:cubicBezTo>
                  <a:lnTo>
                    <a:pt x="8408" y="6872"/>
                  </a:lnTo>
                  <a:lnTo>
                    <a:pt x="7145" y="6872"/>
                  </a:lnTo>
                  <a:cubicBezTo>
                    <a:pt x="6979" y="6872"/>
                    <a:pt x="6836" y="7015"/>
                    <a:pt x="6836" y="7206"/>
                  </a:cubicBezTo>
                  <a:lnTo>
                    <a:pt x="6836" y="10349"/>
                  </a:lnTo>
                  <a:cubicBezTo>
                    <a:pt x="6836" y="10516"/>
                    <a:pt x="6979" y="10659"/>
                    <a:pt x="7145" y="10659"/>
                  </a:cubicBezTo>
                  <a:lnTo>
                    <a:pt x="10313" y="10659"/>
                  </a:lnTo>
                  <a:cubicBezTo>
                    <a:pt x="10456" y="10659"/>
                    <a:pt x="10598" y="10516"/>
                    <a:pt x="10598" y="10349"/>
                  </a:cubicBezTo>
                  <a:lnTo>
                    <a:pt x="10598" y="7182"/>
                  </a:lnTo>
                  <a:cubicBezTo>
                    <a:pt x="10598" y="7015"/>
                    <a:pt x="10456" y="6872"/>
                    <a:pt x="10289" y="6872"/>
                  </a:cubicBezTo>
                  <a:lnTo>
                    <a:pt x="9050" y="6872"/>
                  </a:lnTo>
                  <a:lnTo>
                    <a:pt x="9050" y="3086"/>
                  </a:lnTo>
                  <a:cubicBezTo>
                    <a:pt x="9003" y="1490"/>
                    <a:pt x="7788" y="157"/>
                    <a:pt x="6193" y="14"/>
                  </a:cubicBezTo>
                  <a:cubicBezTo>
                    <a:pt x="6095" y="5"/>
                    <a:pt x="5998" y="1"/>
                    <a:pt x="5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2"/>
            <p:cNvSpPr/>
            <p:nvPr/>
          </p:nvSpPr>
          <p:spPr>
            <a:xfrm>
              <a:off x="898042" y="3114406"/>
              <a:ext cx="43144" cy="43144"/>
            </a:xfrm>
            <a:custGeom>
              <a:rect b="b" l="l" r="r" t="t"/>
              <a:pathLst>
                <a:path extrusionOk="0" h="1263" w="1263">
                  <a:moveTo>
                    <a:pt x="0" y="1"/>
                  </a:moveTo>
                  <a:lnTo>
                    <a:pt x="0" y="525"/>
                  </a:lnTo>
                  <a:cubicBezTo>
                    <a:pt x="0" y="930"/>
                    <a:pt x="333" y="1263"/>
                    <a:pt x="738" y="1263"/>
                  </a:cubicBezTo>
                  <a:lnTo>
                    <a:pt x="1262" y="1263"/>
                  </a:lnTo>
                  <a:lnTo>
                    <a:pt x="1262" y="739"/>
                  </a:lnTo>
                  <a:cubicBezTo>
                    <a:pt x="1262" y="334"/>
                    <a:pt x="929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22"/>
            <p:cNvSpPr/>
            <p:nvPr/>
          </p:nvSpPr>
          <p:spPr>
            <a:xfrm>
              <a:off x="832933" y="3043627"/>
              <a:ext cx="214764" cy="193721"/>
            </a:xfrm>
            <a:custGeom>
              <a:rect b="b" l="l" r="r" t="t"/>
              <a:pathLst>
                <a:path extrusionOk="0" h="5671" w="6287">
                  <a:moveTo>
                    <a:pt x="4716" y="1477"/>
                  </a:moveTo>
                  <a:cubicBezTo>
                    <a:pt x="4883" y="1477"/>
                    <a:pt x="5026" y="1620"/>
                    <a:pt x="5026" y="1787"/>
                  </a:cubicBezTo>
                  <a:lnTo>
                    <a:pt x="5026" y="2620"/>
                  </a:lnTo>
                  <a:cubicBezTo>
                    <a:pt x="5026" y="3383"/>
                    <a:pt x="4430" y="3978"/>
                    <a:pt x="3668" y="3978"/>
                  </a:cubicBezTo>
                  <a:lnTo>
                    <a:pt x="2621" y="3978"/>
                  </a:lnTo>
                  <a:cubicBezTo>
                    <a:pt x="1882" y="3978"/>
                    <a:pt x="1263" y="3383"/>
                    <a:pt x="1263" y="2620"/>
                  </a:cubicBezTo>
                  <a:lnTo>
                    <a:pt x="1287" y="1787"/>
                  </a:lnTo>
                  <a:cubicBezTo>
                    <a:pt x="1263" y="1620"/>
                    <a:pt x="1406" y="1477"/>
                    <a:pt x="1573" y="1477"/>
                  </a:cubicBezTo>
                  <a:lnTo>
                    <a:pt x="2406" y="1477"/>
                  </a:lnTo>
                  <a:cubicBezTo>
                    <a:pt x="2668" y="1477"/>
                    <a:pt x="2930" y="1549"/>
                    <a:pt x="3144" y="1692"/>
                  </a:cubicBezTo>
                  <a:cubicBezTo>
                    <a:pt x="3359" y="1549"/>
                    <a:pt x="3621" y="1477"/>
                    <a:pt x="3883" y="1477"/>
                  </a:cubicBezTo>
                  <a:close/>
                  <a:moveTo>
                    <a:pt x="1" y="1"/>
                  </a:moveTo>
                  <a:lnTo>
                    <a:pt x="1" y="5359"/>
                  </a:lnTo>
                  <a:cubicBezTo>
                    <a:pt x="1" y="5526"/>
                    <a:pt x="120" y="5669"/>
                    <a:pt x="311" y="5669"/>
                  </a:cubicBezTo>
                  <a:lnTo>
                    <a:pt x="5955" y="5669"/>
                  </a:lnTo>
                  <a:cubicBezTo>
                    <a:pt x="5965" y="5670"/>
                    <a:pt x="5976" y="5671"/>
                    <a:pt x="5987" y="5671"/>
                  </a:cubicBezTo>
                  <a:cubicBezTo>
                    <a:pt x="6142" y="5671"/>
                    <a:pt x="6286" y="5515"/>
                    <a:pt x="6264" y="5359"/>
                  </a:cubicBezTo>
                  <a:lnTo>
                    <a:pt x="6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22"/>
            <p:cNvSpPr/>
            <p:nvPr/>
          </p:nvSpPr>
          <p:spPr>
            <a:xfrm>
              <a:off x="956593" y="3114816"/>
              <a:ext cx="27704" cy="42734"/>
            </a:xfrm>
            <a:custGeom>
              <a:rect b="b" l="l" r="r" t="t"/>
              <a:pathLst>
                <a:path extrusionOk="0" h="1251" w="811">
                  <a:moveTo>
                    <a:pt x="316" y="1"/>
                  </a:moveTo>
                  <a:cubicBezTo>
                    <a:pt x="197" y="1"/>
                    <a:pt x="108" y="13"/>
                    <a:pt x="1" y="60"/>
                  </a:cubicBezTo>
                  <a:cubicBezTo>
                    <a:pt x="263" y="513"/>
                    <a:pt x="144" y="870"/>
                    <a:pt x="167" y="1251"/>
                  </a:cubicBezTo>
                  <a:cubicBezTo>
                    <a:pt x="525" y="1179"/>
                    <a:pt x="787" y="870"/>
                    <a:pt x="810" y="513"/>
                  </a:cubicBezTo>
                  <a:lnTo>
                    <a:pt x="810" y="13"/>
                  </a:lnTo>
                  <a:cubicBezTo>
                    <a:pt x="584" y="13"/>
                    <a:pt x="435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2" name="Google Shape;2452;p22"/>
          <p:cNvGrpSpPr/>
          <p:nvPr/>
        </p:nvGrpSpPr>
        <p:grpSpPr>
          <a:xfrm>
            <a:off x="1613281" y="2702658"/>
            <a:ext cx="345768" cy="366913"/>
            <a:chOff x="1637504" y="2880957"/>
            <a:chExt cx="345768" cy="366913"/>
          </a:xfrm>
        </p:grpSpPr>
        <p:sp>
          <p:nvSpPr>
            <p:cNvPr id="2453" name="Google Shape;2453;p22"/>
            <p:cNvSpPr/>
            <p:nvPr/>
          </p:nvSpPr>
          <p:spPr>
            <a:xfrm>
              <a:off x="1637504" y="3146141"/>
              <a:ext cx="344948" cy="101728"/>
            </a:xfrm>
            <a:custGeom>
              <a:rect b="b" l="l" r="r" t="t"/>
              <a:pathLst>
                <a:path extrusionOk="0" h="2978" w="10098">
                  <a:moveTo>
                    <a:pt x="310" y="1"/>
                  </a:moveTo>
                  <a:cubicBezTo>
                    <a:pt x="143" y="1"/>
                    <a:pt x="0" y="143"/>
                    <a:pt x="0" y="310"/>
                  </a:cubicBezTo>
                  <a:lnTo>
                    <a:pt x="0" y="2668"/>
                  </a:lnTo>
                  <a:cubicBezTo>
                    <a:pt x="0" y="2834"/>
                    <a:pt x="143" y="2977"/>
                    <a:pt x="310" y="2977"/>
                  </a:cubicBezTo>
                  <a:lnTo>
                    <a:pt x="4073" y="2977"/>
                  </a:lnTo>
                  <a:cubicBezTo>
                    <a:pt x="4239" y="2977"/>
                    <a:pt x="4382" y="2834"/>
                    <a:pt x="4382" y="2668"/>
                  </a:cubicBezTo>
                  <a:lnTo>
                    <a:pt x="4382" y="644"/>
                  </a:lnTo>
                  <a:lnTo>
                    <a:pt x="9717" y="644"/>
                  </a:lnTo>
                  <a:cubicBezTo>
                    <a:pt x="10098" y="596"/>
                    <a:pt x="10098" y="48"/>
                    <a:pt x="9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2"/>
            <p:cNvSpPr/>
            <p:nvPr/>
          </p:nvSpPr>
          <p:spPr>
            <a:xfrm>
              <a:off x="1675729" y="3092646"/>
              <a:ext cx="73273" cy="32384"/>
            </a:xfrm>
            <a:custGeom>
              <a:rect b="b" l="l" r="r" t="t"/>
              <a:pathLst>
                <a:path extrusionOk="0" h="948" w="2145">
                  <a:moveTo>
                    <a:pt x="1072" y="1"/>
                  </a:moveTo>
                  <a:cubicBezTo>
                    <a:pt x="995" y="1"/>
                    <a:pt x="918" y="30"/>
                    <a:pt x="858" y="90"/>
                  </a:cubicBezTo>
                  <a:lnTo>
                    <a:pt x="1" y="947"/>
                  </a:lnTo>
                  <a:lnTo>
                    <a:pt x="2144" y="947"/>
                  </a:lnTo>
                  <a:lnTo>
                    <a:pt x="1287" y="90"/>
                  </a:lnTo>
                  <a:cubicBezTo>
                    <a:pt x="1227" y="30"/>
                    <a:pt x="1150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2"/>
            <p:cNvSpPr/>
            <p:nvPr/>
          </p:nvSpPr>
          <p:spPr>
            <a:xfrm>
              <a:off x="1787193" y="2880957"/>
              <a:ext cx="107399" cy="214798"/>
            </a:xfrm>
            <a:custGeom>
              <a:rect b="b" l="l" r="r" t="t"/>
              <a:pathLst>
                <a:path extrusionOk="0" h="6288" w="3144">
                  <a:moveTo>
                    <a:pt x="944" y="1310"/>
                  </a:moveTo>
                  <a:cubicBezTo>
                    <a:pt x="1090" y="1310"/>
                    <a:pt x="1239" y="1405"/>
                    <a:pt x="1262" y="1596"/>
                  </a:cubicBezTo>
                  <a:lnTo>
                    <a:pt x="1262" y="4739"/>
                  </a:lnTo>
                  <a:cubicBezTo>
                    <a:pt x="1286" y="4965"/>
                    <a:pt x="1120" y="5078"/>
                    <a:pt x="953" y="5078"/>
                  </a:cubicBezTo>
                  <a:cubicBezTo>
                    <a:pt x="786" y="5078"/>
                    <a:pt x="619" y="4965"/>
                    <a:pt x="643" y="4739"/>
                  </a:cubicBezTo>
                  <a:lnTo>
                    <a:pt x="643" y="1596"/>
                  </a:lnTo>
                  <a:cubicBezTo>
                    <a:pt x="655" y="1405"/>
                    <a:pt x="798" y="1310"/>
                    <a:pt x="944" y="1310"/>
                  </a:cubicBezTo>
                  <a:close/>
                  <a:moveTo>
                    <a:pt x="2203" y="1310"/>
                  </a:moveTo>
                  <a:cubicBezTo>
                    <a:pt x="2352" y="1310"/>
                    <a:pt x="2501" y="1405"/>
                    <a:pt x="2525" y="1596"/>
                  </a:cubicBezTo>
                  <a:lnTo>
                    <a:pt x="2525" y="4739"/>
                  </a:lnTo>
                  <a:cubicBezTo>
                    <a:pt x="2548" y="4965"/>
                    <a:pt x="2376" y="5078"/>
                    <a:pt x="2203" y="5078"/>
                  </a:cubicBezTo>
                  <a:cubicBezTo>
                    <a:pt x="2030" y="5078"/>
                    <a:pt x="1858" y="4965"/>
                    <a:pt x="1882" y="4739"/>
                  </a:cubicBezTo>
                  <a:lnTo>
                    <a:pt x="1882" y="1596"/>
                  </a:lnTo>
                  <a:cubicBezTo>
                    <a:pt x="1905" y="1405"/>
                    <a:pt x="2054" y="1310"/>
                    <a:pt x="2203" y="1310"/>
                  </a:cubicBezTo>
                  <a:close/>
                  <a:moveTo>
                    <a:pt x="0" y="0"/>
                  </a:moveTo>
                  <a:lnTo>
                    <a:pt x="0" y="6287"/>
                  </a:lnTo>
                  <a:lnTo>
                    <a:pt x="3144" y="6287"/>
                  </a:lnTo>
                  <a:lnTo>
                    <a:pt x="3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2"/>
            <p:cNvSpPr/>
            <p:nvPr/>
          </p:nvSpPr>
          <p:spPr>
            <a:xfrm>
              <a:off x="1680614" y="2880957"/>
              <a:ext cx="86254" cy="214798"/>
            </a:xfrm>
            <a:custGeom>
              <a:rect b="b" l="l" r="r" t="t"/>
              <a:pathLst>
                <a:path extrusionOk="0" h="6288" w="2525">
                  <a:moveTo>
                    <a:pt x="310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4072"/>
                  </a:lnTo>
                  <a:cubicBezTo>
                    <a:pt x="1" y="4168"/>
                    <a:pt x="24" y="4239"/>
                    <a:pt x="96" y="4310"/>
                  </a:cubicBezTo>
                  <a:lnTo>
                    <a:pt x="1977" y="6192"/>
                  </a:lnTo>
                  <a:cubicBezTo>
                    <a:pt x="2025" y="6239"/>
                    <a:pt x="2120" y="6287"/>
                    <a:pt x="2192" y="6287"/>
                  </a:cubicBezTo>
                  <a:lnTo>
                    <a:pt x="2525" y="6287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2"/>
            <p:cNvSpPr/>
            <p:nvPr/>
          </p:nvSpPr>
          <p:spPr>
            <a:xfrm>
              <a:off x="1915703" y="2880957"/>
              <a:ext cx="67568" cy="214798"/>
            </a:xfrm>
            <a:custGeom>
              <a:rect b="b" l="l" r="r" t="t"/>
              <a:pathLst>
                <a:path extrusionOk="0" h="6288" w="1978">
                  <a:moveTo>
                    <a:pt x="1" y="0"/>
                  </a:moveTo>
                  <a:lnTo>
                    <a:pt x="1" y="6287"/>
                  </a:lnTo>
                  <a:lnTo>
                    <a:pt x="1573" y="6287"/>
                  </a:lnTo>
                  <a:cubicBezTo>
                    <a:pt x="1835" y="6287"/>
                    <a:pt x="1978" y="6001"/>
                    <a:pt x="1835" y="5787"/>
                  </a:cubicBezTo>
                  <a:lnTo>
                    <a:pt x="1501" y="5263"/>
                  </a:lnTo>
                  <a:lnTo>
                    <a:pt x="1835" y="4715"/>
                  </a:lnTo>
                  <a:cubicBezTo>
                    <a:pt x="1906" y="4620"/>
                    <a:pt x="1906" y="4477"/>
                    <a:pt x="1835" y="4382"/>
                  </a:cubicBezTo>
                  <a:lnTo>
                    <a:pt x="1501" y="3858"/>
                  </a:lnTo>
                  <a:lnTo>
                    <a:pt x="1835" y="3310"/>
                  </a:lnTo>
                  <a:cubicBezTo>
                    <a:pt x="1906" y="3215"/>
                    <a:pt x="1906" y="3072"/>
                    <a:pt x="1835" y="2977"/>
                  </a:cubicBezTo>
                  <a:lnTo>
                    <a:pt x="1501" y="2429"/>
                  </a:lnTo>
                  <a:lnTo>
                    <a:pt x="1835" y="1905"/>
                  </a:lnTo>
                  <a:cubicBezTo>
                    <a:pt x="1906" y="1786"/>
                    <a:pt x="1906" y="1667"/>
                    <a:pt x="1835" y="1548"/>
                  </a:cubicBezTo>
                  <a:lnTo>
                    <a:pt x="1501" y="1024"/>
                  </a:lnTo>
                  <a:lnTo>
                    <a:pt x="1835" y="476"/>
                  </a:lnTo>
                  <a:cubicBezTo>
                    <a:pt x="1978" y="286"/>
                    <a:pt x="1835" y="0"/>
                    <a:pt x="1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8" name="Google Shape;2458;p22"/>
          <p:cNvGrpSpPr/>
          <p:nvPr/>
        </p:nvGrpSpPr>
        <p:grpSpPr>
          <a:xfrm>
            <a:off x="2418017" y="2705493"/>
            <a:ext cx="325408" cy="361242"/>
            <a:chOff x="2432305" y="2883382"/>
            <a:chExt cx="325408" cy="361242"/>
          </a:xfrm>
        </p:grpSpPr>
        <p:sp>
          <p:nvSpPr>
            <p:cNvPr id="2459" name="Google Shape;2459;p22"/>
            <p:cNvSpPr/>
            <p:nvPr/>
          </p:nvSpPr>
          <p:spPr>
            <a:xfrm>
              <a:off x="2531539" y="2883382"/>
              <a:ext cx="126119" cy="142960"/>
            </a:xfrm>
            <a:custGeom>
              <a:rect b="b" l="l" r="r" t="t"/>
              <a:pathLst>
                <a:path extrusionOk="0" h="4185" w="3692">
                  <a:moveTo>
                    <a:pt x="1834" y="0"/>
                  </a:moveTo>
                  <a:cubicBezTo>
                    <a:pt x="858" y="0"/>
                    <a:pt x="310" y="1144"/>
                    <a:pt x="929" y="1906"/>
                  </a:cubicBezTo>
                  <a:lnTo>
                    <a:pt x="405" y="1906"/>
                  </a:lnTo>
                  <a:cubicBezTo>
                    <a:pt x="1" y="1906"/>
                    <a:pt x="1" y="2525"/>
                    <a:pt x="405" y="2525"/>
                  </a:cubicBezTo>
                  <a:lnTo>
                    <a:pt x="501" y="2525"/>
                  </a:lnTo>
                  <a:lnTo>
                    <a:pt x="501" y="4144"/>
                  </a:lnTo>
                  <a:cubicBezTo>
                    <a:pt x="630" y="4173"/>
                    <a:pt x="760" y="4185"/>
                    <a:pt x="890" y="4185"/>
                  </a:cubicBezTo>
                  <a:cubicBezTo>
                    <a:pt x="1519" y="4185"/>
                    <a:pt x="2157" y="3906"/>
                    <a:pt x="2851" y="3906"/>
                  </a:cubicBezTo>
                  <a:cubicBezTo>
                    <a:pt x="2963" y="3906"/>
                    <a:pt x="3077" y="3913"/>
                    <a:pt x="3192" y="3930"/>
                  </a:cubicBezTo>
                  <a:lnTo>
                    <a:pt x="3192" y="2525"/>
                  </a:lnTo>
                  <a:lnTo>
                    <a:pt x="3287" y="2525"/>
                  </a:lnTo>
                  <a:cubicBezTo>
                    <a:pt x="3692" y="2525"/>
                    <a:pt x="3692" y="1906"/>
                    <a:pt x="3287" y="1906"/>
                  </a:cubicBezTo>
                  <a:lnTo>
                    <a:pt x="2763" y="1906"/>
                  </a:lnTo>
                  <a:cubicBezTo>
                    <a:pt x="3382" y="1144"/>
                    <a:pt x="2834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2"/>
            <p:cNvSpPr/>
            <p:nvPr/>
          </p:nvSpPr>
          <p:spPr>
            <a:xfrm>
              <a:off x="2432305" y="3037922"/>
              <a:ext cx="325408" cy="206702"/>
            </a:xfrm>
            <a:custGeom>
              <a:rect b="b" l="l" r="r" t="t"/>
              <a:pathLst>
                <a:path extrusionOk="0" h="6051" w="9526">
                  <a:moveTo>
                    <a:pt x="5700" y="0"/>
                  </a:moveTo>
                  <a:cubicBezTo>
                    <a:pt x="5095" y="0"/>
                    <a:pt x="4451" y="286"/>
                    <a:pt x="3758" y="286"/>
                  </a:cubicBezTo>
                  <a:cubicBezTo>
                    <a:pt x="3650" y="286"/>
                    <a:pt x="3540" y="279"/>
                    <a:pt x="3429" y="263"/>
                  </a:cubicBezTo>
                  <a:lnTo>
                    <a:pt x="3429" y="906"/>
                  </a:lnTo>
                  <a:lnTo>
                    <a:pt x="2310" y="1454"/>
                  </a:lnTo>
                  <a:cubicBezTo>
                    <a:pt x="0" y="2573"/>
                    <a:pt x="810" y="6050"/>
                    <a:pt x="3358" y="6050"/>
                  </a:cubicBezTo>
                  <a:lnTo>
                    <a:pt x="6168" y="6050"/>
                  </a:lnTo>
                  <a:cubicBezTo>
                    <a:pt x="8716" y="6050"/>
                    <a:pt x="9526" y="2573"/>
                    <a:pt x="7216" y="1454"/>
                  </a:cubicBezTo>
                  <a:lnTo>
                    <a:pt x="6097" y="906"/>
                  </a:lnTo>
                  <a:lnTo>
                    <a:pt x="6097" y="49"/>
                  </a:lnTo>
                  <a:cubicBezTo>
                    <a:pt x="5966" y="14"/>
                    <a:pt x="5834" y="0"/>
                    <a:pt x="5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1" name="Google Shape;2461;p22"/>
          <p:cNvGrpSpPr/>
          <p:nvPr/>
        </p:nvGrpSpPr>
        <p:grpSpPr>
          <a:xfrm>
            <a:off x="3271246" y="2709165"/>
            <a:ext cx="208308" cy="353898"/>
            <a:chOff x="3280771" y="2887447"/>
            <a:chExt cx="208308" cy="353898"/>
          </a:xfrm>
        </p:grpSpPr>
        <p:sp>
          <p:nvSpPr>
            <p:cNvPr id="2462" name="Google Shape;2462;p22"/>
            <p:cNvSpPr/>
            <p:nvPr/>
          </p:nvSpPr>
          <p:spPr>
            <a:xfrm>
              <a:off x="3301916" y="3013532"/>
              <a:ext cx="166803" cy="53734"/>
            </a:xfrm>
            <a:custGeom>
              <a:rect b="b" l="l" r="r" t="t"/>
              <a:pathLst>
                <a:path extrusionOk="0" h="1573" w="4883">
                  <a:moveTo>
                    <a:pt x="310" y="1"/>
                  </a:moveTo>
                  <a:cubicBezTo>
                    <a:pt x="144" y="1"/>
                    <a:pt x="1" y="120"/>
                    <a:pt x="1" y="287"/>
                  </a:cubicBezTo>
                  <a:lnTo>
                    <a:pt x="1" y="1573"/>
                  </a:lnTo>
                  <a:lnTo>
                    <a:pt x="4883" y="1573"/>
                  </a:lnTo>
                  <a:lnTo>
                    <a:pt x="4883" y="287"/>
                  </a:lnTo>
                  <a:cubicBezTo>
                    <a:pt x="4883" y="120"/>
                    <a:pt x="4740" y="1"/>
                    <a:pt x="4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2"/>
            <p:cNvSpPr/>
            <p:nvPr/>
          </p:nvSpPr>
          <p:spPr>
            <a:xfrm>
              <a:off x="3323881" y="2887447"/>
              <a:ext cx="125333" cy="104154"/>
            </a:xfrm>
            <a:custGeom>
              <a:rect b="b" l="l" r="r" t="t"/>
              <a:pathLst>
                <a:path extrusionOk="0" h="3049" w="3669">
                  <a:moveTo>
                    <a:pt x="1215" y="1"/>
                  </a:moveTo>
                  <a:cubicBezTo>
                    <a:pt x="1049" y="1"/>
                    <a:pt x="906" y="120"/>
                    <a:pt x="906" y="286"/>
                  </a:cubicBezTo>
                  <a:lnTo>
                    <a:pt x="906" y="1858"/>
                  </a:lnTo>
                  <a:cubicBezTo>
                    <a:pt x="906" y="2191"/>
                    <a:pt x="620" y="2453"/>
                    <a:pt x="287" y="2453"/>
                  </a:cubicBezTo>
                  <a:cubicBezTo>
                    <a:pt x="120" y="2453"/>
                    <a:pt x="1" y="2572"/>
                    <a:pt x="1" y="2739"/>
                  </a:cubicBezTo>
                  <a:lnTo>
                    <a:pt x="1" y="3049"/>
                  </a:lnTo>
                  <a:lnTo>
                    <a:pt x="3668" y="3049"/>
                  </a:lnTo>
                  <a:lnTo>
                    <a:pt x="3621" y="2739"/>
                  </a:lnTo>
                  <a:cubicBezTo>
                    <a:pt x="3621" y="2572"/>
                    <a:pt x="3502" y="2453"/>
                    <a:pt x="3335" y="2453"/>
                  </a:cubicBezTo>
                  <a:cubicBezTo>
                    <a:pt x="3001" y="2453"/>
                    <a:pt x="2740" y="2191"/>
                    <a:pt x="2716" y="1858"/>
                  </a:cubicBezTo>
                  <a:lnTo>
                    <a:pt x="2716" y="286"/>
                  </a:lnTo>
                  <a:cubicBezTo>
                    <a:pt x="2716" y="120"/>
                    <a:pt x="2597" y="1"/>
                    <a:pt x="2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2"/>
            <p:cNvSpPr/>
            <p:nvPr/>
          </p:nvSpPr>
          <p:spPr>
            <a:xfrm>
              <a:off x="3280771" y="3087556"/>
              <a:ext cx="208308" cy="153788"/>
            </a:xfrm>
            <a:custGeom>
              <a:rect b="b" l="l" r="r" t="t"/>
              <a:pathLst>
                <a:path extrusionOk="0" h="4502" w="6098">
                  <a:moveTo>
                    <a:pt x="3073" y="1037"/>
                  </a:moveTo>
                  <a:cubicBezTo>
                    <a:pt x="3228" y="1037"/>
                    <a:pt x="3382" y="1144"/>
                    <a:pt x="3382" y="1358"/>
                  </a:cubicBezTo>
                  <a:lnTo>
                    <a:pt x="3382" y="1954"/>
                  </a:lnTo>
                  <a:lnTo>
                    <a:pt x="3978" y="1954"/>
                  </a:lnTo>
                  <a:cubicBezTo>
                    <a:pt x="4383" y="1954"/>
                    <a:pt x="4383" y="2573"/>
                    <a:pt x="3978" y="2573"/>
                  </a:cubicBezTo>
                  <a:lnTo>
                    <a:pt x="3359" y="2573"/>
                  </a:lnTo>
                  <a:lnTo>
                    <a:pt x="3359" y="3192"/>
                  </a:lnTo>
                  <a:cubicBezTo>
                    <a:pt x="3359" y="3394"/>
                    <a:pt x="3204" y="3496"/>
                    <a:pt x="3049" y="3496"/>
                  </a:cubicBezTo>
                  <a:cubicBezTo>
                    <a:pt x="2894" y="3496"/>
                    <a:pt x="2739" y="3394"/>
                    <a:pt x="2739" y="3192"/>
                  </a:cubicBezTo>
                  <a:lnTo>
                    <a:pt x="2739" y="2573"/>
                  </a:lnTo>
                  <a:lnTo>
                    <a:pt x="2144" y="2573"/>
                  </a:lnTo>
                  <a:cubicBezTo>
                    <a:pt x="1739" y="2573"/>
                    <a:pt x="1739" y="1954"/>
                    <a:pt x="2144" y="1954"/>
                  </a:cubicBezTo>
                  <a:lnTo>
                    <a:pt x="2763" y="1954"/>
                  </a:lnTo>
                  <a:lnTo>
                    <a:pt x="2763" y="1358"/>
                  </a:lnTo>
                  <a:cubicBezTo>
                    <a:pt x="2763" y="1144"/>
                    <a:pt x="2918" y="1037"/>
                    <a:pt x="3073" y="1037"/>
                  </a:cubicBezTo>
                  <a:close/>
                  <a:moveTo>
                    <a:pt x="191" y="1"/>
                  </a:moveTo>
                  <a:cubicBezTo>
                    <a:pt x="72" y="168"/>
                    <a:pt x="1" y="358"/>
                    <a:pt x="1" y="549"/>
                  </a:cubicBezTo>
                  <a:lnTo>
                    <a:pt x="1" y="4216"/>
                  </a:lnTo>
                  <a:cubicBezTo>
                    <a:pt x="1" y="4383"/>
                    <a:pt x="144" y="4502"/>
                    <a:pt x="310" y="4502"/>
                  </a:cubicBezTo>
                  <a:lnTo>
                    <a:pt x="5811" y="4502"/>
                  </a:lnTo>
                  <a:cubicBezTo>
                    <a:pt x="5978" y="4502"/>
                    <a:pt x="6097" y="4383"/>
                    <a:pt x="6097" y="4216"/>
                  </a:cubicBezTo>
                  <a:lnTo>
                    <a:pt x="6097" y="549"/>
                  </a:lnTo>
                  <a:cubicBezTo>
                    <a:pt x="6097" y="358"/>
                    <a:pt x="6026" y="168"/>
                    <a:pt x="5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5" name="Google Shape;2465;p22"/>
          <p:cNvGrpSpPr/>
          <p:nvPr/>
        </p:nvGrpSpPr>
        <p:grpSpPr>
          <a:xfrm>
            <a:off x="3991079" y="2705493"/>
            <a:ext cx="360422" cy="361242"/>
            <a:chOff x="3995842" y="2883382"/>
            <a:chExt cx="360422" cy="361242"/>
          </a:xfrm>
        </p:grpSpPr>
        <p:sp>
          <p:nvSpPr>
            <p:cNvPr id="2466" name="Google Shape;2466;p22"/>
            <p:cNvSpPr/>
            <p:nvPr/>
          </p:nvSpPr>
          <p:spPr>
            <a:xfrm>
              <a:off x="4228506" y="3074541"/>
              <a:ext cx="21179" cy="42358"/>
            </a:xfrm>
            <a:custGeom>
              <a:rect b="b" l="l" r="r" t="t"/>
              <a:pathLst>
                <a:path extrusionOk="0" h="1240" w="620">
                  <a:moveTo>
                    <a:pt x="1" y="1"/>
                  </a:moveTo>
                  <a:lnTo>
                    <a:pt x="1" y="1239"/>
                  </a:lnTo>
                  <a:lnTo>
                    <a:pt x="620" y="1239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2"/>
            <p:cNvSpPr/>
            <p:nvPr/>
          </p:nvSpPr>
          <p:spPr>
            <a:xfrm>
              <a:off x="4101601" y="3074541"/>
              <a:ext cx="21179" cy="42358"/>
            </a:xfrm>
            <a:custGeom>
              <a:rect b="b" l="l" r="r" t="t"/>
              <a:pathLst>
                <a:path extrusionOk="0" h="1240" w="620">
                  <a:moveTo>
                    <a:pt x="1" y="1"/>
                  </a:moveTo>
                  <a:lnTo>
                    <a:pt x="1" y="1239"/>
                  </a:lnTo>
                  <a:lnTo>
                    <a:pt x="620" y="1239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2"/>
            <p:cNvSpPr/>
            <p:nvPr/>
          </p:nvSpPr>
          <p:spPr>
            <a:xfrm>
              <a:off x="3995842" y="2948457"/>
              <a:ext cx="360422" cy="62684"/>
            </a:xfrm>
            <a:custGeom>
              <a:rect b="b" l="l" r="r" t="t"/>
              <a:pathLst>
                <a:path extrusionOk="0" h="1835" w="10551">
                  <a:moveTo>
                    <a:pt x="1549" y="1"/>
                  </a:moveTo>
                  <a:cubicBezTo>
                    <a:pt x="691" y="1"/>
                    <a:pt x="1" y="691"/>
                    <a:pt x="1" y="1549"/>
                  </a:cubicBezTo>
                  <a:lnTo>
                    <a:pt x="1" y="1834"/>
                  </a:lnTo>
                  <a:lnTo>
                    <a:pt x="10550" y="1834"/>
                  </a:lnTo>
                  <a:lnTo>
                    <a:pt x="10550" y="1549"/>
                  </a:lnTo>
                  <a:cubicBezTo>
                    <a:pt x="10550" y="691"/>
                    <a:pt x="9860" y="1"/>
                    <a:pt x="9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2"/>
            <p:cNvSpPr/>
            <p:nvPr/>
          </p:nvSpPr>
          <p:spPr>
            <a:xfrm>
              <a:off x="3995842" y="3032251"/>
              <a:ext cx="360422" cy="126939"/>
            </a:xfrm>
            <a:custGeom>
              <a:rect b="b" l="l" r="r" t="t"/>
              <a:pathLst>
                <a:path extrusionOk="0" h="3716" w="10551">
                  <a:moveTo>
                    <a:pt x="7717" y="643"/>
                  </a:moveTo>
                  <a:cubicBezTo>
                    <a:pt x="7883" y="643"/>
                    <a:pt x="8002" y="763"/>
                    <a:pt x="8002" y="929"/>
                  </a:cubicBezTo>
                  <a:lnTo>
                    <a:pt x="8002" y="1548"/>
                  </a:lnTo>
                  <a:lnTo>
                    <a:pt x="8074" y="1548"/>
                  </a:lnTo>
                  <a:cubicBezTo>
                    <a:pt x="8479" y="1548"/>
                    <a:pt x="8479" y="2168"/>
                    <a:pt x="8074" y="2168"/>
                  </a:cubicBezTo>
                  <a:lnTo>
                    <a:pt x="8002" y="2168"/>
                  </a:lnTo>
                  <a:lnTo>
                    <a:pt x="8002" y="2787"/>
                  </a:lnTo>
                  <a:cubicBezTo>
                    <a:pt x="8002" y="2953"/>
                    <a:pt x="7883" y="3073"/>
                    <a:pt x="7717" y="3073"/>
                  </a:cubicBezTo>
                  <a:lnTo>
                    <a:pt x="6478" y="3073"/>
                  </a:lnTo>
                  <a:cubicBezTo>
                    <a:pt x="6311" y="3073"/>
                    <a:pt x="6169" y="2953"/>
                    <a:pt x="6169" y="2787"/>
                  </a:cubicBezTo>
                  <a:lnTo>
                    <a:pt x="6169" y="2168"/>
                  </a:lnTo>
                  <a:lnTo>
                    <a:pt x="4311" y="2168"/>
                  </a:lnTo>
                  <a:lnTo>
                    <a:pt x="4311" y="2787"/>
                  </a:lnTo>
                  <a:cubicBezTo>
                    <a:pt x="4311" y="2953"/>
                    <a:pt x="4192" y="3073"/>
                    <a:pt x="4025" y="3073"/>
                  </a:cubicBezTo>
                  <a:lnTo>
                    <a:pt x="2787" y="3073"/>
                  </a:lnTo>
                  <a:cubicBezTo>
                    <a:pt x="2620" y="3073"/>
                    <a:pt x="2477" y="2953"/>
                    <a:pt x="2477" y="2787"/>
                  </a:cubicBezTo>
                  <a:lnTo>
                    <a:pt x="2477" y="2168"/>
                  </a:lnTo>
                  <a:lnTo>
                    <a:pt x="2430" y="2168"/>
                  </a:lnTo>
                  <a:cubicBezTo>
                    <a:pt x="2001" y="2168"/>
                    <a:pt x="2001" y="1548"/>
                    <a:pt x="2430" y="1548"/>
                  </a:cubicBezTo>
                  <a:lnTo>
                    <a:pt x="2477" y="1548"/>
                  </a:lnTo>
                  <a:lnTo>
                    <a:pt x="2477" y="929"/>
                  </a:lnTo>
                  <a:cubicBezTo>
                    <a:pt x="2477" y="763"/>
                    <a:pt x="2620" y="643"/>
                    <a:pt x="2787" y="643"/>
                  </a:cubicBezTo>
                  <a:lnTo>
                    <a:pt x="4025" y="643"/>
                  </a:lnTo>
                  <a:cubicBezTo>
                    <a:pt x="4192" y="643"/>
                    <a:pt x="4311" y="763"/>
                    <a:pt x="4311" y="929"/>
                  </a:cubicBezTo>
                  <a:lnTo>
                    <a:pt x="4311" y="1548"/>
                  </a:lnTo>
                  <a:lnTo>
                    <a:pt x="6169" y="1548"/>
                  </a:lnTo>
                  <a:lnTo>
                    <a:pt x="6169" y="929"/>
                  </a:lnTo>
                  <a:cubicBezTo>
                    <a:pt x="6169" y="763"/>
                    <a:pt x="6311" y="643"/>
                    <a:pt x="6478" y="643"/>
                  </a:cubicBezTo>
                  <a:close/>
                  <a:moveTo>
                    <a:pt x="1" y="1"/>
                  </a:moveTo>
                  <a:lnTo>
                    <a:pt x="1" y="3716"/>
                  </a:lnTo>
                  <a:lnTo>
                    <a:pt x="10550" y="3716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2"/>
            <p:cNvSpPr/>
            <p:nvPr/>
          </p:nvSpPr>
          <p:spPr>
            <a:xfrm>
              <a:off x="3995842" y="3180301"/>
              <a:ext cx="360422" cy="64323"/>
            </a:xfrm>
            <a:custGeom>
              <a:rect b="b" l="l" r="r" t="t"/>
              <a:pathLst>
                <a:path extrusionOk="0" h="1883" w="10551">
                  <a:moveTo>
                    <a:pt x="1" y="1"/>
                  </a:moveTo>
                  <a:lnTo>
                    <a:pt x="1" y="334"/>
                  </a:lnTo>
                  <a:cubicBezTo>
                    <a:pt x="1" y="1191"/>
                    <a:pt x="691" y="1882"/>
                    <a:pt x="1549" y="1882"/>
                  </a:cubicBezTo>
                  <a:lnTo>
                    <a:pt x="9003" y="1882"/>
                  </a:lnTo>
                  <a:cubicBezTo>
                    <a:pt x="9860" y="1882"/>
                    <a:pt x="10550" y="1191"/>
                    <a:pt x="10550" y="334"/>
                  </a:cubicBezTo>
                  <a:lnTo>
                    <a:pt x="10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2"/>
            <p:cNvSpPr/>
            <p:nvPr/>
          </p:nvSpPr>
          <p:spPr>
            <a:xfrm>
              <a:off x="4212246" y="2883382"/>
              <a:ext cx="28489" cy="43964"/>
            </a:xfrm>
            <a:custGeom>
              <a:rect b="b" l="l" r="r" t="t"/>
              <a:pathLst>
                <a:path extrusionOk="0" h="1287" w="834">
                  <a:moveTo>
                    <a:pt x="0" y="0"/>
                  </a:moveTo>
                  <a:lnTo>
                    <a:pt x="0" y="1286"/>
                  </a:lnTo>
                  <a:lnTo>
                    <a:pt x="834" y="1286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2"/>
            <p:cNvSpPr/>
            <p:nvPr/>
          </p:nvSpPr>
          <p:spPr>
            <a:xfrm>
              <a:off x="4160186" y="2883382"/>
              <a:ext cx="30949" cy="43964"/>
            </a:xfrm>
            <a:custGeom>
              <a:rect b="b" l="l" r="r" t="t"/>
              <a:pathLst>
                <a:path extrusionOk="0" h="1287" w="906">
                  <a:moveTo>
                    <a:pt x="0" y="0"/>
                  </a:moveTo>
                  <a:lnTo>
                    <a:pt x="0" y="1286"/>
                  </a:lnTo>
                  <a:lnTo>
                    <a:pt x="905" y="1286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2"/>
            <p:cNvSpPr/>
            <p:nvPr/>
          </p:nvSpPr>
          <p:spPr>
            <a:xfrm>
              <a:off x="4261846" y="2884202"/>
              <a:ext cx="30163" cy="43144"/>
            </a:xfrm>
            <a:custGeom>
              <a:rect b="b" l="l" r="r" t="t"/>
              <a:pathLst>
                <a:path extrusionOk="0" h="1263" w="883">
                  <a:moveTo>
                    <a:pt x="1" y="0"/>
                  </a:moveTo>
                  <a:lnTo>
                    <a:pt x="1" y="1262"/>
                  </a:lnTo>
                  <a:lnTo>
                    <a:pt x="882" y="1262"/>
                  </a:lnTo>
                  <a:lnTo>
                    <a:pt x="882" y="286"/>
                  </a:lnTo>
                  <a:cubicBezTo>
                    <a:pt x="882" y="119"/>
                    <a:pt x="763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2"/>
            <p:cNvSpPr/>
            <p:nvPr/>
          </p:nvSpPr>
          <p:spPr>
            <a:xfrm>
              <a:off x="4060097" y="2883382"/>
              <a:ext cx="30163" cy="43144"/>
            </a:xfrm>
            <a:custGeom>
              <a:rect b="b" l="l" r="r" t="t"/>
              <a:pathLst>
                <a:path extrusionOk="0" h="1263" w="883">
                  <a:moveTo>
                    <a:pt x="287" y="0"/>
                  </a:moveTo>
                  <a:cubicBezTo>
                    <a:pt x="120" y="0"/>
                    <a:pt x="1" y="143"/>
                    <a:pt x="1" y="310"/>
                  </a:cubicBezTo>
                  <a:lnTo>
                    <a:pt x="1" y="1263"/>
                  </a:lnTo>
                  <a:lnTo>
                    <a:pt x="882" y="126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2"/>
            <p:cNvSpPr/>
            <p:nvPr/>
          </p:nvSpPr>
          <p:spPr>
            <a:xfrm>
              <a:off x="4111371" y="2883382"/>
              <a:ext cx="27670" cy="43964"/>
            </a:xfrm>
            <a:custGeom>
              <a:rect b="b" l="l" r="r" t="t"/>
              <a:pathLst>
                <a:path extrusionOk="0" h="1287" w="810">
                  <a:moveTo>
                    <a:pt x="0" y="0"/>
                  </a:moveTo>
                  <a:lnTo>
                    <a:pt x="0" y="1286"/>
                  </a:lnTo>
                  <a:lnTo>
                    <a:pt x="810" y="1286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6" name="Google Shape;2476;p22"/>
          <p:cNvGrpSpPr/>
          <p:nvPr/>
        </p:nvGrpSpPr>
        <p:grpSpPr>
          <a:xfrm>
            <a:off x="4787397" y="2703460"/>
            <a:ext cx="367732" cy="365307"/>
            <a:chOff x="4787397" y="2881537"/>
            <a:chExt cx="367732" cy="365307"/>
          </a:xfrm>
        </p:grpSpPr>
        <p:sp>
          <p:nvSpPr>
            <p:cNvPr id="2477" name="Google Shape;2477;p22"/>
            <p:cNvSpPr/>
            <p:nvPr/>
          </p:nvSpPr>
          <p:spPr>
            <a:xfrm>
              <a:off x="4904532" y="2923247"/>
              <a:ext cx="207488" cy="206668"/>
            </a:xfrm>
            <a:custGeom>
              <a:rect b="b" l="l" r="r" t="t"/>
              <a:pathLst>
                <a:path extrusionOk="0" h="6050" w="6074">
                  <a:moveTo>
                    <a:pt x="3001" y="2751"/>
                  </a:moveTo>
                  <a:cubicBezTo>
                    <a:pt x="3078" y="2751"/>
                    <a:pt x="3156" y="2787"/>
                    <a:pt x="3215" y="2858"/>
                  </a:cubicBezTo>
                  <a:cubicBezTo>
                    <a:pt x="3334" y="2977"/>
                    <a:pt x="3334" y="3168"/>
                    <a:pt x="3215" y="3287"/>
                  </a:cubicBezTo>
                  <a:lnTo>
                    <a:pt x="3001" y="3501"/>
                  </a:lnTo>
                  <a:lnTo>
                    <a:pt x="3215" y="3739"/>
                  </a:lnTo>
                  <a:cubicBezTo>
                    <a:pt x="3334" y="3858"/>
                    <a:pt x="3334" y="4049"/>
                    <a:pt x="3215" y="4168"/>
                  </a:cubicBezTo>
                  <a:cubicBezTo>
                    <a:pt x="3156" y="4239"/>
                    <a:pt x="3078" y="4275"/>
                    <a:pt x="3001" y="4275"/>
                  </a:cubicBezTo>
                  <a:cubicBezTo>
                    <a:pt x="2924" y="4275"/>
                    <a:pt x="2846" y="4239"/>
                    <a:pt x="2787" y="4168"/>
                  </a:cubicBezTo>
                  <a:lnTo>
                    <a:pt x="2549" y="3954"/>
                  </a:lnTo>
                  <a:lnTo>
                    <a:pt x="2334" y="4168"/>
                  </a:lnTo>
                  <a:cubicBezTo>
                    <a:pt x="2266" y="4241"/>
                    <a:pt x="2189" y="4272"/>
                    <a:pt x="2115" y="4272"/>
                  </a:cubicBezTo>
                  <a:cubicBezTo>
                    <a:pt x="1875" y="4272"/>
                    <a:pt x="1664" y="3957"/>
                    <a:pt x="1882" y="3739"/>
                  </a:cubicBezTo>
                  <a:lnTo>
                    <a:pt x="2120" y="3501"/>
                  </a:lnTo>
                  <a:lnTo>
                    <a:pt x="1882" y="3287"/>
                  </a:lnTo>
                  <a:cubicBezTo>
                    <a:pt x="1664" y="3069"/>
                    <a:pt x="1875" y="2754"/>
                    <a:pt x="2115" y="2754"/>
                  </a:cubicBezTo>
                  <a:cubicBezTo>
                    <a:pt x="2189" y="2754"/>
                    <a:pt x="2266" y="2785"/>
                    <a:pt x="2334" y="2858"/>
                  </a:cubicBezTo>
                  <a:lnTo>
                    <a:pt x="2549" y="3072"/>
                  </a:lnTo>
                  <a:lnTo>
                    <a:pt x="2787" y="2858"/>
                  </a:lnTo>
                  <a:cubicBezTo>
                    <a:pt x="2846" y="2787"/>
                    <a:pt x="2924" y="2751"/>
                    <a:pt x="3001" y="2751"/>
                  </a:cubicBezTo>
                  <a:close/>
                  <a:moveTo>
                    <a:pt x="2691" y="0"/>
                  </a:moveTo>
                  <a:lnTo>
                    <a:pt x="0" y="3096"/>
                  </a:lnTo>
                  <a:cubicBezTo>
                    <a:pt x="334" y="4573"/>
                    <a:pt x="1501" y="5716"/>
                    <a:pt x="2977" y="6049"/>
                  </a:cubicBezTo>
                  <a:lnTo>
                    <a:pt x="6073" y="338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2"/>
            <p:cNvSpPr/>
            <p:nvPr/>
          </p:nvSpPr>
          <p:spPr>
            <a:xfrm>
              <a:off x="5010291" y="2881537"/>
              <a:ext cx="144838" cy="143438"/>
            </a:xfrm>
            <a:custGeom>
              <a:rect b="b" l="l" r="r" t="t"/>
              <a:pathLst>
                <a:path extrusionOk="0" h="4199" w="4240">
                  <a:moveTo>
                    <a:pt x="799" y="0"/>
                  </a:moveTo>
                  <a:cubicBezTo>
                    <a:pt x="708" y="0"/>
                    <a:pt x="613" y="37"/>
                    <a:pt x="548" y="102"/>
                  </a:cubicBezTo>
                  <a:lnTo>
                    <a:pt x="0" y="745"/>
                  </a:lnTo>
                  <a:lnTo>
                    <a:pt x="3453" y="4198"/>
                  </a:lnTo>
                  <a:lnTo>
                    <a:pt x="4096" y="3650"/>
                  </a:lnTo>
                  <a:cubicBezTo>
                    <a:pt x="4239" y="3531"/>
                    <a:pt x="4239" y="3317"/>
                    <a:pt x="4096" y="3198"/>
                  </a:cubicBezTo>
                  <a:lnTo>
                    <a:pt x="1001" y="78"/>
                  </a:lnTo>
                  <a:cubicBezTo>
                    <a:pt x="947" y="25"/>
                    <a:pt x="874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2"/>
            <p:cNvSpPr/>
            <p:nvPr/>
          </p:nvSpPr>
          <p:spPr>
            <a:xfrm>
              <a:off x="4836998" y="3104636"/>
              <a:ext cx="93598" cy="93598"/>
            </a:xfrm>
            <a:custGeom>
              <a:rect b="b" l="l" r="r" t="t"/>
              <a:pathLst>
                <a:path extrusionOk="0" h="2740" w="2740">
                  <a:moveTo>
                    <a:pt x="239" y="1"/>
                  </a:moveTo>
                  <a:lnTo>
                    <a:pt x="1" y="1192"/>
                  </a:lnTo>
                  <a:lnTo>
                    <a:pt x="1549" y="2740"/>
                  </a:lnTo>
                  <a:lnTo>
                    <a:pt x="2739" y="2501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2"/>
            <p:cNvSpPr/>
            <p:nvPr/>
          </p:nvSpPr>
          <p:spPr>
            <a:xfrm>
              <a:off x="4856537" y="3048511"/>
              <a:ext cx="130184" cy="130218"/>
            </a:xfrm>
            <a:custGeom>
              <a:rect b="b" l="l" r="r" t="t"/>
              <a:pathLst>
                <a:path extrusionOk="0" h="3812" w="3811">
                  <a:moveTo>
                    <a:pt x="929" y="1"/>
                  </a:moveTo>
                  <a:lnTo>
                    <a:pt x="0" y="1072"/>
                  </a:lnTo>
                  <a:lnTo>
                    <a:pt x="2715" y="3811"/>
                  </a:lnTo>
                  <a:lnTo>
                    <a:pt x="3811" y="2882"/>
                  </a:lnTo>
                  <a:cubicBezTo>
                    <a:pt x="2453" y="2430"/>
                    <a:pt x="1382" y="1358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2"/>
            <p:cNvSpPr/>
            <p:nvPr/>
          </p:nvSpPr>
          <p:spPr>
            <a:xfrm>
              <a:off x="4787397" y="3161581"/>
              <a:ext cx="86254" cy="85263"/>
            </a:xfrm>
            <a:custGeom>
              <a:rect b="b" l="l" r="r" t="t"/>
              <a:pathLst>
                <a:path extrusionOk="0" h="2496" w="2525">
                  <a:moveTo>
                    <a:pt x="1048" y="1"/>
                  </a:moveTo>
                  <a:lnTo>
                    <a:pt x="119" y="1073"/>
                  </a:lnTo>
                  <a:cubicBezTo>
                    <a:pt x="0" y="1192"/>
                    <a:pt x="0" y="1382"/>
                    <a:pt x="119" y="1501"/>
                  </a:cubicBezTo>
                  <a:lnTo>
                    <a:pt x="1024" y="2406"/>
                  </a:lnTo>
                  <a:cubicBezTo>
                    <a:pt x="1084" y="2466"/>
                    <a:pt x="1161" y="2496"/>
                    <a:pt x="1238" y="2496"/>
                  </a:cubicBezTo>
                  <a:cubicBezTo>
                    <a:pt x="1316" y="2496"/>
                    <a:pt x="1393" y="2466"/>
                    <a:pt x="1453" y="2406"/>
                  </a:cubicBezTo>
                  <a:lnTo>
                    <a:pt x="2524" y="1454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2" name="Google Shape;2482;p22"/>
          <p:cNvGrpSpPr/>
          <p:nvPr/>
        </p:nvGrpSpPr>
        <p:grpSpPr>
          <a:xfrm>
            <a:off x="5662016" y="2700625"/>
            <a:ext cx="196078" cy="370978"/>
            <a:chOff x="5666778" y="2876072"/>
            <a:chExt cx="196078" cy="370978"/>
          </a:xfrm>
        </p:grpSpPr>
        <p:sp>
          <p:nvSpPr>
            <p:cNvPr id="2483" name="Google Shape;2483;p22"/>
            <p:cNvSpPr/>
            <p:nvPr/>
          </p:nvSpPr>
          <p:spPr>
            <a:xfrm>
              <a:off x="5735918" y="2963931"/>
              <a:ext cx="56979" cy="65109"/>
            </a:xfrm>
            <a:custGeom>
              <a:rect b="b" l="l" r="r" t="t"/>
              <a:pathLst>
                <a:path extrusionOk="0" h="1906" w="1668">
                  <a:moveTo>
                    <a:pt x="525" y="0"/>
                  </a:moveTo>
                  <a:cubicBezTo>
                    <a:pt x="358" y="0"/>
                    <a:pt x="215" y="119"/>
                    <a:pt x="215" y="262"/>
                  </a:cubicBezTo>
                  <a:lnTo>
                    <a:pt x="1" y="1905"/>
                  </a:lnTo>
                  <a:lnTo>
                    <a:pt x="1668" y="1905"/>
                  </a:lnTo>
                  <a:lnTo>
                    <a:pt x="1477" y="262"/>
                  </a:lnTo>
                  <a:cubicBezTo>
                    <a:pt x="1454" y="119"/>
                    <a:pt x="1311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5749753" y="2920002"/>
              <a:ext cx="25244" cy="21726"/>
            </a:xfrm>
            <a:custGeom>
              <a:rect b="b" l="l" r="r" t="t"/>
              <a:pathLst>
                <a:path extrusionOk="0" h="636" w="739">
                  <a:moveTo>
                    <a:pt x="429" y="0"/>
                  </a:moveTo>
                  <a:cubicBezTo>
                    <a:pt x="144" y="0"/>
                    <a:pt x="1" y="357"/>
                    <a:pt x="191" y="548"/>
                  </a:cubicBezTo>
                  <a:cubicBezTo>
                    <a:pt x="259" y="608"/>
                    <a:pt x="340" y="635"/>
                    <a:pt x="417" y="635"/>
                  </a:cubicBezTo>
                  <a:cubicBezTo>
                    <a:pt x="584" y="635"/>
                    <a:pt x="739" y="512"/>
                    <a:pt x="739" y="334"/>
                  </a:cubicBezTo>
                  <a:cubicBezTo>
                    <a:pt x="739" y="143"/>
                    <a:pt x="596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5793683" y="2920002"/>
              <a:ext cx="25244" cy="21726"/>
            </a:xfrm>
            <a:custGeom>
              <a:rect b="b" l="l" r="r" t="t"/>
              <a:pathLst>
                <a:path extrusionOk="0" h="636" w="739">
                  <a:moveTo>
                    <a:pt x="405" y="0"/>
                  </a:moveTo>
                  <a:cubicBezTo>
                    <a:pt x="144" y="0"/>
                    <a:pt x="1" y="357"/>
                    <a:pt x="191" y="548"/>
                  </a:cubicBezTo>
                  <a:cubicBezTo>
                    <a:pt x="252" y="608"/>
                    <a:pt x="329" y="635"/>
                    <a:pt x="407" y="635"/>
                  </a:cubicBezTo>
                  <a:cubicBezTo>
                    <a:pt x="573" y="635"/>
                    <a:pt x="739" y="512"/>
                    <a:pt x="739" y="334"/>
                  </a:cubicBezTo>
                  <a:cubicBezTo>
                    <a:pt x="739" y="143"/>
                    <a:pt x="596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5749753" y="2876857"/>
              <a:ext cx="25244" cy="21487"/>
            </a:xfrm>
            <a:custGeom>
              <a:rect b="b" l="l" r="r" t="t"/>
              <a:pathLst>
                <a:path extrusionOk="0" h="629" w="739">
                  <a:moveTo>
                    <a:pt x="429" y="1"/>
                  </a:moveTo>
                  <a:cubicBezTo>
                    <a:pt x="144" y="1"/>
                    <a:pt x="1" y="334"/>
                    <a:pt x="191" y="525"/>
                  </a:cubicBezTo>
                  <a:cubicBezTo>
                    <a:pt x="263" y="596"/>
                    <a:pt x="347" y="628"/>
                    <a:pt x="428" y="628"/>
                  </a:cubicBezTo>
                  <a:cubicBezTo>
                    <a:pt x="591" y="628"/>
                    <a:pt x="739" y="501"/>
                    <a:pt x="739" y="311"/>
                  </a:cubicBezTo>
                  <a:cubicBezTo>
                    <a:pt x="739" y="144"/>
                    <a:pt x="596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2"/>
            <p:cNvSpPr/>
            <p:nvPr/>
          </p:nvSpPr>
          <p:spPr>
            <a:xfrm>
              <a:off x="5814828" y="2876072"/>
              <a:ext cx="26064" cy="21692"/>
            </a:xfrm>
            <a:custGeom>
              <a:rect b="b" l="l" r="r" t="t"/>
              <a:pathLst>
                <a:path extrusionOk="0" h="635" w="763">
                  <a:moveTo>
                    <a:pt x="429" y="0"/>
                  </a:moveTo>
                  <a:cubicBezTo>
                    <a:pt x="144" y="0"/>
                    <a:pt x="1" y="334"/>
                    <a:pt x="215" y="548"/>
                  </a:cubicBezTo>
                  <a:cubicBezTo>
                    <a:pt x="275" y="608"/>
                    <a:pt x="351" y="635"/>
                    <a:pt x="428" y="635"/>
                  </a:cubicBezTo>
                  <a:cubicBezTo>
                    <a:pt x="595" y="635"/>
                    <a:pt x="763" y="506"/>
                    <a:pt x="763" y="310"/>
                  </a:cubicBezTo>
                  <a:cubicBezTo>
                    <a:pt x="763" y="143"/>
                    <a:pt x="620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2"/>
            <p:cNvSpPr/>
            <p:nvPr/>
          </p:nvSpPr>
          <p:spPr>
            <a:xfrm>
              <a:off x="5706643" y="2920002"/>
              <a:ext cx="25244" cy="21726"/>
            </a:xfrm>
            <a:custGeom>
              <a:rect b="b" l="l" r="r" t="t"/>
              <a:pathLst>
                <a:path extrusionOk="0" h="636" w="739">
                  <a:moveTo>
                    <a:pt x="429" y="0"/>
                  </a:moveTo>
                  <a:cubicBezTo>
                    <a:pt x="143" y="0"/>
                    <a:pt x="1" y="357"/>
                    <a:pt x="191" y="548"/>
                  </a:cubicBezTo>
                  <a:cubicBezTo>
                    <a:pt x="259" y="608"/>
                    <a:pt x="340" y="635"/>
                    <a:pt x="417" y="635"/>
                  </a:cubicBezTo>
                  <a:cubicBezTo>
                    <a:pt x="584" y="635"/>
                    <a:pt x="739" y="512"/>
                    <a:pt x="739" y="334"/>
                  </a:cubicBezTo>
                  <a:cubicBezTo>
                    <a:pt x="739" y="143"/>
                    <a:pt x="596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5684678" y="2876072"/>
              <a:ext cx="25244" cy="21692"/>
            </a:xfrm>
            <a:custGeom>
              <a:rect b="b" l="l" r="r" t="t"/>
              <a:pathLst>
                <a:path extrusionOk="0" h="635" w="739">
                  <a:moveTo>
                    <a:pt x="429" y="0"/>
                  </a:moveTo>
                  <a:cubicBezTo>
                    <a:pt x="143" y="0"/>
                    <a:pt x="1" y="334"/>
                    <a:pt x="191" y="548"/>
                  </a:cubicBezTo>
                  <a:cubicBezTo>
                    <a:pt x="258" y="608"/>
                    <a:pt x="337" y="635"/>
                    <a:pt x="414" y="635"/>
                  </a:cubicBezTo>
                  <a:cubicBezTo>
                    <a:pt x="582" y="635"/>
                    <a:pt x="739" y="506"/>
                    <a:pt x="739" y="310"/>
                  </a:cubicBezTo>
                  <a:cubicBezTo>
                    <a:pt x="739" y="143"/>
                    <a:pt x="596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5666778" y="3050151"/>
              <a:ext cx="196078" cy="196898"/>
            </a:xfrm>
            <a:custGeom>
              <a:rect b="b" l="l" r="r" t="t"/>
              <a:pathLst>
                <a:path extrusionOk="0" h="5764" w="5740">
                  <a:moveTo>
                    <a:pt x="2846" y="2560"/>
                  </a:moveTo>
                  <a:cubicBezTo>
                    <a:pt x="3007" y="2560"/>
                    <a:pt x="3168" y="2668"/>
                    <a:pt x="3168" y="2882"/>
                  </a:cubicBezTo>
                  <a:lnTo>
                    <a:pt x="3168" y="3192"/>
                  </a:lnTo>
                  <a:lnTo>
                    <a:pt x="3478" y="3192"/>
                  </a:lnTo>
                  <a:cubicBezTo>
                    <a:pt x="3906" y="3192"/>
                    <a:pt x="3906" y="3835"/>
                    <a:pt x="3478" y="3835"/>
                  </a:cubicBezTo>
                  <a:lnTo>
                    <a:pt x="3168" y="3835"/>
                  </a:lnTo>
                  <a:lnTo>
                    <a:pt x="3168" y="4144"/>
                  </a:lnTo>
                  <a:cubicBezTo>
                    <a:pt x="3168" y="4358"/>
                    <a:pt x="3007" y="4466"/>
                    <a:pt x="2846" y="4466"/>
                  </a:cubicBezTo>
                  <a:cubicBezTo>
                    <a:pt x="2686" y="4466"/>
                    <a:pt x="2525" y="4358"/>
                    <a:pt x="2525" y="4144"/>
                  </a:cubicBezTo>
                  <a:lnTo>
                    <a:pt x="2525" y="3835"/>
                  </a:lnTo>
                  <a:lnTo>
                    <a:pt x="2215" y="3835"/>
                  </a:lnTo>
                  <a:cubicBezTo>
                    <a:pt x="1787" y="3811"/>
                    <a:pt x="1787" y="3192"/>
                    <a:pt x="2215" y="3192"/>
                  </a:cubicBezTo>
                  <a:lnTo>
                    <a:pt x="2525" y="3192"/>
                  </a:lnTo>
                  <a:lnTo>
                    <a:pt x="2525" y="2882"/>
                  </a:lnTo>
                  <a:cubicBezTo>
                    <a:pt x="2525" y="2668"/>
                    <a:pt x="2686" y="2560"/>
                    <a:pt x="2846" y="2560"/>
                  </a:cubicBezTo>
                  <a:close/>
                  <a:moveTo>
                    <a:pt x="1263" y="0"/>
                  </a:moveTo>
                  <a:cubicBezTo>
                    <a:pt x="834" y="0"/>
                    <a:pt x="834" y="643"/>
                    <a:pt x="1263" y="643"/>
                  </a:cubicBezTo>
                  <a:lnTo>
                    <a:pt x="1906" y="643"/>
                  </a:lnTo>
                  <a:lnTo>
                    <a:pt x="1906" y="1310"/>
                  </a:lnTo>
                  <a:lnTo>
                    <a:pt x="953" y="1310"/>
                  </a:lnTo>
                  <a:cubicBezTo>
                    <a:pt x="429" y="1310"/>
                    <a:pt x="1" y="1715"/>
                    <a:pt x="1" y="2263"/>
                  </a:cubicBezTo>
                  <a:lnTo>
                    <a:pt x="1" y="5430"/>
                  </a:lnTo>
                  <a:cubicBezTo>
                    <a:pt x="1" y="5621"/>
                    <a:pt x="143" y="5763"/>
                    <a:pt x="310" y="5763"/>
                  </a:cubicBezTo>
                  <a:lnTo>
                    <a:pt x="5430" y="5763"/>
                  </a:lnTo>
                  <a:cubicBezTo>
                    <a:pt x="5597" y="5763"/>
                    <a:pt x="5740" y="5621"/>
                    <a:pt x="5740" y="5430"/>
                  </a:cubicBezTo>
                  <a:lnTo>
                    <a:pt x="5740" y="2263"/>
                  </a:lnTo>
                  <a:cubicBezTo>
                    <a:pt x="5740" y="1739"/>
                    <a:pt x="5311" y="1310"/>
                    <a:pt x="4787" y="1310"/>
                  </a:cubicBezTo>
                  <a:lnTo>
                    <a:pt x="3811" y="1310"/>
                  </a:lnTo>
                  <a:lnTo>
                    <a:pt x="3811" y="643"/>
                  </a:lnTo>
                  <a:lnTo>
                    <a:pt x="4454" y="643"/>
                  </a:lnTo>
                  <a:cubicBezTo>
                    <a:pt x="4883" y="643"/>
                    <a:pt x="4883" y="0"/>
                    <a:pt x="4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1" name="Google Shape;2491;p22"/>
          <p:cNvGrpSpPr/>
          <p:nvPr/>
        </p:nvGrpSpPr>
        <p:grpSpPr>
          <a:xfrm>
            <a:off x="6389037" y="2706125"/>
            <a:ext cx="337228" cy="359978"/>
            <a:chOff x="6384275" y="2883826"/>
            <a:chExt cx="337228" cy="359978"/>
          </a:xfrm>
        </p:grpSpPr>
        <p:sp>
          <p:nvSpPr>
            <p:cNvPr id="2492" name="Google Shape;2492;p22"/>
            <p:cNvSpPr/>
            <p:nvPr/>
          </p:nvSpPr>
          <p:spPr>
            <a:xfrm>
              <a:off x="6384275" y="2883826"/>
              <a:ext cx="112318" cy="79320"/>
            </a:xfrm>
            <a:custGeom>
              <a:rect b="b" l="l" r="r" t="t"/>
              <a:pathLst>
                <a:path extrusionOk="0" h="2322" w="3288">
                  <a:moveTo>
                    <a:pt x="2814" y="1"/>
                  </a:moveTo>
                  <a:cubicBezTo>
                    <a:pt x="2789" y="1"/>
                    <a:pt x="2765" y="4"/>
                    <a:pt x="2740" y="11"/>
                  </a:cubicBezTo>
                  <a:lnTo>
                    <a:pt x="287" y="488"/>
                  </a:lnTo>
                  <a:cubicBezTo>
                    <a:pt x="120" y="511"/>
                    <a:pt x="1" y="654"/>
                    <a:pt x="25" y="821"/>
                  </a:cubicBezTo>
                  <a:lnTo>
                    <a:pt x="239" y="2321"/>
                  </a:lnTo>
                  <a:lnTo>
                    <a:pt x="3287" y="1631"/>
                  </a:lnTo>
                  <a:lnTo>
                    <a:pt x="3097" y="273"/>
                  </a:lnTo>
                  <a:cubicBezTo>
                    <a:pt x="3077" y="111"/>
                    <a:pt x="2953" y="1"/>
                    <a:pt x="2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6621824" y="3138011"/>
              <a:ext cx="30949" cy="84648"/>
            </a:xfrm>
            <a:custGeom>
              <a:rect b="b" l="l" r="r" t="t"/>
              <a:pathLst>
                <a:path extrusionOk="0" h="2478" w="906">
                  <a:moveTo>
                    <a:pt x="1" y="0"/>
                  </a:moveTo>
                  <a:lnTo>
                    <a:pt x="1" y="2477"/>
                  </a:lnTo>
                  <a:lnTo>
                    <a:pt x="406" y="2477"/>
                  </a:lnTo>
                  <a:cubicBezTo>
                    <a:pt x="691" y="2453"/>
                    <a:pt x="906" y="2239"/>
                    <a:pt x="906" y="1953"/>
                  </a:cubicBezTo>
                  <a:lnTo>
                    <a:pt x="906" y="524"/>
                  </a:lnTo>
                  <a:cubicBezTo>
                    <a:pt x="906" y="239"/>
                    <a:pt x="691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6669579" y="3110341"/>
              <a:ext cx="48268" cy="28455"/>
            </a:xfrm>
            <a:custGeom>
              <a:rect b="b" l="l" r="r" t="t"/>
              <a:pathLst>
                <a:path extrusionOk="0" h="833" w="1413">
                  <a:moveTo>
                    <a:pt x="1077" y="0"/>
                  </a:moveTo>
                  <a:cubicBezTo>
                    <a:pt x="1038" y="0"/>
                    <a:pt x="999" y="8"/>
                    <a:pt x="960" y="24"/>
                  </a:cubicBezTo>
                  <a:lnTo>
                    <a:pt x="341" y="215"/>
                  </a:lnTo>
                  <a:cubicBezTo>
                    <a:pt x="1" y="343"/>
                    <a:pt x="117" y="832"/>
                    <a:pt x="435" y="832"/>
                  </a:cubicBezTo>
                  <a:cubicBezTo>
                    <a:pt x="472" y="832"/>
                    <a:pt x="513" y="825"/>
                    <a:pt x="556" y="810"/>
                  </a:cubicBezTo>
                  <a:lnTo>
                    <a:pt x="1175" y="596"/>
                  </a:lnTo>
                  <a:cubicBezTo>
                    <a:pt x="1318" y="548"/>
                    <a:pt x="1413" y="382"/>
                    <a:pt x="1365" y="215"/>
                  </a:cubicBezTo>
                  <a:cubicBezTo>
                    <a:pt x="1329" y="87"/>
                    <a:pt x="1207" y="0"/>
                    <a:pt x="1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2"/>
            <p:cNvSpPr/>
            <p:nvPr/>
          </p:nvSpPr>
          <p:spPr>
            <a:xfrm>
              <a:off x="6670638" y="3159156"/>
              <a:ext cx="49669" cy="21179"/>
            </a:xfrm>
            <a:custGeom>
              <a:rect b="b" l="l" r="r" t="t"/>
              <a:pathLst>
                <a:path extrusionOk="0" h="620" w="1454">
                  <a:moveTo>
                    <a:pt x="406" y="1"/>
                  </a:moveTo>
                  <a:cubicBezTo>
                    <a:pt x="1" y="1"/>
                    <a:pt x="1" y="620"/>
                    <a:pt x="406" y="620"/>
                  </a:cubicBezTo>
                  <a:lnTo>
                    <a:pt x="1025" y="620"/>
                  </a:lnTo>
                  <a:cubicBezTo>
                    <a:pt x="1453" y="620"/>
                    <a:pt x="1453" y="1"/>
                    <a:pt x="1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2"/>
            <p:cNvSpPr/>
            <p:nvPr/>
          </p:nvSpPr>
          <p:spPr>
            <a:xfrm>
              <a:off x="6669374" y="3201753"/>
              <a:ext cx="52128" cy="28763"/>
            </a:xfrm>
            <a:custGeom>
              <a:rect b="b" l="l" r="r" t="t"/>
              <a:pathLst>
                <a:path extrusionOk="0" h="842" w="1526">
                  <a:moveTo>
                    <a:pt x="458" y="0"/>
                  </a:moveTo>
                  <a:cubicBezTo>
                    <a:pt x="127" y="0"/>
                    <a:pt x="1" y="503"/>
                    <a:pt x="347" y="611"/>
                  </a:cubicBezTo>
                  <a:lnTo>
                    <a:pt x="966" y="825"/>
                  </a:lnTo>
                  <a:cubicBezTo>
                    <a:pt x="1003" y="836"/>
                    <a:pt x="1038" y="841"/>
                    <a:pt x="1070" y="841"/>
                  </a:cubicBezTo>
                  <a:cubicBezTo>
                    <a:pt x="1401" y="841"/>
                    <a:pt x="1525" y="338"/>
                    <a:pt x="1157" y="230"/>
                  </a:cubicBezTo>
                  <a:lnTo>
                    <a:pt x="562" y="16"/>
                  </a:lnTo>
                  <a:cubicBezTo>
                    <a:pt x="525" y="5"/>
                    <a:pt x="490" y="0"/>
                    <a:pt x="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2"/>
            <p:cNvSpPr/>
            <p:nvPr/>
          </p:nvSpPr>
          <p:spPr>
            <a:xfrm>
              <a:off x="6386734" y="2959490"/>
              <a:ext cx="213978" cy="284314"/>
            </a:xfrm>
            <a:custGeom>
              <a:rect b="b" l="l" r="r" t="t"/>
              <a:pathLst>
                <a:path extrusionOk="0" h="8323" w="6264">
                  <a:moveTo>
                    <a:pt x="3481" y="1"/>
                  </a:moveTo>
                  <a:cubicBezTo>
                    <a:pt x="3456" y="1"/>
                    <a:pt x="3431" y="4"/>
                    <a:pt x="3406" y="11"/>
                  </a:cubicBezTo>
                  <a:lnTo>
                    <a:pt x="262" y="702"/>
                  </a:lnTo>
                  <a:cubicBezTo>
                    <a:pt x="96" y="725"/>
                    <a:pt x="0" y="868"/>
                    <a:pt x="24" y="1035"/>
                  </a:cubicBezTo>
                  <a:lnTo>
                    <a:pt x="143" y="1988"/>
                  </a:lnTo>
                  <a:lnTo>
                    <a:pt x="2072" y="1559"/>
                  </a:lnTo>
                  <a:cubicBezTo>
                    <a:pt x="2102" y="1552"/>
                    <a:pt x="2130" y="1549"/>
                    <a:pt x="2157" y="1549"/>
                  </a:cubicBezTo>
                  <a:cubicBezTo>
                    <a:pt x="2495" y="1549"/>
                    <a:pt x="2590" y="2066"/>
                    <a:pt x="2215" y="2154"/>
                  </a:cubicBezTo>
                  <a:lnTo>
                    <a:pt x="262" y="2607"/>
                  </a:lnTo>
                  <a:lnTo>
                    <a:pt x="334" y="3202"/>
                  </a:lnTo>
                  <a:lnTo>
                    <a:pt x="2263" y="2773"/>
                  </a:lnTo>
                  <a:cubicBezTo>
                    <a:pt x="2292" y="2765"/>
                    <a:pt x="2321" y="2761"/>
                    <a:pt x="2349" y="2761"/>
                  </a:cubicBezTo>
                  <a:cubicBezTo>
                    <a:pt x="2484" y="2761"/>
                    <a:pt x="2604" y="2850"/>
                    <a:pt x="2644" y="2988"/>
                  </a:cubicBezTo>
                  <a:cubicBezTo>
                    <a:pt x="2668" y="3155"/>
                    <a:pt x="2572" y="3321"/>
                    <a:pt x="2406" y="3369"/>
                  </a:cubicBezTo>
                  <a:lnTo>
                    <a:pt x="405" y="3821"/>
                  </a:lnTo>
                  <a:lnTo>
                    <a:pt x="953" y="8060"/>
                  </a:lnTo>
                  <a:cubicBezTo>
                    <a:pt x="977" y="8203"/>
                    <a:pt x="1096" y="8322"/>
                    <a:pt x="1263" y="8322"/>
                  </a:cubicBezTo>
                  <a:lnTo>
                    <a:pt x="5954" y="8322"/>
                  </a:lnTo>
                  <a:cubicBezTo>
                    <a:pt x="6121" y="8322"/>
                    <a:pt x="6264" y="8203"/>
                    <a:pt x="6264" y="8036"/>
                  </a:cubicBezTo>
                  <a:lnTo>
                    <a:pt x="6240" y="4941"/>
                  </a:lnTo>
                  <a:cubicBezTo>
                    <a:pt x="6240" y="4774"/>
                    <a:pt x="6121" y="4655"/>
                    <a:pt x="5954" y="4655"/>
                  </a:cubicBezTo>
                  <a:lnTo>
                    <a:pt x="5954" y="4631"/>
                  </a:lnTo>
                  <a:lnTo>
                    <a:pt x="4358" y="4631"/>
                  </a:lnTo>
                  <a:lnTo>
                    <a:pt x="3763" y="273"/>
                  </a:lnTo>
                  <a:cubicBezTo>
                    <a:pt x="3763" y="111"/>
                    <a:pt x="3625" y="1"/>
                    <a:pt x="3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8" name="Google Shape;2498;p22"/>
          <p:cNvGrpSpPr/>
          <p:nvPr/>
        </p:nvGrpSpPr>
        <p:grpSpPr>
          <a:xfrm>
            <a:off x="7231318" y="2703067"/>
            <a:ext cx="236763" cy="366093"/>
            <a:chOff x="7223005" y="2880957"/>
            <a:chExt cx="236763" cy="366093"/>
          </a:xfrm>
        </p:grpSpPr>
        <p:sp>
          <p:nvSpPr>
            <p:cNvPr id="2499" name="Google Shape;2499;p22"/>
            <p:cNvSpPr/>
            <p:nvPr/>
          </p:nvSpPr>
          <p:spPr>
            <a:xfrm>
              <a:off x="7369449" y="3053396"/>
              <a:ext cx="25244" cy="21726"/>
            </a:xfrm>
            <a:custGeom>
              <a:rect b="b" l="l" r="r" t="t"/>
              <a:pathLst>
                <a:path extrusionOk="0" h="636" w="739">
                  <a:moveTo>
                    <a:pt x="429" y="1"/>
                  </a:moveTo>
                  <a:cubicBezTo>
                    <a:pt x="143" y="1"/>
                    <a:pt x="0" y="334"/>
                    <a:pt x="191" y="548"/>
                  </a:cubicBezTo>
                  <a:cubicBezTo>
                    <a:pt x="258" y="608"/>
                    <a:pt x="337" y="635"/>
                    <a:pt x="414" y="635"/>
                  </a:cubicBezTo>
                  <a:cubicBezTo>
                    <a:pt x="582" y="635"/>
                    <a:pt x="739" y="506"/>
                    <a:pt x="739" y="310"/>
                  </a:cubicBezTo>
                  <a:cubicBezTo>
                    <a:pt x="739" y="144"/>
                    <a:pt x="596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2"/>
            <p:cNvSpPr/>
            <p:nvPr/>
          </p:nvSpPr>
          <p:spPr>
            <a:xfrm>
              <a:off x="7369449" y="3160795"/>
              <a:ext cx="25244" cy="21452"/>
            </a:xfrm>
            <a:custGeom>
              <a:rect b="b" l="l" r="r" t="t"/>
              <a:pathLst>
                <a:path extrusionOk="0" h="628" w="739">
                  <a:moveTo>
                    <a:pt x="429" y="0"/>
                  </a:moveTo>
                  <a:cubicBezTo>
                    <a:pt x="143" y="0"/>
                    <a:pt x="0" y="334"/>
                    <a:pt x="191" y="524"/>
                  </a:cubicBezTo>
                  <a:cubicBezTo>
                    <a:pt x="262" y="596"/>
                    <a:pt x="347" y="627"/>
                    <a:pt x="428" y="627"/>
                  </a:cubicBezTo>
                  <a:cubicBezTo>
                    <a:pt x="590" y="627"/>
                    <a:pt x="739" y="500"/>
                    <a:pt x="739" y="310"/>
                  </a:cubicBezTo>
                  <a:cubicBezTo>
                    <a:pt x="739" y="143"/>
                    <a:pt x="596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2"/>
            <p:cNvSpPr/>
            <p:nvPr/>
          </p:nvSpPr>
          <p:spPr>
            <a:xfrm>
              <a:off x="7283434" y="2945997"/>
              <a:ext cx="25039" cy="21487"/>
            </a:xfrm>
            <a:custGeom>
              <a:rect b="b" l="l" r="r" t="t"/>
              <a:pathLst>
                <a:path extrusionOk="0" h="629" w="733">
                  <a:moveTo>
                    <a:pt x="419" y="0"/>
                  </a:moveTo>
                  <a:cubicBezTo>
                    <a:pt x="150" y="0"/>
                    <a:pt x="0" y="341"/>
                    <a:pt x="184" y="525"/>
                  </a:cubicBezTo>
                  <a:cubicBezTo>
                    <a:pt x="248" y="597"/>
                    <a:pt x="330" y="628"/>
                    <a:pt x="411" y="628"/>
                  </a:cubicBezTo>
                  <a:cubicBezTo>
                    <a:pt x="573" y="628"/>
                    <a:pt x="732" y="501"/>
                    <a:pt x="732" y="311"/>
                  </a:cubicBezTo>
                  <a:cubicBezTo>
                    <a:pt x="732" y="144"/>
                    <a:pt x="613" y="1"/>
                    <a:pt x="446" y="1"/>
                  </a:cubicBezTo>
                  <a:cubicBezTo>
                    <a:pt x="437" y="0"/>
                    <a:pt x="428" y="0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2"/>
            <p:cNvSpPr/>
            <p:nvPr/>
          </p:nvSpPr>
          <p:spPr>
            <a:xfrm>
              <a:off x="7283434" y="3053362"/>
              <a:ext cx="25039" cy="21487"/>
            </a:xfrm>
            <a:custGeom>
              <a:rect b="b" l="l" r="r" t="t"/>
              <a:pathLst>
                <a:path extrusionOk="0" h="629" w="733">
                  <a:moveTo>
                    <a:pt x="419" y="1"/>
                  </a:moveTo>
                  <a:cubicBezTo>
                    <a:pt x="150" y="1"/>
                    <a:pt x="0" y="341"/>
                    <a:pt x="184" y="526"/>
                  </a:cubicBezTo>
                  <a:cubicBezTo>
                    <a:pt x="248" y="597"/>
                    <a:pt x="330" y="629"/>
                    <a:pt x="411" y="629"/>
                  </a:cubicBezTo>
                  <a:cubicBezTo>
                    <a:pt x="573" y="629"/>
                    <a:pt x="732" y="502"/>
                    <a:pt x="732" y="311"/>
                  </a:cubicBezTo>
                  <a:cubicBezTo>
                    <a:pt x="732" y="145"/>
                    <a:pt x="613" y="2"/>
                    <a:pt x="446" y="2"/>
                  </a:cubicBezTo>
                  <a:cubicBezTo>
                    <a:pt x="437" y="1"/>
                    <a:pt x="428" y="1"/>
                    <a:pt x="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2"/>
            <p:cNvSpPr/>
            <p:nvPr/>
          </p:nvSpPr>
          <p:spPr>
            <a:xfrm>
              <a:off x="7283434" y="3160727"/>
              <a:ext cx="25039" cy="21521"/>
            </a:xfrm>
            <a:custGeom>
              <a:rect b="b" l="l" r="r" t="t"/>
              <a:pathLst>
                <a:path extrusionOk="0" h="630" w="733">
                  <a:moveTo>
                    <a:pt x="418" y="1"/>
                  </a:moveTo>
                  <a:cubicBezTo>
                    <a:pt x="150" y="1"/>
                    <a:pt x="0" y="319"/>
                    <a:pt x="184" y="526"/>
                  </a:cubicBezTo>
                  <a:cubicBezTo>
                    <a:pt x="248" y="598"/>
                    <a:pt x="330" y="629"/>
                    <a:pt x="411" y="629"/>
                  </a:cubicBezTo>
                  <a:cubicBezTo>
                    <a:pt x="573" y="629"/>
                    <a:pt x="732" y="502"/>
                    <a:pt x="732" y="312"/>
                  </a:cubicBezTo>
                  <a:cubicBezTo>
                    <a:pt x="732" y="145"/>
                    <a:pt x="613" y="2"/>
                    <a:pt x="446" y="2"/>
                  </a:cubicBezTo>
                  <a:cubicBezTo>
                    <a:pt x="437" y="1"/>
                    <a:pt x="427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2"/>
            <p:cNvSpPr/>
            <p:nvPr/>
          </p:nvSpPr>
          <p:spPr>
            <a:xfrm>
              <a:off x="7372695" y="2946817"/>
              <a:ext cx="22819" cy="21999"/>
            </a:xfrm>
            <a:custGeom>
              <a:rect b="b" l="l" r="r" t="t"/>
              <a:pathLst>
                <a:path extrusionOk="0" h="644" w="668">
                  <a:moveTo>
                    <a:pt x="325" y="1"/>
                  </a:moveTo>
                  <a:cubicBezTo>
                    <a:pt x="179" y="1"/>
                    <a:pt x="36" y="96"/>
                    <a:pt x="24" y="287"/>
                  </a:cubicBezTo>
                  <a:cubicBezTo>
                    <a:pt x="1" y="525"/>
                    <a:pt x="167" y="644"/>
                    <a:pt x="334" y="644"/>
                  </a:cubicBezTo>
                  <a:cubicBezTo>
                    <a:pt x="501" y="644"/>
                    <a:pt x="667" y="525"/>
                    <a:pt x="644" y="287"/>
                  </a:cubicBezTo>
                  <a:cubicBezTo>
                    <a:pt x="620" y="96"/>
                    <a:pt x="471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2"/>
            <p:cNvSpPr/>
            <p:nvPr/>
          </p:nvSpPr>
          <p:spPr>
            <a:xfrm>
              <a:off x="7223005" y="2880957"/>
              <a:ext cx="236763" cy="366093"/>
            </a:xfrm>
            <a:custGeom>
              <a:rect b="b" l="l" r="r" t="t"/>
              <a:pathLst>
                <a:path extrusionOk="0" h="10717" w="6931">
                  <a:moveTo>
                    <a:pt x="2179" y="1271"/>
                  </a:moveTo>
                  <a:cubicBezTo>
                    <a:pt x="2661" y="1271"/>
                    <a:pt x="3120" y="1650"/>
                    <a:pt x="3120" y="2215"/>
                  </a:cubicBezTo>
                  <a:cubicBezTo>
                    <a:pt x="3120" y="2739"/>
                    <a:pt x="2716" y="3167"/>
                    <a:pt x="2192" y="3167"/>
                  </a:cubicBezTo>
                  <a:cubicBezTo>
                    <a:pt x="1358" y="3167"/>
                    <a:pt x="929" y="2143"/>
                    <a:pt x="1525" y="1548"/>
                  </a:cubicBezTo>
                  <a:cubicBezTo>
                    <a:pt x="1717" y="1356"/>
                    <a:pt x="1950" y="1271"/>
                    <a:pt x="2179" y="1271"/>
                  </a:cubicBezTo>
                  <a:close/>
                  <a:moveTo>
                    <a:pt x="4703" y="1271"/>
                  </a:moveTo>
                  <a:cubicBezTo>
                    <a:pt x="5185" y="1271"/>
                    <a:pt x="5645" y="1650"/>
                    <a:pt x="5645" y="2215"/>
                  </a:cubicBezTo>
                  <a:cubicBezTo>
                    <a:pt x="5645" y="2739"/>
                    <a:pt x="5240" y="3167"/>
                    <a:pt x="4716" y="3167"/>
                  </a:cubicBezTo>
                  <a:cubicBezTo>
                    <a:pt x="3859" y="3167"/>
                    <a:pt x="3454" y="2143"/>
                    <a:pt x="4049" y="1548"/>
                  </a:cubicBezTo>
                  <a:cubicBezTo>
                    <a:pt x="4241" y="1356"/>
                    <a:pt x="4475" y="1271"/>
                    <a:pt x="4703" y="1271"/>
                  </a:cubicBezTo>
                  <a:close/>
                  <a:moveTo>
                    <a:pt x="2179" y="4414"/>
                  </a:moveTo>
                  <a:cubicBezTo>
                    <a:pt x="2661" y="4414"/>
                    <a:pt x="3120" y="4793"/>
                    <a:pt x="3120" y="5358"/>
                  </a:cubicBezTo>
                  <a:cubicBezTo>
                    <a:pt x="3120" y="5882"/>
                    <a:pt x="2716" y="6287"/>
                    <a:pt x="2192" y="6287"/>
                  </a:cubicBezTo>
                  <a:cubicBezTo>
                    <a:pt x="2182" y="6287"/>
                    <a:pt x="2173" y="6287"/>
                    <a:pt x="2163" y="6287"/>
                  </a:cubicBezTo>
                  <a:cubicBezTo>
                    <a:pt x="1348" y="6287"/>
                    <a:pt x="936" y="5280"/>
                    <a:pt x="1525" y="4691"/>
                  </a:cubicBezTo>
                  <a:cubicBezTo>
                    <a:pt x="1717" y="4500"/>
                    <a:pt x="1950" y="4414"/>
                    <a:pt x="2179" y="4414"/>
                  </a:cubicBezTo>
                  <a:close/>
                  <a:moveTo>
                    <a:pt x="4703" y="4414"/>
                  </a:moveTo>
                  <a:cubicBezTo>
                    <a:pt x="5185" y="4414"/>
                    <a:pt x="5645" y="4793"/>
                    <a:pt x="5645" y="5358"/>
                  </a:cubicBezTo>
                  <a:cubicBezTo>
                    <a:pt x="5645" y="5868"/>
                    <a:pt x="5261" y="6288"/>
                    <a:pt x="4758" y="6288"/>
                  </a:cubicBezTo>
                  <a:cubicBezTo>
                    <a:pt x="4744" y="6288"/>
                    <a:pt x="4730" y="6288"/>
                    <a:pt x="4716" y="6287"/>
                  </a:cubicBezTo>
                  <a:cubicBezTo>
                    <a:pt x="3882" y="6287"/>
                    <a:pt x="3454" y="5287"/>
                    <a:pt x="4049" y="4691"/>
                  </a:cubicBezTo>
                  <a:cubicBezTo>
                    <a:pt x="4241" y="4500"/>
                    <a:pt x="4475" y="4414"/>
                    <a:pt x="4703" y="4414"/>
                  </a:cubicBezTo>
                  <a:close/>
                  <a:moveTo>
                    <a:pt x="2179" y="7558"/>
                  </a:moveTo>
                  <a:cubicBezTo>
                    <a:pt x="2661" y="7558"/>
                    <a:pt x="3120" y="7937"/>
                    <a:pt x="3120" y="8502"/>
                  </a:cubicBezTo>
                  <a:cubicBezTo>
                    <a:pt x="3120" y="9026"/>
                    <a:pt x="2716" y="9431"/>
                    <a:pt x="2192" y="9431"/>
                  </a:cubicBezTo>
                  <a:cubicBezTo>
                    <a:pt x="1358" y="9431"/>
                    <a:pt x="929" y="8430"/>
                    <a:pt x="1525" y="7835"/>
                  </a:cubicBezTo>
                  <a:cubicBezTo>
                    <a:pt x="1717" y="7643"/>
                    <a:pt x="1950" y="7558"/>
                    <a:pt x="2179" y="7558"/>
                  </a:cubicBezTo>
                  <a:close/>
                  <a:moveTo>
                    <a:pt x="4703" y="7558"/>
                  </a:moveTo>
                  <a:cubicBezTo>
                    <a:pt x="5185" y="7558"/>
                    <a:pt x="5645" y="7937"/>
                    <a:pt x="5645" y="8502"/>
                  </a:cubicBezTo>
                  <a:cubicBezTo>
                    <a:pt x="5645" y="9026"/>
                    <a:pt x="5240" y="9431"/>
                    <a:pt x="4716" y="9431"/>
                  </a:cubicBezTo>
                  <a:cubicBezTo>
                    <a:pt x="3859" y="9431"/>
                    <a:pt x="3454" y="8430"/>
                    <a:pt x="4049" y="7835"/>
                  </a:cubicBezTo>
                  <a:cubicBezTo>
                    <a:pt x="4241" y="7643"/>
                    <a:pt x="4475" y="7558"/>
                    <a:pt x="4703" y="7558"/>
                  </a:cubicBezTo>
                  <a:close/>
                  <a:moveTo>
                    <a:pt x="929" y="0"/>
                  </a:moveTo>
                  <a:cubicBezTo>
                    <a:pt x="406" y="0"/>
                    <a:pt x="1" y="429"/>
                    <a:pt x="1" y="953"/>
                  </a:cubicBezTo>
                  <a:lnTo>
                    <a:pt x="1" y="9788"/>
                  </a:lnTo>
                  <a:cubicBezTo>
                    <a:pt x="1" y="10288"/>
                    <a:pt x="406" y="10716"/>
                    <a:pt x="929" y="10716"/>
                  </a:cubicBezTo>
                  <a:lnTo>
                    <a:pt x="5978" y="10716"/>
                  </a:lnTo>
                  <a:cubicBezTo>
                    <a:pt x="6502" y="10716"/>
                    <a:pt x="6907" y="10288"/>
                    <a:pt x="6931" y="9788"/>
                  </a:cubicBezTo>
                  <a:lnTo>
                    <a:pt x="6931" y="953"/>
                  </a:lnTo>
                  <a:cubicBezTo>
                    <a:pt x="6907" y="429"/>
                    <a:pt x="6502" y="0"/>
                    <a:pt x="5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6" name="Google Shape;2506;p22"/>
          <p:cNvGrpSpPr/>
          <p:nvPr/>
        </p:nvGrpSpPr>
        <p:grpSpPr>
          <a:xfrm>
            <a:off x="8014604" y="2702658"/>
            <a:ext cx="279873" cy="366913"/>
            <a:chOff x="7994202" y="2880957"/>
            <a:chExt cx="279873" cy="366913"/>
          </a:xfrm>
        </p:grpSpPr>
        <p:sp>
          <p:nvSpPr>
            <p:cNvPr id="2507" name="Google Shape;2507;p22"/>
            <p:cNvSpPr/>
            <p:nvPr/>
          </p:nvSpPr>
          <p:spPr>
            <a:xfrm>
              <a:off x="8047081" y="2880957"/>
              <a:ext cx="109039" cy="43930"/>
            </a:xfrm>
            <a:custGeom>
              <a:rect b="b" l="l" r="r" t="t"/>
              <a:pathLst>
                <a:path extrusionOk="0" h="1286" w="3192">
                  <a:moveTo>
                    <a:pt x="334" y="0"/>
                  </a:moveTo>
                  <a:cubicBezTo>
                    <a:pt x="144" y="0"/>
                    <a:pt x="1" y="191"/>
                    <a:pt x="48" y="357"/>
                  </a:cubicBezTo>
                  <a:lnTo>
                    <a:pt x="167" y="1286"/>
                  </a:lnTo>
                  <a:lnTo>
                    <a:pt x="3001" y="1286"/>
                  </a:lnTo>
                  <a:lnTo>
                    <a:pt x="3144" y="357"/>
                  </a:lnTo>
                  <a:cubicBezTo>
                    <a:pt x="3192" y="191"/>
                    <a:pt x="3049" y="0"/>
                    <a:pt x="2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2"/>
            <p:cNvSpPr/>
            <p:nvPr/>
          </p:nvSpPr>
          <p:spPr>
            <a:xfrm>
              <a:off x="7994202" y="2946749"/>
              <a:ext cx="212373" cy="301120"/>
            </a:xfrm>
            <a:custGeom>
              <a:rect b="b" l="l" r="r" t="t"/>
              <a:pathLst>
                <a:path extrusionOk="0" h="8815" w="6217">
                  <a:moveTo>
                    <a:pt x="1530" y="1"/>
                  </a:moveTo>
                  <a:cubicBezTo>
                    <a:pt x="1134" y="1"/>
                    <a:pt x="1134" y="624"/>
                    <a:pt x="1530" y="624"/>
                  </a:cubicBezTo>
                  <a:cubicBezTo>
                    <a:pt x="1544" y="624"/>
                    <a:pt x="1558" y="624"/>
                    <a:pt x="1573" y="622"/>
                  </a:cubicBezTo>
                  <a:lnTo>
                    <a:pt x="1573" y="1694"/>
                  </a:lnTo>
                  <a:cubicBezTo>
                    <a:pt x="596" y="2242"/>
                    <a:pt x="1" y="3289"/>
                    <a:pt x="1" y="4409"/>
                  </a:cubicBezTo>
                  <a:lnTo>
                    <a:pt x="1" y="8505"/>
                  </a:lnTo>
                  <a:cubicBezTo>
                    <a:pt x="1" y="8671"/>
                    <a:pt x="144" y="8814"/>
                    <a:pt x="310" y="8814"/>
                  </a:cubicBezTo>
                  <a:lnTo>
                    <a:pt x="3502" y="8814"/>
                  </a:lnTo>
                  <a:cubicBezTo>
                    <a:pt x="3430" y="8600"/>
                    <a:pt x="3454" y="8505"/>
                    <a:pt x="3359" y="7528"/>
                  </a:cubicBezTo>
                  <a:lnTo>
                    <a:pt x="3359" y="7505"/>
                  </a:lnTo>
                  <a:lnTo>
                    <a:pt x="1573" y="7505"/>
                  </a:lnTo>
                  <a:cubicBezTo>
                    <a:pt x="1406" y="7505"/>
                    <a:pt x="1263" y="7385"/>
                    <a:pt x="1263" y="7219"/>
                  </a:cubicBezTo>
                  <a:lnTo>
                    <a:pt x="1263" y="4504"/>
                  </a:lnTo>
                  <a:cubicBezTo>
                    <a:pt x="1263" y="3301"/>
                    <a:pt x="2211" y="2604"/>
                    <a:pt x="3164" y="2604"/>
                  </a:cubicBezTo>
                  <a:cubicBezTo>
                    <a:pt x="3852" y="2604"/>
                    <a:pt x="4543" y="2967"/>
                    <a:pt x="4883" y="3766"/>
                  </a:cubicBezTo>
                  <a:lnTo>
                    <a:pt x="6216" y="3766"/>
                  </a:lnTo>
                  <a:cubicBezTo>
                    <a:pt x="6050" y="2885"/>
                    <a:pt x="5502" y="2146"/>
                    <a:pt x="4740" y="1694"/>
                  </a:cubicBezTo>
                  <a:lnTo>
                    <a:pt x="4740" y="622"/>
                  </a:lnTo>
                  <a:cubicBezTo>
                    <a:pt x="4755" y="624"/>
                    <a:pt x="4769" y="624"/>
                    <a:pt x="4782" y="624"/>
                  </a:cubicBezTo>
                  <a:cubicBezTo>
                    <a:pt x="5178" y="624"/>
                    <a:pt x="5178" y="1"/>
                    <a:pt x="4782" y="1"/>
                  </a:cubicBezTo>
                  <a:cubicBezTo>
                    <a:pt x="4769" y="1"/>
                    <a:pt x="4755" y="1"/>
                    <a:pt x="4740" y="3"/>
                  </a:cubicBezTo>
                  <a:lnTo>
                    <a:pt x="1573" y="3"/>
                  </a:lnTo>
                  <a:cubicBezTo>
                    <a:pt x="1558" y="1"/>
                    <a:pt x="1544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2"/>
            <p:cNvSpPr/>
            <p:nvPr/>
          </p:nvSpPr>
          <p:spPr>
            <a:xfrm>
              <a:off x="8058491" y="3056573"/>
              <a:ext cx="78124" cy="125401"/>
            </a:xfrm>
            <a:custGeom>
              <a:rect b="b" l="l" r="r" t="t"/>
              <a:pathLst>
                <a:path extrusionOk="0" h="3671" w="2287">
                  <a:moveTo>
                    <a:pt x="1281" y="0"/>
                  </a:moveTo>
                  <a:cubicBezTo>
                    <a:pt x="635" y="0"/>
                    <a:pt x="0" y="493"/>
                    <a:pt x="0" y="1265"/>
                  </a:cubicBezTo>
                  <a:lnTo>
                    <a:pt x="0" y="3670"/>
                  </a:lnTo>
                  <a:lnTo>
                    <a:pt x="1429" y="3670"/>
                  </a:lnTo>
                  <a:lnTo>
                    <a:pt x="1262" y="1551"/>
                  </a:lnTo>
                  <a:cubicBezTo>
                    <a:pt x="1239" y="1289"/>
                    <a:pt x="1334" y="1027"/>
                    <a:pt x="1500" y="836"/>
                  </a:cubicBezTo>
                  <a:cubicBezTo>
                    <a:pt x="1693" y="644"/>
                    <a:pt x="1944" y="547"/>
                    <a:pt x="2201" y="547"/>
                  </a:cubicBezTo>
                  <a:cubicBezTo>
                    <a:pt x="2229" y="547"/>
                    <a:pt x="2258" y="548"/>
                    <a:pt x="2286" y="551"/>
                  </a:cubicBezTo>
                  <a:lnTo>
                    <a:pt x="2286" y="527"/>
                  </a:lnTo>
                  <a:cubicBezTo>
                    <a:pt x="2026" y="162"/>
                    <a:pt x="1652" y="0"/>
                    <a:pt x="1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2"/>
            <p:cNvSpPr/>
            <p:nvPr/>
          </p:nvSpPr>
          <p:spPr>
            <a:xfrm>
              <a:off x="8122746" y="3095721"/>
              <a:ext cx="151329" cy="151431"/>
            </a:xfrm>
            <a:custGeom>
              <a:rect b="b" l="l" r="r" t="t"/>
              <a:pathLst>
                <a:path extrusionOk="0" h="4433" w="4430">
                  <a:moveTo>
                    <a:pt x="4120" y="0"/>
                  </a:moveTo>
                  <a:lnTo>
                    <a:pt x="4120" y="24"/>
                  </a:lnTo>
                  <a:lnTo>
                    <a:pt x="310" y="24"/>
                  </a:lnTo>
                  <a:cubicBezTo>
                    <a:pt x="143" y="24"/>
                    <a:pt x="1" y="167"/>
                    <a:pt x="24" y="357"/>
                  </a:cubicBezTo>
                  <a:lnTo>
                    <a:pt x="310" y="4144"/>
                  </a:lnTo>
                  <a:cubicBezTo>
                    <a:pt x="334" y="4310"/>
                    <a:pt x="453" y="4429"/>
                    <a:pt x="620" y="4429"/>
                  </a:cubicBezTo>
                  <a:lnTo>
                    <a:pt x="3787" y="4429"/>
                  </a:lnTo>
                  <a:cubicBezTo>
                    <a:pt x="3799" y="4431"/>
                    <a:pt x="3811" y="4432"/>
                    <a:pt x="3823" y="4432"/>
                  </a:cubicBezTo>
                  <a:cubicBezTo>
                    <a:pt x="3974" y="4432"/>
                    <a:pt x="4097" y="4298"/>
                    <a:pt x="4097" y="4144"/>
                  </a:cubicBezTo>
                  <a:lnTo>
                    <a:pt x="4168" y="3144"/>
                  </a:lnTo>
                  <a:lnTo>
                    <a:pt x="2834" y="3144"/>
                  </a:lnTo>
                  <a:cubicBezTo>
                    <a:pt x="2453" y="3120"/>
                    <a:pt x="2453" y="2548"/>
                    <a:pt x="2834" y="2524"/>
                  </a:cubicBezTo>
                  <a:lnTo>
                    <a:pt x="4239" y="2524"/>
                  </a:lnTo>
                  <a:lnTo>
                    <a:pt x="4287" y="1905"/>
                  </a:lnTo>
                  <a:lnTo>
                    <a:pt x="2834" y="1905"/>
                  </a:lnTo>
                  <a:cubicBezTo>
                    <a:pt x="2827" y="1906"/>
                    <a:pt x="2820" y="1906"/>
                    <a:pt x="2813" y="1906"/>
                  </a:cubicBezTo>
                  <a:cubicBezTo>
                    <a:pt x="2396" y="1906"/>
                    <a:pt x="2389" y="1260"/>
                    <a:pt x="2792" y="1260"/>
                  </a:cubicBezTo>
                  <a:cubicBezTo>
                    <a:pt x="2806" y="1260"/>
                    <a:pt x="2820" y="1261"/>
                    <a:pt x="2834" y="1262"/>
                  </a:cubicBezTo>
                  <a:lnTo>
                    <a:pt x="4335" y="1262"/>
                  </a:lnTo>
                  <a:lnTo>
                    <a:pt x="4430" y="357"/>
                  </a:lnTo>
                  <a:cubicBezTo>
                    <a:pt x="4430" y="167"/>
                    <a:pt x="4311" y="24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1" name="Google Shape;2511;p22"/>
          <p:cNvGrpSpPr/>
          <p:nvPr/>
        </p:nvGrpSpPr>
        <p:grpSpPr>
          <a:xfrm>
            <a:off x="805056" y="3212673"/>
            <a:ext cx="374257" cy="365785"/>
            <a:chOff x="828868" y="3460823"/>
            <a:chExt cx="374257" cy="365785"/>
          </a:xfrm>
        </p:grpSpPr>
        <p:sp>
          <p:nvSpPr>
            <p:cNvPr id="2512" name="Google Shape;2512;p22"/>
            <p:cNvSpPr/>
            <p:nvPr/>
          </p:nvSpPr>
          <p:spPr>
            <a:xfrm>
              <a:off x="1074547" y="3560911"/>
              <a:ext cx="128578" cy="167726"/>
            </a:xfrm>
            <a:custGeom>
              <a:rect b="b" l="l" r="r" t="t"/>
              <a:pathLst>
                <a:path extrusionOk="0" h="4910" w="3764">
                  <a:moveTo>
                    <a:pt x="2393" y="0"/>
                  </a:moveTo>
                  <a:cubicBezTo>
                    <a:pt x="2269" y="0"/>
                    <a:pt x="2155" y="71"/>
                    <a:pt x="2120" y="194"/>
                  </a:cubicBezTo>
                  <a:cubicBezTo>
                    <a:pt x="1" y="4910"/>
                    <a:pt x="858" y="3004"/>
                    <a:pt x="406" y="4005"/>
                  </a:cubicBezTo>
                  <a:cubicBezTo>
                    <a:pt x="281" y="4254"/>
                    <a:pt x="483" y="4453"/>
                    <a:pt x="691" y="4453"/>
                  </a:cubicBezTo>
                  <a:cubicBezTo>
                    <a:pt x="801" y="4453"/>
                    <a:pt x="912" y="4398"/>
                    <a:pt x="977" y="4267"/>
                  </a:cubicBezTo>
                  <a:lnTo>
                    <a:pt x="1144" y="3862"/>
                  </a:lnTo>
                  <a:cubicBezTo>
                    <a:pt x="1256" y="3890"/>
                    <a:pt x="1375" y="3901"/>
                    <a:pt x="1494" y="3901"/>
                  </a:cubicBezTo>
                  <a:cubicBezTo>
                    <a:pt x="1577" y="3901"/>
                    <a:pt x="1660" y="3895"/>
                    <a:pt x="1739" y="3886"/>
                  </a:cubicBezTo>
                  <a:lnTo>
                    <a:pt x="1858" y="4219"/>
                  </a:lnTo>
                  <a:cubicBezTo>
                    <a:pt x="1911" y="4358"/>
                    <a:pt x="2023" y="4418"/>
                    <a:pt x="2138" y="4418"/>
                  </a:cubicBezTo>
                  <a:cubicBezTo>
                    <a:pt x="2338" y="4418"/>
                    <a:pt x="2544" y="4238"/>
                    <a:pt x="2454" y="3981"/>
                  </a:cubicBezTo>
                  <a:lnTo>
                    <a:pt x="2335" y="3671"/>
                  </a:lnTo>
                  <a:cubicBezTo>
                    <a:pt x="2501" y="3552"/>
                    <a:pt x="2644" y="3409"/>
                    <a:pt x="2763" y="3243"/>
                  </a:cubicBezTo>
                  <a:lnTo>
                    <a:pt x="3168" y="3433"/>
                  </a:lnTo>
                  <a:cubicBezTo>
                    <a:pt x="3216" y="3454"/>
                    <a:pt x="3262" y="3463"/>
                    <a:pt x="3304" y="3463"/>
                  </a:cubicBezTo>
                  <a:cubicBezTo>
                    <a:pt x="3605" y="3463"/>
                    <a:pt x="3764" y="3007"/>
                    <a:pt x="3430" y="2862"/>
                  </a:cubicBezTo>
                  <a:lnTo>
                    <a:pt x="3025" y="2671"/>
                  </a:lnTo>
                  <a:cubicBezTo>
                    <a:pt x="3073" y="2481"/>
                    <a:pt x="3073" y="2266"/>
                    <a:pt x="3049" y="2076"/>
                  </a:cubicBezTo>
                  <a:lnTo>
                    <a:pt x="3359" y="1957"/>
                  </a:lnTo>
                  <a:cubicBezTo>
                    <a:pt x="3721" y="1829"/>
                    <a:pt x="3588" y="1339"/>
                    <a:pt x="3266" y="1339"/>
                  </a:cubicBezTo>
                  <a:cubicBezTo>
                    <a:pt x="3228" y="1339"/>
                    <a:pt x="3187" y="1346"/>
                    <a:pt x="3144" y="1361"/>
                  </a:cubicBezTo>
                  <a:lnTo>
                    <a:pt x="2811" y="1480"/>
                  </a:lnTo>
                  <a:cubicBezTo>
                    <a:pt x="2716" y="1314"/>
                    <a:pt x="2573" y="1171"/>
                    <a:pt x="2406" y="1052"/>
                  </a:cubicBezTo>
                  <a:lnTo>
                    <a:pt x="2692" y="456"/>
                  </a:lnTo>
                  <a:cubicBezTo>
                    <a:pt x="2739" y="290"/>
                    <a:pt x="2692" y="99"/>
                    <a:pt x="2525" y="28"/>
                  </a:cubicBezTo>
                  <a:cubicBezTo>
                    <a:pt x="2482" y="9"/>
                    <a:pt x="2436" y="0"/>
                    <a:pt x="2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2"/>
            <p:cNvSpPr/>
            <p:nvPr/>
          </p:nvSpPr>
          <p:spPr>
            <a:xfrm>
              <a:off x="896403" y="3650513"/>
              <a:ext cx="174114" cy="176095"/>
            </a:xfrm>
            <a:custGeom>
              <a:rect b="b" l="l" r="r" t="t"/>
              <a:pathLst>
                <a:path extrusionOk="0" h="5155" w="5097">
                  <a:moveTo>
                    <a:pt x="2906" y="0"/>
                  </a:moveTo>
                  <a:lnTo>
                    <a:pt x="2906" y="0"/>
                  </a:lnTo>
                  <a:cubicBezTo>
                    <a:pt x="3263" y="381"/>
                    <a:pt x="3239" y="1001"/>
                    <a:pt x="2858" y="1334"/>
                  </a:cubicBezTo>
                  <a:cubicBezTo>
                    <a:pt x="3144" y="1429"/>
                    <a:pt x="3382" y="1644"/>
                    <a:pt x="3477" y="1929"/>
                  </a:cubicBezTo>
                  <a:cubicBezTo>
                    <a:pt x="3735" y="2582"/>
                    <a:pt x="3219" y="3202"/>
                    <a:pt x="2601" y="3202"/>
                  </a:cubicBezTo>
                  <a:cubicBezTo>
                    <a:pt x="2475" y="3202"/>
                    <a:pt x="2344" y="3177"/>
                    <a:pt x="2215" y="3120"/>
                  </a:cubicBezTo>
                  <a:lnTo>
                    <a:pt x="2120" y="3072"/>
                  </a:lnTo>
                  <a:lnTo>
                    <a:pt x="2120" y="3072"/>
                  </a:lnTo>
                  <a:cubicBezTo>
                    <a:pt x="2151" y="3668"/>
                    <a:pt x="1657" y="4068"/>
                    <a:pt x="1152" y="4068"/>
                  </a:cubicBezTo>
                  <a:cubicBezTo>
                    <a:pt x="890" y="4068"/>
                    <a:pt x="625" y="3960"/>
                    <a:pt x="429" y="3715"/>
                  </a:cubicBezTo>
                  <a:cubicBezTo>
                    <a:pt x="358" y="3930"/>
                    <a:pt x="191" y="4096"/>
                    <a:pt x="0" y="4216"/>
                  </a:cubicBezTo>
                  <a:cubicBezTo>
                    <a:pt x="442" y="4850"/>
                    <a:pt x="1116" y="5155"/>
                    <a:pt x="1789" y="5155"/>
                  </a:cubicBezTo>
                  <a:cubicBezTo>
                    <a:pt x="2605" y="5155"/>
                    <a:pt x="3419" y="4707"/>
                    <a:pt x="3811" y="3858"/>
                  </a:cubicBezTo>
                  <a:lnTo>
                    <a:pt x="5097" y="977"/>
                  </a:lnTo>
                  <a:lnTo>
                    <a:pt x="2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2"/>
            <p:cNvSpPr/>
            <p:nvPr/>
          </p:nvSpPr>
          <p:spPr>
            <a:xfrm>
              <a:off x="946037" y="3460823"/>
              <a:ext cx="194439" cy="203559"/>
            </a:xfrm>
            <a:custGeom>
              <a:rect b="b" l="l" r="r" t="t"/>
              <a:pathLst>
                <a:path extrusionOk="0" h="5959" w="5692">
                  <a:moveTo>
                    <a:pt x="3192" y="1"/>
                  </a:moveTo>
                  <a:cubicBezTo>
                    <a:pt x="2352" y="1"/>
                    <a:pt x="1559" y="485"/>
                    <a:pt x="1191" y="1291"/>
                  </a:cubicBezTo>
                  <a:lnTo>
                    <a:pt x="0" y="3934"/>
                  </a:lnTo>
                  <a:cubicBezTo>
                    <a:pt x="381" y="3958"/>
                    <a:pt x="691" y="4220"/>
                    <a:pt x="810" y="4577"/>
                  </a:cubicBezTo>
                  <a:lnTo>
                    <a:pt x="3906" y="5958"/>
                  </a:lnTo>
                  <a:lnTo>
                    <a:pt x="5192" y="3101"/>
                  </a:lnTo>
                  <a:cubicBezTo>
                    <a:pt x="5692" y="1981"/>
                    <a:pt x="5192" y="671"/>
                    <a:pt x="4072" y="195"/>
                  </a:cubicBezTo>
                  <a:lnTo>
                    <a:pt x="4096" y="195"/>
                  </a:lnTo>
                  <a:cubicBezTo>
                    <a:pt x="3801" y="63"/>
                    <a:pt x="3493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2"/>
            <p:cNvSpPr/>
            <p:nvPr/>
          </p:nvSpPr>
          <p:spPr>
            <a:xfrm>
              <a:off x="828868" y="3616490"/>
              <a:ext cx="172508" cy="161167"/>
            </a:xfrm>
            <a:custGeom>
              <a:rect b="b" l="l" r="r" t="t"/>
              <a:pathLst>
                <a:path extrusionOk="0" h="4718" w="5050">
                  <a:moveTo>
                    <a:pt x="3343" y="0"/>
                  </a:moveTo>
                  <a:cubicBezTo>
                    <a:pt x="3236" y="0"/>
                    <a:pt x="3130" y="55"/>
                    <a:pt x="3073" y="187"/>
                  </a:cubicBezTo>
                  <a:lnTo>
                    <a:pt x="2811" y="758"/>
                  </a:lnTo>
                  <a:cubicBezTo>
                    <a:pt x="2704" y="734"/>
                    <a:pt x="2603" y="723"/>
                    <a:pt x="2504" y="723"/>
                  </a:cubicBezTo>
                  <a:cubicBezTo>
                    <a:pt x="2406" y="723"/>
                    <a:pt x="2311" y="734"/>
                    <a:pt x="2216" y="758"/>
                  </a:cubicBezTo>
                  <a:lnTo>
                    <a:pt x="2049" y="353"/>
                  </a:lnTo>
                  <a:cubicBezTo>
                    <a:pt x="1995" y="201"/>
                    <a:pt x="1878" y="137"/>
                    <a:pt x="1759" y="137"/>
                  </a:cubicBezTo>
                  <a:cubicBezTo>
                    <a:pt x="1563" y="137"/>
                    <a:pt x="1364" y="315"/>
                    <a:pt x="1454" y="568"/>
                  </a:cubicBezTo>
                  <a:lnTo>
                    <a:pt x="1620" y="973"/>
                  </a:lnTo>
                  <a:cubicBezTo>
                    <a:pt x="1430" y="1068"/>
                    <a:pt x="1287" y="1211"/>
                    <a:pt x="1168" y="1377"/>
                  </a:cubicBezTo>
                  <a:lnTo>
                    <a:pt x="572" y="1115"/>
                  </a:lnTo>
                  <a:cubicBezTo>
                    <a:pt x="525" y="1095"/>
                    <a:pt x="479" y="1085"/>
                    <a:pt x="437" y="1085"/>
                  </a:cubicBezTo>
                  <a:cubicBezTo>
                    <a:pt x="142" y="1085"/>
                    <a:pt x="1" y="1541"/>
                    <a:pt x="334" y="1687"/>
                  </a:cubicBezTo>
                  <a:lnTo>
                    <a:pt x="930" y="1949"/>
                  </a:lnTo>
                  <a:cubicBezTo>
                    <a:pt x="882" y="2140"/>
                    <a:pt x="858" y="2354"/>
                    <a:pt x="906" y="2544"/>
                  </a:cubicBezTo>
                  <a:lnTo>
                    <a:pt x="477" y="2711"/>
                  </a:lnTo>
                  <a:cubicBezTo>
                    <a:pt x="136" y="2839"/>
                    <a:pt x="272" y="3328"/>
                    <a:pt x="594" y="3328"/>
                  </a:cubicBezTo>
                  <a:cubicBezTo>
                    <a:pt x="632" y="3328"/>
                    <a:pt x="672" y="3322"/>
                    <a:pt x="715" y="3306"/>
                  </a:cubicBezTo>
                  <a:lnTo>
                    <a:pt x="1120" y="3140"/>
                  </a:lnTo>
                  <a:cubicBezTo>
                    <a:pt x="1239" y="3306"/>
                    <a:pt x="1382" y="3473"/>
                    <a:pt x="1549" y="3592"/>
                  </a:cubicBezTo>
                  <a:lnTo>
                    <a:pt x="1239" y="4259"/>
                  </a:lnTo>
                  <a:cubicBezTo>
                    <a:pt x="1099" y="4509"/>
                    <a:pt x="1317" y="4718"/>
                    <a:pt x="1530" y="4718"/>
                  </a:cubicBezTo>
                  <a:cubicBezTo>
                    <a:pt x="1642" y="4718"/>
                    <a:pt x="1753" y="4660"/>
                    <a:pt x="1811" y="4521"/>
                  </a:cubicBezTo>
                  <a:lnTo>
                    <a:pt x="2120" y="3830"/>
                  </a:lnTo>
                  <a:cubicBezTo>
                    <a:pt x="2232" y="3858"/>
                    <a:pt x="2344" y="3870"/>
                    <a:pt x="2460" y="3870"/>
                  </a:cubicBezTo>
                  <a:cubicBezTo>
                    <a:pt x="2542" y="3870"/>
                    <a:pt x="2627" y="3864"/>
                    <a:pt x="2716" y="3854"/>
                  </a:cubicBezTo>
                  <a:lnTo>
                    <a:pt x="2859" y="4235"/>
                  </a:lnTo>
                  <a:cubicBezTo>
                    <a:pt x="2911" y="4384"/>
                    <a:pt x="3025" y="4446"/>
                    <a:pt x="3140" y="4446"/>
                  </a:cubicBezTo>
                  <a:cubicBezTo>
                    <a:pt x="3339" y="4446"/>
                    <a:pt x="3544" y="4262"/>
                    <a:pt x="3454" y="4021"/>
                  </a:cubicBezTo>
                  <a:lnTo>
                    <a:pt x="3311" y="3640"/>
                  </a:lnTo>
                  <a:cubicBezTo>
                    <a:pt x="3478" y="3521"/>
                    <a:pt x="3621" y="3378"/>
                    <a:pt x="3740" y="3211"/>
                  </a:cubicBezTo>
                  <a:lnTo>
                    <a:pt x="4454" y="3545"/>
                  </a:lnTo>
                  <a:cubicBezTo>
                    <a:pt x="4502" y="3565"/>
                    <a:pt x="4548" y="3575"/>
                    <a:pt x="4590" y="3575"/>
                  </a:cubicBezTo>
                  <a:cubicBezTo>
                    <a:pt x="4891" y="3575"/>
                    <a:pt x="5050" y="3119"/>
                    <a:pt x="4716" y="2973"/>
                  </a:cubicBezTo>
                  <a:lnTo>
                    <a:pt x="4002" y="2640"/>
                  </a:lnTo>
                  <a:cubicBezTo>
                    <a:pt x="4025" y="2449"/>
                    <a:pt x="4049" y="2259"/>
                    <a:pt x="4002" y="2044"/>
                  </a:cubicBezTo>
                  <a:lnTo>
                    <a:pt x="4311" y="1949"/>
                  </a:lnTo>
                  <a:cubicBezTo>
                    <a:pt x="4478" y="1878"/>
                    <a:pt x="4549" y="1687"/>
                    <a:pt x="4478" y="1544"/>
                  </a:cubicBezTo>
                  <a:cubicBezTo>
                    <a:pt x="4441" y="1416"/>
                    <a:pt x="4320" y="1330"/>
                    <a:pt x="4190" y="1330"/>
                  </a:cubicBezTo>
                  <a:cubicBezTo>
                    <a:pt x="4151" y="1330"/>
                    <a:pt x="4111" y="1337"/>
                    <a:pt x="4073" y="1354"/>
                  </a:cubicBezTo>
                  <a:lnTo>
                    <a:pt x="3787" y="1473"/>
                  </a:lnTo>
                  <a:cubicBezTo>
                    <a:pt x="3668" y="1306"/>
                    <a:pt x="3549" y="1139"/>
                    <a:pt x="3383" y="1044"/>
                  </a:cubicBezTo>
                  <a:lnTo>
                    <a:pt x="3644" y="449"/>
                  </a:lnTo>
                  <a:cubicBezTo>
                    <a:pt x="3754" y="199"/>
                    <a:pt x="3546" y="0"/>
                    <a:pt x="3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6" name="Google Shape;2516;p22"/>
          <p:cNvGrpSpPr/>
          <p:nvPr/>
        </p:nvGrpSpPr>
        <p:grpSpPr>
          <a:xfrm>
            <a:off x="1660508" y="3212468"/>
            <a:ext cx="251315" cy="366195"/>
            <a:chOff x="1683107" y="3460891"/>
            <a:chExt cx="251315" cy="366195"/>
          </a:xfrm>
        </p:grpSpPr>
        <p:sp>
          <p:nvSpPr>
            <p:cNvPr id="2517" name="Google Shape;2517;p22"/>
            <p:cNvSpPr/>
            <p:nvPr/>
          </p:nvSpPr>
          <p:spPr>
            <a:xfrm>
              <a:off x="1683107" y="3460891"/>
              <a:ext cx="251315" cy="92437"/>
            </a:xfrm>
            <a:custGeom>
              <a:rect b="b" l="l" r="r" t="t"/>
              <a:pathLst>
                <a:path extrusionOk="0" h="2706" w="7357">
                  <a:moveTo>
                    <a:pt x="296" y="0"/>
                  </a:moveTo>
                  <a:cubicBezTo>
                    <a:pt x="124" y="0"/>
                    <a:pt x="1" y="158"/>
                    <a:pt x="23" y="336"/>
                  </a:cubicBezTo>
                  <a:lnTo>
                    <a:pt x="118" y="2051"/>
                  </a:lnTo>
                  <a:cubicBezTo>
                    <a:pt x="579" y="1975"/>
                    <a:pt x="993" y="1944"/>
                    <a:pt x="1372" y="1944"/>
                  </a:cubicBezTo>
                  <a:cubicBezTo>
                    <a:pt x="3240" y="1944"/>
                    <a:pt x="4278" y="2706"/>
                    <a:pt x="6025" y="2706"/>
                  </a:cubicBezTo>
                  <a:cubicBezTo>
                    <a:pt x="6380" y="2706"/>
                    <a:pt x="6764" y="2674"/>
                    <a:pt x="7191" y="2598"/>
                  </a:cubicBezTo>
                  <a:lnTo>
                    <a:pt x="7334" y="336"/>
                  </a:lnTo>
                  <a:cubicBezTo>
                    <a:pt x="7356" y="158"/>
                    <a:pt x="7233" y="0"/>
                    <a:pt x="7060" y="0"/>
                  </a:cubicBezTo>
                  <a:cubicBezTo>
                    <a:pt x="7049" y="0"/>
                    <a:pt x="7037" y="1"/>
                    <a:pt x="7024" y="3"/>
                  </a:cubicBezTo>
                  <a:lnTo>
                    <a:pt x="332" y="3"/>
                  </a:lnTo>
                  <a:cubicBezTo>
                    <a:pt x="320" y="1"/>
                    <a:pt x="308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2"/>
            <p:cNvSpPr/>
            <p:nvPr/>
          </p:nvSpPr>
          <p:spPr>
            <a:xfrm>
              <a:off x="1687924" y="3549126"/>
              <a:ext cx="239222" cy="277960"/>
            </a:xfrm>
            <a:custGeom>
              <a:rect b="b" l="l" r="r" t="t"/>
              <a:pathLst>
                <a:path extrusionOk="0" h="8137" w="7003">
                  <a:moveTo>
                    <a:pt x="4168" y="1182"/>
                  </a:moveTo>
                  <a:cubicBezTo>
                    <a:pt x="4454" y="1182"/>
                    <a:pt x="4597" y="1516"/>
                    <a:pt x="4383" y="1730"/>
                  </a:cubicBezTo>
                  <a:cubicBezTo>
                    <a:pt x="4326" y="1786"/>
                    <a:pt x="4255" y="1812"/>
                    <a:pt x="4184" y="1812"/>
                  </a:cubicBezTo>
                  <a:cubicBezTo>
                    <a:pt x="4014" y="1812"/>
                    <a:pt x="3842" y="1669"/>
                    <a:pt x="3859" y="1468"/>
                  </a:cubicBezTo>
                  <a:cubicBezTo>
                    <a:pt x="3859" y="1301"/>
                    <a:pt x="4002" y="1182"/>
                    <a:pt x="4168" y="1182"/>
                  </a:cubicBezTo>
                  <a:close/>
                  <a:moveTo>
                    <a:pt x="2870" y="1513"/>
                  </a:moveTo>
                  <a:cubicBezTo>
                    <a:pt x="2882" y="1513"/>
                    <a:pt x="2894" y="1514"/>
                    <a:pt x="2906" y="1516"/>
                  </a:cubicBezTo>
                  <a:cubicBezTo>
                    <a:pt x="3192" y="1516"/>
                    <a:pt x="3335" y="1849"/>
                    <a:pt x="3121" y="2040"/>
                  </a:cubicBezTo>
                  <a:cubicBezTo>
                    <a:pt x="3057" y="2103"/>
                    <a:pt x="2978" y="2132"/>
                    <a:pt x="2900" y="2132"/>
                  </a:cubicBezTo>
                  <a:cubicBezTo>
                    <a:pt x="2745" y="2132"/>
                    <a:pt x="2597" y="2016"/>
                    <a:pt x="2597" y="1825"/>
                  </a:cubicBezTo>
                  <a:cubicBezTo>
                    <a:pt x="2597" y="1649"/>
                    <a:pt x="2719" y="1513"/>
                    <a:pt x="2870" y="1513"/>
                  </a:cubicBezTo>
                  <a:close/>
                  <a:moveTo>
                    <a:pt x="3884" y="2467"/>
                  </a:moveTo>
                  <a:cubicBezTo>
                    <a:pt x="4131" y="2467"/>
                    <a:pt x="4281" y="2808"/>
                    <a:pt x="4073" y="2992"/>
                  </a:cubicBezTo>
                  <a:cubicBezTo>
                    <a:pt x="4012" y="3061"/>
                    <a:pt x="3934" y="3090"/>
                    <a:pt x="3857" y="3090"/>
                  </a:cubicBezTo>
                  <a:cubicBezTo>
                    <a:pt x="3693" y="3090"/>
                    <a:pt x="3533" y="2956"/>
                    <a:pt x="3549" y="2778"/>
                  </a:cubicBezTo>
                  <a:cubicBezTo>
                    <a:pt x="3549" y="2611"/>
                    <a:pt x="3692" y="2468"/>
                    <a:pt x="3859" y="2468"/>
                  </a:cubicBezTo>
                  <a:cubicBezTo>
                    <a:pt x="3867" y="2468"/>
                    <a:pt x="3876" y="2467"/>
                    <a:pt x="3884" y="2467"/>
                  </a:cubicBezTo>
                  <a:close/>
                  <a:moveTo>
                    <a:pt x="2597" y="3064"/>
                  </a:moveTo>
                  <a:cubicBezTo>
                    <a:pt x="2763" y="3064"/>
                    <a:pt x="2930" y="3183"/>
                    <a:pt x="2906" y="3421"/>
                  </a:cubicBezTo>
                  <a:cubicBezTo>
                    <a:pt x="2882" y="3600"/>
                    <a:pt x="2734" y="3689"/>
                    <a:pt x="2588" y="3689"/>
                  </a:cubicBezTo>
                  <a:cubicBezTo>
                    <a:pt x="2442" y="3689"/>
                    <a:pt x="2299" y="3600"/>
                    <a:pt x="2287" y="3421"/>
                  </a:cubicBezTo>
                  <a:cubicBezTo>
                    <a:pt x="2263" y="3183"/>
                    <a:pt x="2430" y="3064"/>
                    <a:pt x="2597" y="3064"/>
                  </a:cubicBezTo>
                  <a:close/>
                  <a:moveTo>
                    <a:pt x="4854" y="3704"/>
                  </a:moveTo>
                  <a:cubicBezTo>
                    <a:pt x="5250" y="3704"/>
                    <a:pt x="5250" y="4328"/>
                    <a:pt x="4854" y="4328"/>
                  </a:cubicBezTo>
                  <a:cubicBezTo>
                    <a:pt x="4840" y="4328"/>
                    <a:pt x="4826" y="4327"/>
                    <a:pt x="4811" y="4326"/>
                  </a:cubicBezTo>
                  <a:cubicBezTo>
                    <a:pt x="4430" y="4302"/>
                    <a:pt x="4430" y="3754"/>
                    <a:pt x="4811" y="3707"/>
                  </a:cubicBezTo>
                  <a:cubicBezTo>
                    <a:pt x="4826" y="3705"/>
                    <a:pt x="4840" y="3704"/>
                    <a:pt x="4854" y="3704"/>
                  </a:cubicBezTo>
                  <a:close/>
                  <a:moveTo>
                    <a:pt x="3541" y="4333"/>
                  </a:moveTo>
                  <a:cubicBezTo>
                    <a:pt x="4104" y="4333"/>
                    <a:pt x="4645" y="4764"/>
                    <a:pt x="4645" y="5421"/>
                  </a:cubicBezTo>
                  <a:cubicBezTo>
                    <a:pt x="4645" y="6017"/>
                    <a:pt x="4145" y="6517"/>
                    <a:pt x="3549" y="6517"/>
                  </a:cubicBezTo>
                  <a:cubicBezTo>
                    <a:pt x="2573" y="6517"/>
                    <a:pt x="2097" y="5350"/>
                    <a:pt x="2763" y="4659"/>
                  </a:cubicBezTo>
                  <a:cubicBezTo>
                    <a:pt x="2989" y="4434"/>
                    <a:pt x="3267" y="4333"/>
                    <a:pt x="3541" y="4333"/>
                  </a:cubicBezTo>
                  <a:close/>
                  <a:moveTo>
                    <a:pt x="1221" y="1"/>
                  </a:moveTo>
                  <a:cubicBezTo>
                    <a:pt x="851" y="1"/>
                    <a:pt x="449" y="33"/>
                    <a:pt x="1" y="111"/>
                  </a:cubicBezTo>
                  <a:lnTo>
                    <a:pt x="25" y="111"/>
                  </a:lnTo>
                  <a:lnTo>
                    <a:pt x="501" y="7850"/>
                  </a:lnTo>
                  <a:cubicBezTo>
                    <a:pt x="501" y="7993"/>
                    <a:pt x="644" y="8136"/>
                    <a:pt x="811" y="8136"/>
                  </a:cubicBezTo>
                  <a:lnTo>
                    <a:pt x="6240" y="8136"/>
                  </a:lnTo>
                  <a:cubicBezTo>
                    <a:pt x="6407" y="8136"/>
                    <a:pt x="6550" y="8017"/>
                    <a:pt x="6574" y="7850"/>
                  </a:cubicBezTo>
                  <a:lnTo>
                    <a:pt x="7002" y="658"/>
                  </a:lnTo>
                  <a:lnTo>
                    <a:pt x="7002" y="658"/>
                  </a:lnTo>
                  <a:cubicBezTo>
                    <a:pt x="6586" y="723"/>
                    <a:pt x="6210" y="751"/>
                    <a:pt x="5862" y="751"/>
                  </a:cubicBezTo>
                  <a:cubicBezTo>
                    <a:pt x="4039" y="751"/>
                    <a:pt x="3006" y="1"/>
                    <a:pt x="1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9" name="Google Shape;2519;p22"/>
          <p:cNvGrpSpPr/>
          <p:nvPr/>
        </p:nvGrpSpPr>
        <p:grpSpPr>
          <a:xfrm>
            <a:off x="2402420" y="3212195"/>
            <a:ext cx="362882" cy="366742"/>
            <a:chOff x="2411945" y="3460344"/>
            <a:chExt cx="362882" cy="366742"/>
          </a:xfrm>
        </p:grpSpPr>
        <p:sp>
          <p:nvSpPr>
            <p:cNvPr id="2520" name="Google Shape;2520;p22"/>
            <p:cNvSpPr/>
            <p:nvPr/>
          </p:nvSpPr>
          <p:spPr>
            <a:xfrm>
              <a:off x="2529114" y="3460344"/>
              <a:ext cx="130184" cy="109654"/>
            </a:xfrm>
            <a:custGeom>
              <a:rect b="b" l="l" r="r" t="t"/>
              <a:pathLst>
                <a:path extrusionOk="0" h="3210" w="3811">
                  <a:moveTo>
                    <a:pt x="1917" y="1"/>
                  </a:moveTo>
                  <a:cubicBezTo>
                    <a:pt x="1834" y="1"/>
                    <a:pt x="1750" y="31"/>
                    <a:pt x="1691" y="90"/>
                  </a:cubicBezTo>
                  <a:lnTo>
                    <a:pt x="667" y="1138"/>
                  </a:lnTo>
                  <a:cubicBezTo>
                    <a:pt x="214" y="1567"/>
                    <a:pt x="0" y="2210"/>
                    <a:pt x="95" y="2829"/>
                  </a:cubicBezTo>
                  <a:cubicBezTo>
                    <a:pt x="133" y="2827"/>
                    <a:pt x="171" y="2826"/>
                    <a:pt x="209" y="2826"/>
                  </a:cubicBezTo>
                  <a:cubicBezTo>
                    <a:pt x="695" y="2826"/>
                    <a:pt x="1176" y="2967"/>
                    <a:pt x="1596" y="3210"/>
                  </a:cubicBezTo>
                  <a:lnTo>
                    <a:pt x="1596" y="2519"/>
                  </a:lnTo>
                  <a:cubicBezTo>
                    <a:pt x="1596" y="2317"/>
                    <a:pt x="1750" y="2216"/>
                    <a:pt x="1905" y="2216"/>
                  </a:cubicBezTo>
                  <a:cubicBezTo>
                    <a:pt x="2060" y="2216"/>
                    <a:pt x="2215" y="2317"/>
                    <a:pt x="2215" y="2519"/>
                  </a:cubicBezTo>
                  <a:lnTo>
                    <a:pt x="2239" y="3210"/>
                  </a:lnTo>
                  <a:cubicBezTo>
                    <a:pt x="2636" y="2967"/>
                    <a:pt x="3116" y="2826"/>
                    <a:pt x="3602" y="2826"/>
                  </a:cubicBezTo>
                  <a:cubicBezTo>
                    <a:pt x="3640" y="2826"/>
                    <a:pt x="3677" y="2827"/>
                    <a:pt x="3715" y="2829"/>
                  </a:cubicBezTo>
                  <a:cubicBezTo>
                    <a:pt x="3810" y="2210"/>
                    <a:pt x="3596" y="1567"/>
                    <a:pt x="3167" y="1138"/>
                  </a:cubicBezTo>
                  <a:lnTo>
                    <a:pt x="2143" y="90"/>
                  </a:lnTo>
                  <a:cubicBezTo>
                    <a:pt x="2084" y="31"/>
                    <a:pt x="2001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2"/>
            <p:cNvSpPr/>
            <p:nvPr/>
          </p:nvSpPr>
          <p:spPr>
            <a:xfrm>
              <a:off x="2473775" y="3578914"/>
              <a:ext cx="109859" cy="85468"/>
            </a:xfrm>
            <a:custGeom>
              <a:rect b="b" l="l" r="r" t="t"/>
              <a:pathLst>
                <a:path extrusionOk="0" h="2502" w="3216">
                  <a:moveTo>
                    <a:pt x="406" y="1"/>
                  </a:moveTo>
                  <a:cubicBezTo>
                    <a:pt x="239" y="1"/>
                    <a:pt x="96" y="144"/>
                    <a:pt x="96" y="310"/>
                  </a:cubicBezTo>
                  <a:cubicBezTo>
                    <a:pt x="120" y="1573"/>
                    <a:pt x="1" y="1930"/>
                    <a:pt x="239" y="2501"/>
                  </a:cubicBezTo>
                  <a:lnTo>
                    <a:pt x="2144" y="2501"/>
                  </a:lnTo>
                  <a:lnTo>
                    <a:pt x="1430" y="1787"/>
                  </a:lnTo>
                  <a:cubicBezTo>
                    <a:pt x="1311" y="1668"/>
                    <a:pt x="1311" y="1453"/>
                    <a:pt x="1430" y="1334"/>
                  </a:cubicBezTo>
                  <a:cubicBezTo>
                    <a:pt x="1489" y="1275"/>
                    <a:pt x="1572" y="1245"/>
                    <a:pt x="1656" y="1245"/>
                  </a:cubicBezTo>
                  <a:cubicBezTo>
                    <a:pt x="1739" y="1245"/>
                    <a:pt x="1823" y="1275"/>
                    <a:pt x="1882" y="1334"/>
                  </a:cubicBezTo>
                  <a:lnTo>
                    <a:pt x="3049" y="2501"/>
                  </a:lnTo>
                  <a:lnTo>
                    <a:pt x="3216" y="2501"/>
                  </a:lnTo>
                  <a:lnTo>
                    <a:pt x="3216" y="525"/>
                  </a:lnTo>
                  <a:cubicBezTo>
                    <a:pt x="2858" y="191"/>
                    <a:pt x="2358" y="1"/>
                    <a:pt x="1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2"/>
            <p:cNvSpPr/>
            <p:nvPr/>
          </p:nvSpPr>
          <p:spPr>
            <a:xfrm>
              <a:off x="2605564" y="3578094"/>
              <a:ext cx="109859" cy="86288"/>
            </a:xfrm>
            <a:custGeom>
              <a:rect b="b" l="l" r="r" t="t"/>
              <a:pathLst>
                <a:path extrusionOk="0" h="2526" w="3216">
                  <a:moveTo>
                    <a:pt x="1358" y="1"/>
                  </a:moveTo>
                  <a:cubicBezTo>
                    <a:pt x="858" y="1"/>
                    <a:pt x="358" y="191"/>
                    <a:pt x="1" y="549"/>
                  </a:cubicBezTo>
                  <a:lnTo>
                    <a:pt x="1" y="2525"/>
                  </a:lnTo>
                  <a:lnTo>
                    <a:pt x="167" y="2525"/>
                  </a:lnTo>
                  <a:lnTo>
                    <a:pt x="1334" y="1358"/>
                  </a:lnTo>
                  <a:cubicBezTo>
                    <a:pt x="1408" y="1285"/>
                    <a:pt x="1488" y="1254"/>
                    <a:pt x="1564" y="1254"/>
                  </a:cubicBezTo>
                  <a:cubicBezTo>
                    <a:pt x="1807" y="1254"/>
                    <a:pt x="2005" y="1569"/>
                    <a:pt x="1787" y="1787"/>
                  </a:cubicBezTo>
                  <a:lnTo>
                    <a:pt x="1072" y="2525"/>
                  </a:lnTo>
                  <a:lnTo>
                    <a:pt x="2977" y="2525"/>
                  </a:lnTo>
                  <a:cubicBezTo>
                    <a:pt x="3216" y="1954"/>
                    <a:pt x="3097" y="1597"/>
                    <a:pt x="3120" y="334"/>
                  </a:cubicBezTo>
                  <a:cubicBezTo>
                    <a:pt x="3120" y="144"/>
                    <a:pt x="2977" y="1"/>
                    <a:pt x="2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2"/>
            <p:cNvSpPr/>
            <p:nvPr/>
          </p:nvSpPr>
          <p:spPr>
            <a:xfrm>
              <a:off x="2411945" y="3685493"/>
              <a:ext cx="171688" cy="141593"/>
            </a:xfrm>
            <a:custGeom>
              <a:rect b="b" l="l" r="r" t="t"/>
              <a:pathLst>
                <a:path extrusionOk="0" h="4145" w="5026">
                  <a:moveTo>
                    <a:pt x="2049" y="0"/>
                  </a:moveTo>
                  <a:cubicBezTo>
                    <a:pt x="930" y="0"/>
                    <a:pt x="1" y="929"/>
                    <a:pt x="1" y="2072"/>
                  </a:cubicBezTo>
                  <a:cubicBezTo>
                    <a:pt x="1" y="3215"/>
                    <a:pt x="930" y="4120"/>
                    <a:pt x="2049" y="4144"/>
                  </a:cubicBezTo>
                  <a:lnTo>
                    <a:pt x="5026" y="414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2"/>
            <p:cNvSpPr/>
            <p:nvPr/>
          </p:nvSpPr>
          <p:spPr>
            <a:xfrm>
              <a:off x="2605564" y="3685493"/>
              <a:ext cx="169263" cy="141593"/>
            </a:xfrm>
            <a:custGeom>
              <a:rect b="b" l="l" r="r" t="t"/>
              <a:pathLst>
                <a:path extrusionOk="0" h="4145" w="4955">
                  <a:moveTo>
                    <a:pt x="1" y="0"/>
                  </a:moveTo>
                  <a:lnTo>
                    <a:pt x="1" y="4144"/>
                  </a:lnTo>
                  <a:lnTo>
                    <a:pt x="2977" y="4144"/>
                  </a:lnTo>
                  <a:cubicBezTo>
                    <a:pt x="4073" y="4097"/>
                    <a:pt x="4954" y="3168"/>
                    <a:pt x="4954" y="2072"/>
                  </a:cubicBezTo>
                  <a:cubicBezTo>
                    <a:pt x="4954" y="953"/>
                    <a:pt x="4073" y="48"/>
                    <a:pt x="2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5" name="Google Shape;2525;p22"/>
          <p:cNvGrpSpPr/>
          <p:nvPr/>
        </p:nvGrpSpPr>
        <p:grpSpPr>
          <a:xfrm>
            <a:off x="3192336" y="3212434"/>
            <a:ext cx="366947" cy="366264"/>
            <a:chOff x="3201861" y="3460891"/>
            <a:chExt cx="366947" cy="366264"/>
          </a:xfrm>
        </p:grpSpPr>
        <p:sp>
          <p:nvSpPr>
            <p:cNvPr id="2526" name="Google Shape;2526;p22"/>
            <p:cNvSpPr/>
            <p:nvPr/>
          </p:nvSpPr>
          <p:spPr>
            <a:xfrm>
              <a:off x="3201861" y="3675723"/>
              <a:ext cx="129398" cy="151363"/>
            </a:xfrm>
            <a:custGeom>
              <a:rect b="b" l="l" r="r" t="t"/>
              <a:pathLst>
                <a:path extrusionOk="0" h="4431" w="3788">
                  <a:moveTo>
                    <a:pt x="334" y="1"/>
                  </a:moveTo>
                  <a:cubicBezTo>
                    <a:pt x="144" y="1"/>
                    <a:pt x="1" y="167"/>
                    <a:pt x="25" y="334"/>
                  </a:cubicBezTo>
                  <a:lnTo>
                    <a:pt x="334" y="4121"/>
                  </a:lnTo>
                  <a:cubicBezTo>
                    <a:pt x="334" y="4287"/>
                    <a:pt x="477" y="4430"/>
                    <a:pt x="644" y="4430"/>
                  </a:cubicBezTo>
                  <a:lnTo>
                    <a:pt x="3144" y="4430"/>
                  </a:lnTo>
                  <a:cubicBezTo>
                    <a:pt x="3311" y="4406"/>
                    <a:pt x="3454" y="4287"/>
                    <a:pt x="3478" y="4121"/>
                  </a:cubicBezTo>
                  <a:lnTo>
                    <a:pt x="3549" y="3144"/>
                  </a:lnTo>
                  <a:lnTo>
                    <a:pt x="2239" y="3144"/>
                  </a:lnTo>
                  <a:cubicBezTo>
                    <a:pt x="1858" y="3097"/>
                    <a:pt x="1858" y="2549"/>
                    <a:pt x="2239" y="2501"/>
                  </a:cubicBezTo>
                  <a:lnTo>
                    <a:pt x="3597" y="2501"/>
                  </a:lnTo>
                  <a:lnTo>
                    <a:pt x="3644" y="1882"/>
                  </a:lnTo>
                  <a:lnTo>
                    <a:pt x="2239" y="1882"/>
                  </a:lnTo>
                  <a:cubicBezTo>
                    <a:pt x="1858" y="1834"/>
                    <a:pt x="1858" y="1287"/>
                    <a:pt x="2239" y="1239"/>
                  </a:cubicBezTo>
                  <a:lnTo>
                    <a:pt x="3716" y="1239"/>
                  </a:lnTo>
                  <a:lnTo>
                    <a:pt x="3787" y="334"/>
                  </a:lnTo>
                  <a:cubicBezTo>
                    <a:pt x="3787" y="167"/>
                    <a:pt x="3668" y="1"/>
                    <a:pt x="3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2"/>
            <p:cNvSpPr/>
            <p:nvPr/>
          </p:nvSpPr>
          <p:spPr>
            <a:xfrm>
              <a:off x="3353190" y="3654578"/>
              <a:ext cx="107399" cy="20359"/>
            </a:xfrm>
            <a:custGeom>
              <a:rect b="b" l="l" r="r" t="t"/>
              <a:pathLst>
                <a:path extrusionOk="0" h="596" w="3144">
                  <a:moveTo>
                    <a:pt x="0" y="0"/>
                  </a:moveTo>
                  <a:lnTo>
                    <a:pt x="0" y="596"/>
                  </a:lnTo>
                  <a:lnTo>
                    <a:pt x="3144" y="596"/>
                  </a:lnTo>
                  <a:lnTo>
                    <a:pt x="3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2"/>
            <p:cNvSpPr/>
            <p:nvPr/>
          </p:nvSpPr>
          <p:spPr>
            <a:xfrm>
              <a:off x="3353190" y="3610648"/>
              <a:ext cx="150509" cy="151329"/>
            </a:xfrm>
            <a:custGeom>
              <a:rect b="b" l="l" r="r" t="t"/>
              <a:pathLst>
                <a:path extrusionOk="0" h="4430" w="4406">
                  <a:moveTo>
                    <a:pt x="0" y="1"/>
                  </a:moveTo>
                  <a:lnTo>
                    <a:pt x="0" y="667"/>
                  </a:lnTo>
                  <a:lnTo>
                    <a:pt x="3453" y="667"/>
                  </a:lnTo>
                  <a:cubicBezTo>
                    <a:pt x="3620" y="667"/>
                    <a:pt x="3787" y="810"/>
                    <a:pt x="3763" y="977"/>
                  </a:cubicBezTo>
                  <a:lnTo>
                    <a:pt x="3763" y="2215"/>
                  </a:lnTo>
                  <a:cubicBezTo>
                    <a:pt x="3785" y="2371"/>
                    <a:pt x="3641" y="2527"/>
                    <a:pt x="3486" y="2527"/>
                  </a:cubicBezTo>
                  <a:cubicBezTo>
                    <a:pt x="3475" y="2527"/>
                    <a:pt x="3464" y="2526"/>
                    <a:pt x="3453" y="2525"/>
                  </a:cubicBezTo>
                  <a:lnTo>
                    <a:pt x="0" y="2525"/>
                  </a:lnTo>
                  <a:lnTo>
                    <a:pt x="0" y="3168"/>
                  </a:lnTo>
                  <a:lnTo>
                    <a:pt x="3453" y="3168"/>
                  </a:lnTo>
                  <a:cubicBezTo>
                    <a:pt x="3834" y="3215"/>
                    <a:pt x="3834" y="3763"/>
                    <a:pt x="3453" y="3811"/>
                  </a:cubicBezTo>
                  <a:lnTo>
                    <a:pt x="0" y="3811"/>
                  </a:lnTo>
                  <a:lnTo>
                    <a:pt x="0" y="4430"/>
                  </a:lnTo>
                  <a:lnTo>
                    <a:pt x="4406" y="4430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2"/>
            <p:cNvSpPr/>
            <p:nvPr/>
          </p:nvSpPr>
          <p:spPr>
            <a:xfrm>
              <a:off x="3417445" y="3460891"/>
              <a:ext cx="86254" cy="47277"/>
            </a:xfrm>
            <a:custGeom>
              <a:rect b="b" l="l" r="r" t="t"/>
              <a:pathLst>
                <a:path extrusionOk="0" h="1384" w="2525">
                  <a:moveTo>
                    <a:pt x="274" y="0"/>
                  </a:moveTo>
                  <a:cubicBezTo>
                    <a:pt x="123" y="0"/>
                    <a:pt x="1" y="136"/>
                    <a:pt x="1" y="312"/>
                  </a:cubicBezTo>
                  <a:lnTo>
                    <a:pt x="1" y="1384"/>
                  </a:lnTo>
                  <a:lnTo>
                    <a:pt x="2525" y="1384"/>
                  </a:lnTo>
                  <a:lnTo>
                    <a:pt x="2525" y="312"/>
                  </a:lnTo>
                  <a:cubicBezTo>
                    <a:pt x="2525" y="136"/>
                    <a:pt x="2402" y="0"/>
                    <a:pt x="2233" y="0"/>
                  </a:cubicBezTo>
                  <a:cubicBezTo>
                    <a:pt x="2219" y="0"/>
                    <a:pt x="2205" y="1"/>
                    <a:pt x="2191" y="3"/>
                  </a:cubicBezTo>
                  <a:lnTo>
                    <a:pt x="310" y="3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2"/>
            <p:cNvSpPr/>
            <p:nvPr/>
          </p:nvSpPr>
          <p:spPr>
            <a:xfrm>
              <a:off x="3353190" y="3530099"/>
              <a:ext cx="215618" cy="297055"/>
            </a:xfrm>
            <a:custGeom>
              <a:rect b="b" l="l" r="r" t="t"/>
              <a:pathLst>
                <a:path extrusionOk="0" h="8696" w="6312">
                  <a:moveTo>
                    <a:pt x="977" y="1"/>
                  </a:moveTo>
                  <a:lnTo>
                    <a:pt x="143" y="549"/>
                  </a:lnTo>
                  <a:cubicBezTo>
                    <a:pt x="48" y="596"/>
                    <a:pt x="0" y="715"/>
                    <a:pt x="0" y="811"/>
                  </a:cubicBezTo>
                  <a:lnTo>
                    <a:pt x="0" y="1739"/>
                  </a:lnTo>
                  <a:lnTo>
                    <a:pt x="4715" y="1739"/>
                  </a:lnTo>
                  <a:cubicBezTo>
                    <a:pt x="4882" y="1739"/>
                    <a:pt x="5001" y="1858"/>
                    <a:pt x="5001" y="2025"/>
                  </a:cubicBezTo>
                  <a:lnTo>
                    <a:pt x="5001" y="7098"/>
                  </a:lnTo>
                  <a:cubicBezTo>
                    <a:pt x="5001" y="7264"/>
                    <a:pt x="4882" y="7383"/>
                    <a:pt x="4715" y="7383"/>
                  </a:cubicBezTo>
                  <a:lnTo>
                    <a:pt x="0" y="7383"/>
                  </a:lnTo>
                  <a:lnTo>
                    <a:pt x="0" y="8384"/>
                  </a:lnTo>
                  <a:cubicBezTo>
                    <a:pt x="0" y="8539"/>
                    <a:pt x="125" y="8695"/>
                    <a:pt x="278" y="8695"/>
                  </a:cubicBezTo>
                  <a:cubicBezTo>
                    <a:pt x="288" y="8695"/>
                    <a:pt x="299" y="8695"/>
                    <a:pt x="310" y="8693"/>
                  </a:cubicBezTo>
                  <a:lnTo>
                    <a:pt x="6001" y="8693"/>
                  </a:lnTo>
                  <a:cubicBezTo>
                    <a:pt x="6168" y="8693"/>
                    <a:pt x="6311" y="8550"/>
                    <a:pt x="6311" y="8384"/>
                  </a:cubicBezTo>
                  <a:lnTo>
                    <a:pt x="6311" y="811"/>
                  </a:lnTo>
                  <a:cubicBezTo>
                    <a:pt x="6287" y="715"/>
                    <a:pt x="6240" y="596"/>
                    <a:pt x="6168" y="549"/>
                  </a:cubicBezTo>
                  <a:lnTo>
                    <a:pt x="5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1" name="Google Shape;2531;p22"/>
          <p:cNvGrpSpPr/>
          <p:nvPr/>
        </p:nvGrpSpPr>
        <p:grpSpPr>
          <a:xfrm>
            <a:off x="3967919" y="3215372"/>
            <a:ext cx="401482" cy="360388"/>
            <a:chOff x="3972681" y="3463419"/>
            <a:chExt cx="401482" cy="360388"/>
          </a:xfrm>
        </p:grpSpPr>
        <p:sp>
          <p:nvSpPr>
            <p:cNvPr id="2532" name="Google Shape;2532;p22"/>
            <p:cNvSpPr/>
            <p:nvPr/>
          </p:nvSpPr>
          <p:spPr>
            <a:xfrm>
              <a:off x="4042607" y="3517221"/>
              <a:ext cx="146068" cy="139817"/>
            </a:xfrm>
            <a:custGeom>
              <a:rect b="b" l="l" r="r" t="t"/>
              <a:pathLst>
                <a:path extrusionOk="0" h="4093" w="4276">
                  <a:moveTo>
                    <a:pt x="3890" y="1"/>
                  </a:moveTo>
                  <a:cubicBezTo>
                    <a:pt x="1731" y="1"/>
                    <a:pt x="1" y="1866"/>
                    <a:pt x="203" y="4093"/>
                  </a:cubicBezTo>
                  <a:cubicBezTo>
                    <a:pt x="394" y="3831"/>
                    <a:pt x="584" y="3617"/>
                    <a:pt x="799" y="3426"/>
                  </a:cubicBezTo>
                  <a:lnTo>
                    <a:pt x="823" y="3402"/>
                  </a:lnTo>
                  <a:cubicBezTo>
                    <a:pt x="965" y="1926"/>
                    <a:pt x="2132" y="759"/>
                    <a:pt x="3609" y="616"/>
                  </a:cubicBezTo>
                  <a:cubicBezTo>
                    <a:pt x="3823" y="402"/>
                    <a:pt x="4038" y="187"/>
                    <a:pt x="4276" y="21"/>
                  </a:cubicBezTo>
                  <a:cubicBezTo>
                    <a:pt x="4146" y="7"/>
                    <a:pt x="4017" y="1"/>
                    <a:pt x="3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2"/>
            <p:cNvSpPr/>
            <p:nvPr/>
          </p:nvSpPr>
          <p:spPr>
            <a:xfrm>
              <a:off x="4163431" y="3630974"/>
              <a:ext cx="146000" cy="139031"/>
            </a:xfrm>
            <a:custGeom>
              <a:rect b="b" l="l" r="r" t="t"/>
              <a:pathLst>
                <a:path extrusionOk="0" h="4070" w="4274">
                  <a:moveTo>
                    <a:pt x="4049" y="1"/>
                  </a:moveTo>
                  <a:lnTo>
                    <a:pt x="4049" y="1"/>
                  </a:lnTo>
                  <a:cubicBezTo>
                    <a:pt x="3882" y="239"/>
                    <a:pt x="3668" y="453"/>
                    <a:pt x="3454" y="644"/>
                  </a:cubicBezTo>
                  <a:lnTo>
                    <a:pt x="3454" y="668"/>
                  </a:lnTo>
                  <a:cubicBezTo>
                    <a:pt x="3311" y="2144"/>
                    <a:pt x="2144" y="3311"/>
                    <a:pt x="667" y="3454"/>
                  </a:cubicBezTo>
                  <a:cubicBezTo>
                    <a:pt x="453" y="3668"/>
                    <a:pt x="239" y="3883"/>
                    <a:pt x="0" y="4049"/>
                  </a:cubicBezTo>
                  <a:cubicBezTo>
                    <a:pt x="130" y="4063"/>
                    <a:pt x="259" y="4069"/>
                    <a:pt x="386" y="4069"/>
                  </a:cubicBezTo>
                  <a:cubicBezTo>
                    <a:pt x="2545" y="4069"/>
                    <a:pt x="4274" y="2205"/>
                    <a:pt x="4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2"/>
            <p:cNvSpPr/>
            <p:nvPr/>
          </p:nvSpPr>
          <p:spPr>
            <a:xfrm>
              <a:off x="3972681" y="3463419"/>
              <a:ext cx="401482" cy="360388"/>
            </a:xfrm>
            <a:custGeom>
              <a:rect b="b" l="l" r="r" t="t"/>
              <a:pathLst>
                <a:path extrusionOk="0" h="10550" w="11753">
                  <a:moveTo>
                    <a:pt x="5939" y="608"/>
                  </a:moveTo>
                  <a:cubicBezTo>
                    <a:pt x="6694" y="608"/>
                    <a:pt x="7481" y="802"/>
                    <a:pt x="8252" y="1238"/>
                  </a:cubicBezTo>
                  <a:cubicBezTo>
                    <a:pt x="9109" y="1453"/>
                    <a:pt x="9776" y="2120"/>
                    <a:pt x="9990" y="2977"/>
                  </a:cubicBezTo>
                  <a:cubicBezTo>
                    <a:pt x="11752" y="6073"/>
                    <a:pt x="9514" y="9931"/>
                    <a:pt x="5942" y="9931"/>
                  </a:cubicBezTo>
                  <a:cubicBezTo>
                    <a:pt x="5156" y="9931"/>
                    <a:pt x="4346" y="9716"/>
                    <a:pt x="3655" y="9335"/>
                  </a:cubicBezTo>
                  <a:cubicBezTo>
                    <a:pt x="2798" y="9121"/>
                    <a:pt x="2131" y="8454"/>
                    <a:pt x="1917" y="7597"/>
                  </a:cubicBezTo>
                  <a:cubicBezTo>
                    <a:pt x="1" y="4267"/>
                    <a:pt x="2663" y="608"/>
                    <a:pt x="5939" y="608"/>
                  </a:cubicBezTo>
                  <a:close/>
                  <a:moveTo>
                    <a:pt x="5942" y="0"/>
                  </a:moveTo>
                  <a:cubicBezTo>
                    <a:pt x="3036" y="0"/>
                    <a:pt x="679" y="2358"/>
                    <a:pt x="679" y="5287"/>
                  </a:cubicBezTo>
                  <a:cubicBezTo>
                    <a:pt x="679" y="8192"/>
                    <a:pt x="3036" y="10550"/>
                    <a:pt x="5942" y="10550"/>
                  </a:cubicBezTo>
                  <a:lnTo>
                    <a:pt x="5989" y="10550"/>
                  </a:lnTo>
                  <a:cubicBezTo>
                    <a:pt x="8895" y="10526"/>
                    <a:pt x="11252" y="8168"/>
                    <a:pt x="11228" y="5263"/>
                  </a:cubicBezTo>
                  <a:cubicBezTo>
                    <a:pt x="11228" y="2358"/>
                    <a:pt x="8871" y="0"/>
                    <a:pt x="5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2"/>
            <p:cNvSpPr/>
            <p:nvPr/>
          </p:nvSpPr>
          <p:spPr>
            <a:xfrm>
              <a:off x="4031061" y="3608223"/>
              <a:ext cx="180399" cy="155462"/>
            </a:xfrm>
            <a:custGeom>
              <a:rect b="b" l="l" r="r" t="t"/>
              <a:pathLst>
                <a:path extrusionOk="0" h="4551" w="5281">
                  <a:moveTo>
                    <a:pt x="2780" y="0"/>
                  </a:moveTo>
                  <a:lnTo>
                    <a:pt x="1280" y="1524"/>
                  </a:lnTo>
                  <a:cubicBezTo>
                    <a:pt x="0" y="2785"/>
                    <a:pt x="1175" y="4551"/>
                    <a:pt x="2544" y="4551"/>
                  </a:cubicBezTo>
                  <a:cubicBezTo>
                    <a:pt x="2959" y="4551"/>
                    <a:pt x="3392" y="4389"/>
                    <a:pt x="3780" y="4001"/>
                  </a:cubicBezTo>
                  <a:lnTo>
                    <a:pt x="5280" y="2524"/>
                  </a:lnTo>
                  <a:lnTo>
                    <a:pt x="27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2"/>
            <p:cNvSpPr/>
            <p:nvPr/>
          </p:nvSpPr>
          <p:spPr>
            <a:xfrm>
              <a:off x="4140646" y="3523540"/>
              <a:ext cx="180433" cy="155462"/>
            </a:xfrm>
            <a:custGeom>
              <a:rect b="b" l="l" r="r" t="t"/>
              <a:pathLst>
                <a:path extrusionOk="0" h="4551" w="5282">
                  <a:moveTo>
                    <a:pt x="2735" y="0"/>
                  </a:moveTo>
                  <a:cubicBezTo>
                    <a:pt x="2321" y="0"/>
                    <a:pt x="1888" y="163"/>
                    <a:pt x="1501" y="550"/>
                  </a:cubicBezTo>
                  <a:lnTo>
                    <a:pt x="1" y="2050"/>
                  </a:lnTo>
                  <a:lnTo>
                    <a:pt x="2501" y="4551"/>
                  </a:lnTo>
                  <a:lnTo>
                    <a:pt x="4001" y="3051"/>
                  </a:lnTo>
                  <a:cubicBezTo>
                    <a:pt x="5281" y="1771"/>
                    <a:pt x="4105" y="0"/>
                    <a:pt x="2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7" name="Google Shape;2537;p22"/>
          <p:cNvGrpSpPr/>
          <p:nvPr/>
        </p:nvGrpSpPr>
        <p:grpSpPr>
          <a:xfrm>
            <a:off x="4780053" y="3213117"/>
            <a:ext cx="381567" cy="364897"/>
            <a:chOff x="4780053" y="3461164"/>
            <a:chExt cx="381567" cy="364897"/>
          </a:xfrm>
        </p:grpSpPr>
        <p:sp>
          <p:nvSpPr>
            <p:cNvPr id="2538" name="Google Shape;2538;p22"/>
            <p:cNvSpPr/>
            <p:nvPr/>
          </p:nvSpPr>
          <p:spPr>
            <a:xfrm>
              <a:off x="4780053" y="3461164"/>
              <a:ext cx="175753" cy="167418"/>
            </a:xfrm>
            <a:custGeom>
              <a:rect b="b" l="l" r="r" t="t"/>
              <a:pathLst>
                <a:path extrusionOk="0" h="4901" w="5145">
                  <a:moveTo>
                    <a:pt x="2751" y="1"/>
                  </a:moveTo>
                  <a:cubicBezTo>
                    <a:pt x="2108" y="1"/>
                    <a:pt x="1465" y="245"/>
                    <a:pt x="977" y="733"/>
                  </a:cubicBezTo>
                  <a:cubicBezTo>
                    <a:pt x="1" y="1709"/>
                    <a:pt x="1" y="3305"/>
                    <a:pt x="977" y="4281"/>
                  </a:cubicBezTo>
                  <a:lnTo>
                    <a:pt x="1620" y="4900"/>
                  </a:lnTo>
                  <a:lnTo>
                    <a:pt x="5145" y="1352"/>
                  </a:lnTo>
                  <a:lnTo>
                    <a:pt x="4526" y="733"/>
                  </a:lnTo>
                  <a:cubicBezTo>
                    <a:pt x="4037" y="245"/>
                    <a:pt x="3394" y="1"/>
                    <a:pt x="2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2"/>
            <p:cNvSpPr/>
            <p:nvPr/>
          </p:nvSpPr>
          <p:spPr>
            <a:xfrm>
              <a:off x="4985867" y="3658643"/>
              <a:ext cx="175753" cy="167418"/>
            </a:xfrm>
            <a:custGeom>
              <a:rect b="b" l="l" r="r" t="t"/>
              <a:pathLst>
                <a:path extrusionOk="0" h="4901" w="5145">
                  <a:moveTo>
                    <a:pt x="3549" y="1"/>
                  </a:moveTo>
                  <a:lnTo>
                    <a:pt x="1" y="3549"/>
                  </a:lnTo>
                  <a:lnTo>
                    <a:pt x="644" y="4168"/>
                  </a:lnTo>
                  <a:cubicBezTo>
                    <a:pt x="1132" y="4656"/>
                    <a:pt x="1769" y="4900"/>
                    <a:pt x="2406" y="4900"/>
                  </a:cubicBezTo>
                  <a:cubicBezTo>
                    <a:pt x="3043" y="4900"/>
                    <a:pt x="3680" y="4656"/>
                    <a:pt x="4168" y="4168"/>
                  </a:cubicBezTo>
                  <a:cubicBezTo>
                    <a:pt x="5145" y="3192"/>
                    <a:pt x="5145" y="1596"/>
                    <a:pt x="4168" y="620"/>
                  </a:cubicBezTo>
                  <a:lnTo>
                    <a:pt x="3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2"/>
            <p:cNvSpPr/>
            <p:nvPr/>
          </p:nvSpPr>
          <p:spPr>
            <a:xfrm>
              <a:off x="4780873" y="3461164"/>
              <a:ext cx="380747" cy="364897"/>
            </a:xfrm>
            <a:custGeom>
              <a:rect b="b" l="l" r="r" t="t"/>
              <a:pathLst>
                <a:path extrusionOk="0" h="10682" w="11146">
                  <a:moveTo>
                    <a:pt x="5598" y="3710"/>
                  </a:moveTo>
                  <a:cubicBezTo>
                    <a:pt x="5664" y="3710"/>
                    <a:pt x="5731" y="3732"/>
                    <a:pt x="5788" y="3781"/>
                  </a:cubicBezTo>
                  <a:cubicBezTo>
                    <a:pt x="5930" y="3900"/>
                    <a:pt x="5930" y="4115"/>
                    <a:pt x="5788" y="4234"/>
                  </a:cubicBezTo>
                  <a:cubicBezTo>
                    <a:pt x="5730" y="4284"/>
                    <a:pt x="5662" y="4306"/>
                    <a:pt x="5595" y="4306"/>
                  </a:cubicBezTo>
                  <a:cubicBezTo>
                    <a:pt x="5439" y="4306"/>
                    <a:pt x="5287" y="4186"/>
                    <a:pt x="5287" y="4019"/>
                  </a:cubicBezTo>
                  <a:cubicBezTo>
                    <a:pt x="5287" y="3835"/>
                    <a:pt x="5441" y="3710"/>
                    <a:pt x="5598" y="3710"/>
                  </a:cubicBezTo>
                  <a:close/>
                  <a:moveTo>
                    <a:pt x="5525" y="5043"/>
                  </a:moveTo>
                  <a:cubicBezTo>
                    <a:pt x="5682" y="5043"/>
                    <a:pt x="5835" y="5169"/>
                    <a:pt x="5835" y="5353"/>
                  </a:cubicBezTo>
                  <a:cubicBezTo>
                    <a:pt x="5835" y="5519"/>
                    <a:pt x="5684" y="5639"/>
                    <a:pt x="5527" y="5639"/>
                  </a:cubicBezTo>
                  <a:cubicBezTo>
                    <a:pt x="5460" y="5639"/>
                    <a:pt x="5392" y="5617"/>
                    <a:pt x="5335" y="5567"/>
                  </a:cubicBezTo>
                  <a:cubicBezTo>
                    <a:pt x="5216" y="5448"/>
                    <a:pt x="5216" y="5234"/>
                    <a:pt x="5335" y="5115"/>
                  </a:cubicBezTo>
                  <a:cubicBezTo>
                    <a:pt x="5391" y="5065"/>
                    <a:pt x="5458" y="5043"/>
                    <a:pt x="5525" y="5043"/>
                  </a:cubicBezTo>
                  <a:close/>
                  <a:moveTo>
                    <a:pt x="6911" y="5027"/>
                  </a:moveTo>
                  <a:cubicBezTo>
                    <a:pt x="6985" y="5027"/>
                    <a:pt x="7061" y="5054"/>
                    <a:pt x="7121" y="5115"/>
                  </a:cubicBezTo>
                  <a:cubicBezTo>
                    <a:pt x="7240" y="5234"/>
                    <a:pt x="7240" y="5424"/>
                    <a:pt x="7121" y="5567"/>
                  </a:cubicBezTo>
                  <a:cubicBezTo>
                    <a:pt x="7061" y="5627"/>
                    <a:pt x="6987" y="5654"/>
                    <a:pt x="6914" y="5654"/>
                  </a:cubicBezTo>
                  <a:cubicBezTo>
                    <a:pt x="6754" y="5654"/>
                    <a:pt x="6597" y="5525"/>
                    <a:pt x="6597" y="5329"/>
                  </a:cubicBezTo>
                  <a:cubicBezTo>
                    <a:pt x="6597" y="5151"/>
                    <a:pt x="6752" y="5027"/>
                    <a:pt x="6911" y="5027"/>
                  </a:cubicBezTo>
                  <a:close/>
                  <a:moveTo>
                    <a:pt x="4240" y="5021"/>
                  </a:moveTo>
                  <a:cubicBezTo>
                    <a:pt x="4313" y="5021"/>
                    <a:pt x="4388" y="5049"/>
                    <a:pt x="4454" y="5115"/>
                  </a:cubicBezTo>
                  <a:cubicBezTo>
                    <a:pt x="4597" y="5234"/>
                    <a:pt x="4597" y="5448"/>
                    <a:pt x="4454" y="5567"/>
                  </a:cubicBezTo>
                  <a:cubicBezTo>
                    <a:pt x="4394" y="5627"/>
                    <a:pt x="4317" y="5657"/>
                    <a:pt x="4240" y="5657"/>
                  </a:cubicBezTo>
                  <a:cubicBezTo>
                    <a:pt x="4162" y="5657"/>
                    <a:pt x="4085" y="5627"/>
                    <a:pt x="4025" y="5567"/>
                  </a:cubicBezTo>
                  <a:cubicBezTo>
                    <a:pt x="3787" y="5329"/>
                    <a:pt x="4000" y="5021"/>
                    <a:pt x="4240" y="5021"/>
                  </a:cubicBezTo>
                  <a:close/>
                  <a:moveTo>
                    <a:pt x="5578" y="6361"/>
                  </a:moveTo>
                  <a:cubicBezTo>
                    <a:pt x="5652" y="6361"/>
                    <a:pt x="5727" y="6388"/>
                    <a:pt x="5788" y="6448"/>
                  </a:cubicBezTo>
                  <a:cubicBezTo>
                    <a:pt x="5907" y="6567"/>
                    <a:pt x="5907" y="6758"/>
                    <a:pt x="5788" y="6901"/>
                  </a:cubicBezTo>
                  <a:cubicBezTo>
                    <a:pt x="5728" y="6961"/>
                    <a:pt x="5654" y="6988"/>
                    <a:pt x="5581" y="6988"/>
                  </a:cubicBezTo>
                  <a:cubicBezTo>
                    <a:pt x="5421" y="6988"/>
                    <a:pt x="5264" y="6859"/>
                    <a:pt x="5264" y="6663"/>
                  </a:cubicBezTo>
                  <a:cubicBezTo>
                    <a:pt x="5264" y="6484"/>
                    <a:pt x="5419" y="6361"/>
                    <a:pt x="5578" y="6361"/>
                  </a:cubicBezTo>
                  <a:close/>
                  <a:moveTo>
                    <a:pt x="8407" y="1"/>
                  </a:moveTo>
                  <a:cubicBezTo>
                    <a:pt x="7770" y="1"/>
                    <a:pt x="7133" y="245"/>
                    <a:pt x="6645" y="733"/>
                  </a:cubicBezTo>
                  <a:lnTo>
                    <a:pt x="977" y="6401"/>
                  </a:lnTo>
                  <a:cubicBezTo>
                    <a:pt x="1" y="7377"/>
                    <a:pt x="1" y="8973"/>
                    <a:pt x="977" y="9949"/>
                  </a:cubicBezTo>
                  <a:cubicBezTo>
                    <a:pt x="1465" y="10437"/>
                    <a:pt x="2108" y="10681"/>
                    <a:pt x="2751" y="10681"/>
                  </a:cubicBezTo>
                  <a:cubicBezTo>
                    <a:pt x="3394" y="10681"/>
                    <a:pt x="4037" y="10437"/>
                    <a:pt x="4525" y="9949"/>
                  </a:cubicBezTo>
                  <a:lnTo>
                    <a:pt x="10169" y="4281"/>
                  </a:lnTo>
                  <a:cubicBezTo>
                    <a:pt x="11146" y="3305"/>
                    <a:pt x="11146" y="1709"/>
                    <a:pt x="10169" y="733"/>
                  </a:cubicBezTo>
                  <a:cubicBezTo>
                    <a:pt x="9681" y="245"/>
                    <a:pt x="9044" y="1"/>
                    <a:pt x="8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1" name="Google Shape;2541;p22"/>
          <p:cNvGrpSpPr/>
          <p:nvPr/>
        </p:nvGrpSpPr>
        <p:grpSpPr>
          <a:xfrm>
            <a:off x="5601704" y="3212332"/>
            <a:ext cx="316868" cy="366468"/>
            <a:chOff x="5601704" y="3460379"/>
            <a:chExt cx="316868" cy="366468"/>
          </a:xfrm>
        </p:grpSpPr>
        <p:sp>
          <p:nvSpPr>
            <p:cNvPr id="2542" name="Google Shape;2542;p22"/>
            <p:cNvSpPr/>
            <p:nvPr/>
          </p:nvSpPr>
          <p:spPr>
            <a:xfrm>
              <a:off x="5766867" y="3460379"/>
              <a:ext cx="146786" cy="123454"/>
            </a:xfrm>
            <a:custGeom>
              <a:rect b="b" l="l" r="r" t="t"/>
              <a:pathLst>
                <a:path extrusionOk="0" h="3614" w="4297">
                  <a:moveTo>
                    <a:pt x="2640" y="1"/>
                  </a:moveTo>
                  <a:cubicBezTo>
                    <a:pt x="2016" y="1"/>
                    <a:pt x="1447" y="567"/>
                    <a:pt x="1572" y="1280"/>
                  </a:cubicBezTo>
                  <a:lnTo>
                    <a:pt x="1500" y="923"/>
                  </a:lnTo>
                  <a:cubicBezTo>
                    <a:pt x="1428" y="511"/>
                    <a:pt x="1124" y="326"/>
                    <a:pt x="816" y="326"/>
                  </a:cubicBezTo>
                  <a:cubicBezTo>
                    <a:pt x="412" y="326"/>
                    <a:pt x="0" y="644"/>
                    <a:pt x="95" y="1185"/>
                  </a:cubicBezTo>
                  <a:lnTo>
                    <a:pt x="190" y="1732"/>
                  </a:lnTo>
                  <a:cubicBezTo>
                    <a:pt x="1405" y="1732"/>
                    <a:pt x="2476" y="2471"/>
                    <a:pt x="2881" y="3614"/>
                  </a:cubicBezTo>
                  <a:lnTo>
                    <a:pt x="3453" y="3518"/>
                  </a:lnTo>
                  <a:cubicBezTo>
                    <a:pt x="4296" y="3313"/>
                    <a:pt x="4114" y="2082"/>
                    <a:pt x="3303" y="2082"/>
                  </a:cubicBezTo>
                  <a:cubicBezTo>
                    <a:pt x="3267" y="2082"/>
                    <a:pt x="3229" y="2084"/>
                    <a:pt x="3191" y="2090"/>
                  </a:cubicBezTo>
                  <a:lnTo>
                    <a:pt x="2890" y="2150"/>
                  </a:lnTo>
                  <a:lnTo>
                    <a:pt x="2890" y="2150"/>
                  </a:lnTo>
                  <a:cubicBezTo>
                    <a:pt x="3796" y="1945"/>
                    <a:pt x="4033" y="745"/>
                    <a:pt x="3262" y="208"/>
                  </a:cubicBezTo>
                  <a:cubicBezTo>
                    <a:pt x="3065" y="64"/>
                    <a:pt x="2849" y="1"/>
                    <a:pt x="2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2"/>
            <p:cNvSpPr/>
            <p:nvPr/>
          </p:nvSpPr>
          <p:spPr>
            <a:xfrm>
              <a:off x="5601704" y="3543524"/>
              <a:ext cx="244893" cy="282947"/>
            </a:xfrm>
            <a:custGeom>
              <a:rect b="b" l="l" r="r" t="t"/>
              <a:pathLst>
                <a:path extrusionOk="0" h="8283" w="7169">
                  <a:moveTo>
                    <a:pt x="5007" y="0"/>
                  </a:moveTo>
                  <a:cubicBezTo>
                    <a:pt x="4840" y="0"/>
                    <a:pt x="4671" y="20"/>
                    <a:pt x="4501" y="60"/>
                  </a:cubicBezTo>
                  <a:cubicBezTo>
                    <a:pt x="3620" y="299"/>
                    <a:pt x="2906" y="1061"/>
                    <a:pt x="2382" y="1823"/>
                  </a:cubicBezTo>
                  <a:lnTo>
                    <a:pt x="3739" y="2775"/>
                  </a:lnTo>
                  <a:cubicBezTo>
                    <a:pt x="4013" y="2971"/>
                    <a:pt x="3821" y="3360"/>
                    <a:pt x="3558" y="3360"/>
                  </a:cubicBezTo>
                  <a:cubicBezTo>
                    <a:pt x="3502" y="3360"/>
                    <a:pt x="3441" y="3342"/>
                    <a:pt x="3382" y="3299"/>
                  </a:cubicBezTo>
                  <a:lnTo>
                    <a:pt x="2025" y="2347"/>
                  </a:lnTo>
                  <a:cubicBezTo>
                    <a:pt x="1667" y="2942"/>
                    <a:pt x="1358" y="3561"/>
                    <a:pt x="1072" y="4204"/>
                  </a:cubicBezTo>
                  <a:lnTo>
                    <a:pt x="2191" y="4990"/>
                  </a:lnTo>
                  <a:cubicBezTo>
                    <a:pt x="2450" y="5208"/>
                    <a:pt x="2261" y="5559"/>
                    <a:pt x="1997" y="5559"/>
                  </a:cubicBezTo>
                  <a:cubicBezTo>
                    <a:pt x="1945" y="5559"/>
                    <a:pt x="1889" y="5545"/>
                    <a:pt x="1834" y="5514"/>
                  </a:cubicBezTo>
                  <a:lnTo>
                    <a:pt x="834" y="4823"/>
                  </a:lnTo>
                  <a:cubicBezTo>
                    <a:pt x="501" y="5776"/>
                    <a:pt x="0" y="7538"/>
                    <a:pt x="834" y="8110"/>
                  </a:cubicBezTo>
                  <a:cubicBezTo>
                    <a:pt x="1011" y="8231"/>
                    <a:pt x="1211" y="8282"/>
                    <a:pt x="1425" y="8282"/>
                  </a:cubicBezTo>
                  <a:cubicBezTo>
                    <a:pt x="2133" y="8282"/>
                    <a:pt x="2982" y="7721"/>
                    <a:pt x="3549" y="7300"/>
                  </a:cubicBezTo>
                  <a:cubicBezTo>
                    <a:pt x="3501" y="7062"/>
                    <a:pt x="3549" y="6990"/>
                    <a:pt x="3525" y="5157"/>
                  </a:cubicBezTo>
                  <a:cubicBezTo>
                    <a:pt x="3525" y="4021"/>
                    <a:pt x="4457" y="3261"/>
                    <a:pt x="5426" y="3261"/>
                  </a:cubicBezTo>
                  <a:cubicBezTo>
                    <a:pt x="5860" y="3261"/>
                    <a:pt x="6301" y="3413"/>
                    <a:pt x="6668" y="3752"/>
                  </a:cubicBezTo>
                  <a:cubicBezTo>
                    <a:pt x="6740" y="3609"/>
                    <a:pt x="6811" y="3490"/>
                    <a:pt x="6883" y="3347"/>
                  </a:cubicBezTo>
                  <a:lnTo>
                    <a:pt x="5192" y="2180"/>
                  </a:lnTo>
                  <a:cubicBezTo>
                    <a:pt x="5049" y="2085"/>
                    <a:pt x="5025" y="1894"/>
                    <a:pt x="5121" y="1751"/>
                  </a:cubicBezTo>
                  <a:cubicBezTo>
                    <a:pt x="5179" y="1649"/>
                    <a:pt x="5274" y="1600"/>
                    <a:pt x="5371" y="1600"/>
                  </a:cubicBezTo>
                  <a:cubicBezTo>
                    <a:pt x="5432" y="1600"/>
                    <a:pt x="5494" y="1619"/>
                    <a:pt x="5549" y="1656"/>
                  </a:cubicBezTo>
                  <a:lnTo>
                    <a:pt x="7073" y="2728"/>
                  </a:lnTo>
                  <a:cubicBezTo>
                    <a:pt x="7145" y="2394"/>
                    <a:pt x="7169" y="2061"/>
                    <a:pt x="7097" y="1727"/>
                  </a:cubicBezTo>
                  <a:cubicBezTo>
                    <a:pt x="6913" y="706"/>
                    <a:pt x="6011" y="0"/>
                    <a:pt x="5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2"/>
            <p:cNvSpPr/>
            <p:nvPr/>
          </p:nvSpPr>
          <p:spPr>
            <a:xfrm>
              <a:off x="5838432" y="3719380"/>
              <a:ext cx="80139" cy="107467"/>
            </a:xfrm>
            <a:custGeom>
              <a:rect b="b" l="l" r="r" t="t"/>
              <a:pathLst>
                <a:path extrusionOk="0" h="3146" w="2346">
                  <a:moveTo>
                    <a:pt x="675" y="0"/>
                  </a:moveTo>
                  <a:cubicBezTo>
                    <a:pt x="571" y="0"/>
                    <a:pt x="465" y="11"/>
                    <a:pt x="358" y="32"/>
                  </a:cubicBezTo>
                  <a:lnTo>
                    <a:pt x="358" y="1890"/>
                  </a:lnTo>
                  <a:cubicBezTo>
                    <a:pt x="358" y="2271"/>
                    <a:pt x="239" y="2676"/>
                    <a:pt x="0" y="2985"/>
                  </a:cubicBezTo>
                  <a:cubicBezTo>
                    <a:pt x="225" y="3095"/>
                    <a:pt x="456" y="3145"/>
                    <a:pt x="682" y="3145"/>
                  </a:cubicBezTo>
                  <a:cubicBezTo>
                    <a:pt x="1439" y="3145"/>
                    <a:pt x="2129" y="2578"/>
                    <a:pt x="2239" y="1771"/>
                  </a:cubicBezTo>
                  <a:cubicBezTo>
                    <a:pt x="2346" y="809"/>
                    <a:pt x="1589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2"/>
            <p:cNvSpPr/>
            <p:nvPr/>
          </p:nvSpPr>
          <p:spPr>
            <a:xfrm>
              <a:off x="5743263" y="3676543"/>
              <a:ext cx="86254" cy="64289"/>
            </a:xfrm>
            <a:custGeom>
              <a:rect b="b" l="l" r="r" t="t"/>
              <a:pathLst>
                <a:path extrusionOk="0" h="1882" w="2525">
                  <a:moveTo>
                    <a:pt x="1262" y="0"/>
                  </a:moveTo>
                  <a:cubicBezTo>
                    <a:pt x="572" y="0"/>
                    <a:pt x="0" y="572"/>
                    <a:pt x="0" y="1263"/>
                  </a:cubicBezTo>
                  <a:lnTo>
                    <a:pt x="0" y="1882"/>
                  </a:lnTo>
                  <a:lnTo>
                    <a:pt x="2524" y="1882"/>
                  </a:lnTo>
                  <a:lnTo>
                    <a:pt x="2524" y="1263"/>
                  </a:lnTo>
                  <a:cubicBezTo>
                    <a:pt x="2524" y="572"/>
                    <a:pt x="1953" y="0"/>
                    <a:pt x="1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2"/>
            <p:cNvSpPr/>
            <p:nvPr/>
          </p:nvSpPr>
          <p:spPr>
            <a:xfrm>
              <a:off x="5743263" y="3761943"/>
              <a:ext cx="86254" cy="64733"/>
            </a:xfrm>
            <a:custGeom>
              <a:rect b="b" l="l" r="r" t="t"/>
              <a:pathLst>
                <a:path extrusionOk="0" h="1895" w="2525">
                  <a:moveTo>
                    <a:pt x="0" y="1"/>
                  </a:moveTo>
                  <a:lnTo>
                    <a:pt x="0" y="644"/>
                  </a:lnTo>
                  <a:cubicBezTo>
                    <a:pt x="0" y="1477"/>
                    <a:pt x="631" y="1894"/>
                    <a:pt x="1262" y="1894"/>
                  </a:cubicBezTo>
                  <a:cubicBezTo>
                    <a:pt x="1893" y="1894"/>
                    <a:pt x="2524" y="1477"/>
                    <a:pt x="2524" y="644"/>
                  </a:cubicBezTo>
                  <a:lnTo>
                    <a:pt x="2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7" name="Google Shape;2547;p22"/>
          <p:cNvGrpSpPr/>
          <p:nvPr/>
        </p:nvGrpSpPr>
        <p:grpSpPr>
          <a:xfrm>
            <a:off x="6460432" y="3212468"/>
            <a:ext cx="194439" cy="366195"/>
            <a:chOff x="6453449" y="3460891"/>
            <a:chExt cx="194439" cy="366195"/>
          </a:xfrm>
        </p:grpSpPr>
        <p:sp>
          <p:nvSpPr>
            <p:cNvPr id="2548" name="Google Shape;2548;p22"/>
            <p:cNvSpPr/>
            <p:nvPr/>
          </p:nvSpPr>
          <p:spPr>
            <a:xfrm>
              <a:off x="6516884" y="3569964"/>
              <a:ext cx="68388" cy="180638"/>
            </a:xfrm>
            <a:custGeom>
              <a:rect b="b" l="l" r="r" t="t"/>
              <a:pathLst>
                <a:path extrusionOk="0" h="5288" w="2002">
                  <a:moveTo>
                    <a:pt x="1001" y="1"/>
                  </a:moveTo>
                  <a:cubicBezTo>
                    <a:pt x="691" y="215"/>
                    <a:pt x="1" y="810"/>
                    <a:pt x="1" y="2168"/>
                  </a:cubicBezTo>
                  <a:cubicBezTo>
                    <a:pt x="1" y="3168"/>
                    <a:pt x="406" y="4383"/>
                    <a:pt x="763" y="5288"/>
                  </a:cubicBezTo>
                  <a:lnTo>
                    <a:pt x="1239" y="5288"/>
                  </a:lnTo>
                  <a:cubicBezTo>
                    <a:pt x="1596" y="4383"/>
                    <a:pt x="2001" y="3168"/>
                    <a:pt x="2001" y="2168"/>
                  </a:cubicBezTo>
                  <a:cubicBezTo>
                    <a:pt x="2001" y="810"/>
                    <a:pt x="1287" y="215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2"/>
            <p:cNvSpPr/>
            <p:nvPr/>
          </p:nvSpPr>
          <p:spPr>
            <a:xfrm>
              <a:off x="6453449" y="3460891"/>
              <a:ext cx="194439" cy="366195"/>
            </a:xfrm>
            <a:custGeom>
              <a:rect b="b" l="l" r="r" t="t"/>
              <a:pathLst>
                <a:path extrusionOk="0" h="10720" w="5692">
                  <a:moveTo>
                    <a:pt x="2831" y="2539"/>
                  </a:moveTo>
                  <a:cubicBezTo>
                    <a:pt x="2876" y="2539"/>
                    <a:pt x="2917" y="2551"/>
                    <a:pt x="2953" y="2575"/>
                  </a:cubicBezTo>
                  <a:cubicBezTo>
                    <a:pt x="3263" y="2718"/>
                    <a:pt x="3525" y="2932"/>
                    <a:pt x="3739" y="3194"/>
                  </a:cubicBezTo>
                  <a:cubicBezTo>
                    <a:pt x="5025" y="4718"/>
                    <a:pt x="4358" y="7052"/>
                    <a:pt x="3572" y="8933"/>
                  </a:cubicBezTo>
                  <a:lnTo>
                    <a:pt x="3596" y="8933"/>
                  </a:lnTo>
                  <a:cubicBezTo>
                    <a:pt x="3549" y="9052"/>
                    <a:pt x="3429" y="9124"/>
                    <a:pt x="3287" y="9124"/>
                  </a:cubicBezTo>
                  <a:lnTo>
                    <a:pt x="2405" y="9124"/>
                  </a:lnTo>
                  <a:cubicBezTo>
                    <a:pt x="2263" y="9124"/>
                    <a:pt x="2144" y="9028"/>
                    <a:pt x="2096" y="8933"/>
                  </a:cubicBezTo>
                  <a:cubicBezTo>
                    <a:pt x="1310" y="7076"/>
                    <a:pt x="643" y="4718"/>
                    <a:pt x="1929" y="3194"/>
                  </a:cubicBezTo>
                  <a:cubicBezTo>
                    <a:pt x="2144" y="2932"/>
                    <a:pt x="2405" y="2718"/>
                    <a:pt x="2691" y="2575"/>
                  </a:cubicBezTo>
                  <a:cubicBezTo>
                    <a:pt x="2739" y="2551"/>
                    <a:pt x="2786" y="2539"/>
                    <a:pt x="2831" y="2539"/>
                  </a:cubicBezTo>
                  <a:close/>
                  <a:moveTo>
                    <a:pt x="1536" y="0"/>
                  </a:moveTo>
                  <a:cubicBezTo>
                    <a:pt x="1385" y="0"/>
                    <a:pt x="1262" y="136"/>
                    <a:pt x="1262" y="312"/>
                  </a:cubicBezTo>
                  <a:cubicBezTo>
                    <a:pt x="1262" y="812"/>
                    <a:pt x="834" y="1241"/>
                    <a:pt x="310" y="1241"/>
                  </a:cubicBezTo>
                  <a:cubicBezTo>
                    <a:pt x="143" y="1241"/>
                    <a:pt x="0" y="1384"/>
                    <a:pt x="0" y="1551"/>
                  </a:cubicBezTo>
                  <a:lnTo>
                    <a:pt x="0" y="10410"/>
                  </a:lnTo>
                  <a:cubicBezTo>
                    <a:pt x="0" y="10576"/>
                    <a:pt x="143" y="10719"/>
                    <a:pt x="310" y="10719"/>
                  </a:cubicBezTo>
                  <a:lnTo>
                    <a:pt x="5382" y="10719"/>
                  </a:lnTo>
                  <a:cubicBezTo>
                    <a:pt x="5549" y="10719"/>
                    <a:pt x="5692" y="10576"/>
                    <a:pt x="5668" y="10410"/>
                  </a:cubicBezTo>
                  <a:lnTo>
                    <a:pt x="5668" y="1551"/>
                  </a:lnTo>
                  <a:cubicBezTo>
                    <a:pt x="5668" y="1384"/>
                    <a:pt x="5549" y="1265"/>
                    <a:pt x="5382" y="1265"/>
                  </a:cubicBezTo>
                  <a:lnTo>
                    <a:pt x="5382" y="1241"/>
                  </a:lnTo>
                  <a:cubicBezTo>
                    <a:pt x="4858" y="1241"/>
                    <a:pt x="4454" y="836"/>
                    <a:pt x="4454" y="312"/>
                  </a:cubicBezTo>
                  <a:cubicBezTo>
                    <a:pt x="4454" y="136"/>
                    <a:pt x="4331" y="0"/>
                    <a:pt x="4180" y="0"/>
                  </a:cubicBezTo>
                  <a:cubicBezTo>
                    <a:pt x="4168" y="0"/>
                    <a:pt x="4156" y="1"/>
                    <a:pt x="4144" y="3"/>
                  </a:cubicBezTo>
                  <a:lnTo>
                    <a:pt x="1572" y="3"/>
                  </a:lnTo>
                  <a:cubicBezTo>
                    <a:pt x="1560" y="1"/>
                    <a:pt x="1548" y="0"/>
                    <a:pt x="1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0" name="Google Shape;2550;p22"/>
          <p:cNvGrpSpPr/>
          <p:nvPr/>
        </p:nvGrpSpPr>
        <p:grpSpPr>
          <a:xfrm>
            <a:off x="7167866" y="3246287"/>
            <a:ext cx="363667" cy="298558"/>
            <a:chOff x="7161176" y="3494334"/>
            <a:chExt cx="363667" cy="298558"/>
          </a:xfrm>
        </p:grpSpPr>
        <p:sp>
          <p:nvSpPr>
            <p:cNvPr id="2551" name="Google Shape;2551;p22"/>
            <p:cNvSpPr/>
            <p:nvPr/>
          </p:nvSpPr>
          <p:spPr>
            <a:xfrm>
              <a:off x="7269395" y="3622024"/>
              <a:ext cx="125299" cy="106784"/>
            </a:xfrm>
            <a:custGeom>
              <a:rect b="b" l="l" r="r" t="t"/>
              <a:pathLst>
                <a:path extrusionOk="0" h="3126" w="3668">
                  <a:moveTo>
                    <a:pt x="2120" y="632"/>
                  </a:moveTo>
                  <a:cubicBezTo>
                    <a:pt x="2274" y="632"/>
                    <a:pt x="2429" y="739"/>
                    <a:pt x="2429" y="953"/>
                  </a:cubicBezTo>
                  <a:lnTo>
                    <a:pt x="2429" y="1263"/>
                  </a:lnTo>
                  <a:lnTo>
                    <a:pt x="2739" y="1263"/>
                  </a:lnTo>
                  <a:cubicBezTo>
                    <a:pt x="3144" y="1263"/>
                    <a:pt x="3144" y="1882"/>
                    <a:pt x="2739" y="1882"/>
                  </a:cubicBezTo>
                  <a:lnTo>
                    <a:pt x="2405" y="1882"/>
                  </a:lnTo>
                  <a:lnTo>
                    <a:pt x="2405" y="2192"/>
                  </a:lnTo>
                  <a:cubicBezTo>
                    <a:pt x="2405" y="2394"/>
                    <a:pt x="2251" y="2495"/>
                    <a:pt x="2096" y="2495"/>
                  </a:cubicBezTo>
                  <a:cubicBezTo>
                    <a:pt x="1941" y="2495"/>
                    <a:pt x="1786" y="2394"/>
                    <a:pt x="1786" y="2192"/>
                  </a:cubicBezTo>
                  <a:lnTo>
                    <a:pt x="1786" y="1882"/>
                  </a:lnTo>
                  <a:lnTo>
                    <a:pt x="1477" y="1882"/>
                  </a:lnTo>
                  <a:cubicBezTo>
                    <a:pt x="1048" y="1882"/>
                    <a:pt x="1048" y="1263"/>
                    <a:pt x="1477" y="1263"/>
                  </a:cubicBezTo>
                  <a:lnTo>
                    <a:pt x="1810" y="1263"/>
                  </a:lnTo>
                  <a:lnTo>
                    <a:pt x="1810" y="953"/>
                  </a:lnTo>
                  <a:cubicBezTo>
                    <a:pt x="1810" y="739"/>
                    <a:pt x="1965" y="632"/>
                    <a:pt x="2120" y="632"/>
                  </a:cubicBezTo>
                  <a:close/>
                  <a:moveTo>
                    <a:pt x="2096" y="1"/>
                  </a:moveTo>
                  <a:cubicBezTo>
                    <a:pt x="715" y="1"/>
                    <a:pt x="0" y="1692"/>
                    <a:pt x="1000" y="2668"/>
                  </a:cubicBezTo>
                  <a:cubicBezTo>
                    <a:pt x="1316" y="2984"/>
                    <a:pt x="1707" y="3125"/>
                    <a:pt x="2091" y="3125"/>
                  </a:cubicBezTo>
                  <a:cubicBezTo>
                    <a:pt x="2894" y="3125"/>
                    <a:pt x="3668" y="2507"/>
                    <a:pt x="3668" y="1573"/>
                  </a:cubicBezTo>
                  <a:cubicBezTo>
                    <a:pt x="3644" y="715"/>
                    <a:pt x="2953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2"/>
            <p:cNvSpPr/>
            <p:nvPr/>
          </p:nvSpPr>
          <p:spPr>
            <a:xfrm>
              <a:off x="7223825" y="3543934"/>
              <a:ext cx="21999" cy="36654"/>
            </a:xfrm>
            <a:custGeom>
              <a:rect b="b" l="l" r="r" t="t"/>
              <a:pathLst>
                <a:path extrusionOk="0" h="1073" w="644">
                  <a:moveTo>
                    <a:pt x="1" y="1"/>
                  </a:moveTo>
                  <a:lnTo>
                    <a:pt x="1" y="1072"/>
                  </a:lnTo>
                  <a:lnTo>
                    <a:pt x="644" y="1072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2"/>
            <p:cNvSpPr/>
            <p:nvPr/>
          </p:nvSpPr>
          <p:spPr>
            <a:xfrm>
              <a:off x="7161176" y="3494334"/>
              <a:ext cx="363667" cy="298558"/>
            </a:xfrm>
            <a:custGeom>
              <a:rect b="b" l="l" r="r" t="t"/>
              <a:pathLst>
                <a:path extrusionOk="0" h="8740" w="10646">
                  <a:moveTo>
                    <a:pt x="6193" y="619"/>
                  </a:moveTo>
                  <a:lnTo>
                    <a:pt x="6193" y="1881"/>
                  </a:lnTo>
                  <a:lnTo>
                    <a:pt x="4335" y="1881"/>
                  </a:lnTo>
                  <a:lnTo>
                    <a:pt x="4335" y="619"/>
                  </a:lnTo>
                  <a:close/>
                  <a:moveTo>
                    <a:pt x="5251" y="3116"/>
                  </a:moveTo>
                  <a:cubicBezTo>
                    <a:pt x="6376" y="3116"/>
                    <a:pt x="7455" y="3990"/>
                    <a:pt x="7455" y="5311"/>
                  </a:cubicBezTo>
                  <a:cubicBezTo>
                    <a:pt x="7455" y="6501"/>
                    <a:pt x="6478" y="7502"/>
                    <a:pt x="5264" y="7502"/>
                  </a:cubicBezTo>
                  <a:cubicBezTo>
                    <a:pt x="3311" y="7478"/>
                    <a:pt x="2335" y="5144"/>
                    <a:pt x="3716" y="3763"/>
                  </a:cubicBezTo>
                  <a:cubicBezTo>
                    <a:pt x="4163" y="3316"/>
                    <a:pt x="4712" y="3116"/>
                    <a:pt x="5251" y="3116"/>
                  </a:cubicBezTo>
                  <a:close/>
                  <a:moveTo>
                    <a:pt x="4049" y="0"/>
                  </a:moveTo>
                  <a:cubicBezTo>
                    <a:pt x="3883" y="0"/>
                    <a:pt x="3740" y="143"/>
                    <a:pt x="3740" y="310"/>
                  </a:cubicBezTo>
                  <a:lnTo>
                    <a:pt x="3740" y="1881"/>
                  </a:lnTo>
                  <a:lnTo>
                    <a:pt x="3120" y="1881"/>
                  </a:lnTo>
                  <a:lnTo>
                    <a:pt x="3120" y="2834"/>
                  </a:lnTo>
                  <a:cubicBezTo>
                    <a:pt x="3144" y="3001"/>
                    <a:pt x="3001" y="3144"/>
                    <a:pt x="2811" y="3144"/>
                  </a:cubicBezTo>
                  <a:lnTo>
                    <a:pt x="1549" y="3144"/>
                  </a:lnTo>
                  <a:cubicBezTo>
                    <a:pt x="1382" y="3144"/>
                    <a:pt x="1239" y="3001"/>
                    <a:pt x="1263" y="2834"/>
                  </a:cubicBezTo>
                  <a:lnTo>
                    <a:pt x="1263" y="1881"/>
                  </a:lnTo>
                  <a:lnTo>
                    <a:pt x="310" y="1881"/>
                  </a:lnTo>
                  <a:cubicBezTo>
                    <a:pt x="144" y="1881"/>
                    <a:pt x="1" y="2000"/>
                    <a:pt x="1" y="2167"/>
                  </a:cubicBezTo>
                  <a:lnTo>
                    <a:pt x="1" y="8430"/>
                  </a:lnTo>
                  <a:cubicBezTo>
                    <a:pt x="1" y="8597"/>
                    <a:pt x="144" y="8740"/>
                    <a:pt x="310" y="8740"/>
                  </a:cubicBezTo>
                  <a:lnTo>
                    <a:pt x="10336" y="8740"/>
                  </a:lnTo>
                  <a:cubicBezTo>
                    <a:pt x="10503" y="8740"/>
                    <a:pt x="10646" y="8597"/>
                    <a:pt x="10622" y="8430"/>
                  </a:cubicBezTo>
                  <a:lnTo>
                    <a:pt x="10622" y="2167"/>
                  </a:lnTo>
                  <a:cubicBezTo>
                    <a:pt x="10622" y="2000"/>
                    <a:pt x="10503" y="1881"/>
                    <a:pt x="10336" y="1881"/>
                  </a:cubicBezTo>
                  <a:lnTo>
                    <a:pt x="9336" y="1881"/>
                  </a:lnTo>
                  <a:lnTo>
                    <a:pt x="9336" y="2834"/>
                  </a:lnTo>
                  <a:cubicBezTo>
                    <a:pt x="9336" y="3001"/>
                    <a:pt x="9193" y="3144"/>
                    <a:pt x="9026" y="3144"/>
                  </a:cubicBezTo>
                  <a:lnTo>
                    <a:pt x="7764" y="3144"/>
                  </a:lnTo>
                  <a:cubicBezTo>
                    <a:pt x="7598" y="3144"/>
                    <a:pt x="7455" y="3001"/>
                    <a:pt x="7455" y="2834"/>
                  </a:cubicBezTo>
                  <a:lnTo>
                    <a:pt x="7455" y="1881"/>
                  </a:lnTo>
                  <a:lnTo>
                    <a:pt x="6836" y="1881"/>
                  </a:lnTo>
                  <a:lnTo>
                    <a:pt x="6836" y="310"/>
                  </a:lnTo>
                  <a:cubicBezTo>
                    <a:pt x="6836" y="143"/>
                    <a:pt x="6716" y="0"/>
                    <a:pt x="6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2"/>
            <p:cNvSpPr/>
            <p:nvPr/>
          </p:nvSpPr>
          <p:spPr>
            <a:xfrm>
              <a:off x="7436950" y="3543934"/>
              <a:ext cx="21999" cy="36654"/>
            </a:xfrm>
            <a:custGeom>
              <a:rect b="b" l="l" r="r" t="t"/>
              <a:pathLst>
                <a:path extrusionOk="0" h="1073" w="644">
                  <a:moveTo>
                    <a:pt x="1" y="1"/>
                  </a:moveTo>
                  <a:lnTo>
                    <a:pt x="1" y="1072"/>
                  </a:lnTo>
                  <a:lnTo>
                    <a:pt x="644" y="1072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5" name="Google Shape;2555;p22"/>
          <p:cNvGrpSpPr/>
          <p:nvPr/>
        </p:nvGrpSpPr>
        <p:grpSpPr>
          <a:xfrm>
            <a:off x="7965055" y="3234382"/>
            <a:ext cx="378971" cy="322368"/>
            <a:chOff x="7950272" y="3483129"/>
            <a:chExt cx="378971" cy="322368"/>
          </a:xfrm>
        </p:grpSpPr>
        <p:sp>
          <p:nvSpPr>
            <p:cNvPr id="2556" name="Google Shape;2556;p22"/>
            <p:cNvSpPr/>
            <p:nvPr/>
          </p:nvSpPr>
          <p:spPr>
            <a:xfrm>
              <a:off x="8094769" y="3715588"/>
              <a:ext cx="108560" cy="89909"/>
            </a:xfrm>
            <a:custGeom>
              <a:rect b="b" l="l" r="r" t="t"/>
              <a:pathLst>
                <a:path extrusionOk="0" h="2632" w="3178">
                  <a:moveTo>
                    <a:pt x="1391" y="1"/>
                  </a:moveTo>
                  <a:lnTo>
                    <a:pt x="915" y="453"/>
                  </a:lnTo>
                  <a:cubicBezTo>
                    <a:pt x="1" y="1367"/>
                    <a:pt x="841" y="2632"/>
                    <a:pt x="1819" y="2632"/>
                  </a:cubicBezTo>
                  <a:cubicBezTo>
                    <a:pt x="2115" y="2632"/>
                    <a:pt x="2424" y="2516"/>
                    <a:pt x="2701" y="2239"/>
                  </a:cubicBezTo>
                  <a:lnTo>
                    <a:pt x="3177" y="1787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2"/>
            <p:cNvSpPr/>
            <p:nvPr/>
          </p:nvSpPr>
          <p:spPr>
            <a:xfrm>
              <a:off x="8156906" y="3672068"/>
              <a:ext cx="107741" cy="89123"/>
            </a:xfrm>
            <a:custGeom>
              <a:rect b="b" l="l" r="r" t="t"/>
              <a:pathLst>
                <a:path extrusionOk="0" h="2609" w="3154">
                  <a:moveTo>
                    <a:pt x="1335" y="1"/>
                  </a:moveTo>
                  <a:cubicBezTo>
                    <a:pt x="1039" y="1"/>
                    <a:pt x="730" y="117"/>
                    <a:pt x="453" y="393"/>
                  </a:cubicBezTo>
                  <a:lnTo>
                    <a:pt x="1" y="822"/>
                  </a:lnTo>
                  <a:lnTo>
                    <a:pt x="1787" y="2608"/>
                  </a:lnTo>
                  <a:lnTo>
                    <a:pt x="2239" y="2180"/>
                  </a:lnTo>
                  <a:cubicBezTo>
                    <a:pt x="3153" y="1266"/>
                    <a:pt x="2313" y="1"/>
                    <a:pt x="1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2"/>
            <p:cNvSpPr/>
            <p:nvPr/>
          </p:nvSpPr>
          <p:spPr>
            <a:xfrm>
              <a:off x="8218940" y="3600640"/>
              <a:ext cx="77099" cy="65348"/>
            </a:xfrm>
            <a:custGeom>
              <a:rect b="b" l="l" r="r" t="t"/>
              <a:pathLst>
                <a:path extrusionOk="0" h="1913" w="2257">
                  <a:moveTo>
                    <a:pt x="1625" y="0"/>
                  </a:moveTo>
                  <a:cubicBezTo>
                    <a:pt x="732" y="0"/>
                    <a:pt x="1" y="1004"/>
                    <a:pt x="542" y="1913"/>
                  </a:cubicBezTo>
                  <a:lnTo>
                    <a:pt x="2257" y="174"/>
                  </a:lnTo>
                  <a:cubicBezTo>
                    <a:pt x="2047" y="54"/>
                    <a:pt x="1832" y="0"/>
                    <a:pt x="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2"/>
            <p:cNvSpPr/>
            <p:nvPr/>
          </p:nvSpPr>
          <p:spPr>
            <a:xfrm>
              <a:off x="8252110" y="3622024"/>
              <a:ext cx="77133" cy="64938"/>
            </a:xfrm>
            <a:custGeom>
              <a:rect b="b" l="l" r="r" t="t"/>
              <a:pathLst>
                <a:path extrusionOk="0" h="1901" w="2258">
                  <a:moveTo>
                    <a:pt x="1738" y="1"/>
                  </a:moveTo>
                  <a:lnTo>
                    <a:pt x="0" y="1716"/>
                  </a:lnTo>
                  <a:cubicBezTo>
                    <a:pt x="216" y="1844"/>
                    <a:pt x="437" y="1901"/>
                    <a:pt x="649" y="1901"/>
                  </a:cubicBezTo>
                  <a:cubicBezTo>
                    <a:pt x="1535" y="1901"/>
                    <a:pt x="2258" y="904"/>
                    <a:pt x="1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2"/>
            <p:cNvSpPr/>
            <p:nvPr/>
          </p:nvSpPr>
          <p:spPr>
            <a:xfrm>
              <a:off x="8022691" y="3483129"/>
              <a:ext cx="233518" cy="230853"/>
            </a:xfrm>
            <a:custGeom>
              <a:rect b="b" l="l" r="r" t="t"/>
              <a:pathLst>
                <a:path extrusionOk="0" h="6758" w="6836">
                  <a:moveTo>
                    <a:pt x="6475" y="1"/>
                  </a:moveTo>
                  <a:cubicBezTo>
                    <a:pt x="6395" y="1"/>
                    <a:pt x="6311" y="30"/>
                    <a:pt x="6240" y="90"/>
                  </a:cubicBezTo>
                  <a:lnTo>
                    <a:pt x="4692" y="1662"/>
                  </a:lnTo>
                  <a:lnTo>
                    <a:pt x="4454" y="1424"/>
                  </a:lnTo>
                  <a:cubicBezTo>
                    <a:pt x="4394" y="1364"/>
                    <a:pt x="4311" y="1334"/>
                    <a:pt x="4227" y="1334"/>
                  </a:cubicBezTo>
                  <a:cubicBezTo>
                    <a:pt x="4144" y="1334"/>
                    <a:pt x="4061" y="1364"/>
                    <a:pt x="4001" y="1424"/>
                  </a:cubicBezTo>
                  <a:lnTo>
                    <a:pt x="3334" y="2090"/>
                  </a:lnTo>
                  <a:lnTo>
                    <a:pt x="2882" y="1638"/>
                  </a:lnTo>
                  <a:cubicBezTo>
                    <a:pt x="2822" y="1578"/>
                    <a:pt x="2745" y="1549"/>
                    <a:pt x="2668" y="1549"/>
                  </a:cubicBezTo>
                  <a:cubicBezTo>
                    <a:pt x="2590" y="1549"/>
                    <a:pt x="2513" y="1578"/>
                    <a:pt x="2453" y="1638"/>
                  </a:cubicBezTo>
                  <a:lnTo>
                    <a:pt x="0" y="4067"/>
                  </a:lnTo>
                  <a:lnTo>
                    <a:pt x="2691" y="6758"/>
                  </a:lnTo>
                  <a:lnTo>
                    <a:pt x="3120" y="6329"/>
                  </a:lnTo>
                  <a:lnTo>
                    <a:pt x="2025" y="5210"/>
                  </a:lnTo>
                  <a:cubicBezTo>
                    <a:pt x="1905" y="5091"/>
                    <a:pt x="1905" y="4900"/>
                    <a:pt x="2025" y="4758"/>
                  </a:cubicBezTo>
                  <a:cubicBezTo>
                    <a:pt x="2084" y="4698"/>
                    <a:pt x="2162" y="4668"/>
                    <a:pt x="2239" y="4668"/>
                  </a:cubicBezTo>
                  <a:cubicBezTo>
                    <a:pt x="2316" y="4668"/>
                    <a:pt x="2394" y="4698"/>
                    <a:pt x="2453" y="4758"/>
                  </a:cubicBezTo>
                  <a:lnTo>
                    <a:pt x="3573" y="5901"/>
                  </a:lnTo>
                  <a:lnTo>
                    <a:pt x="4001" y="5448"/>
                  </a:lnTo>
                  <a:lnTo>
                    <a:pt x="2906" y="4329"/>
                  </a:lnTo>
                  <a:cubicBezTo>
                    <a:pt x="2670" y="4111"/>
                    <a:pt x="2877" y="3796"/>
                    <a:pt x="3115" y="3796"/>
                  </a:cubicBezTo>
                  <a:cubicBezTo>
                    <a:pt x="3189" y="3796"/>
                    <a:pt x="3266" y="3827"/>
                    <a:pt x="3334" y="3900"/>
                  </a:cubicBezTo>
                  <a:lnTo>
                    <a:pt x="4454" y="4996"/>
                  </a:lnTo>
                  <a:lnTo>
                    <a:pt x="5120" y="4329"/>
                  </a:lnTo>
                  <a:cubicBezTo>
                    <a:pt x="5240" y="4210"/>
                    <a:pt x="5240" y="4019"/>
                    <a:pt x="5120" y="3876"/>
                  </a:cubicBezTo>
                  <a:lnTo>
                    <a:pt x="4668" y="3424"/>
                  </a:lnTo>
                  <a:lnTo>
                    <a:pt x="5359" y="2757"/>
                  </a:lnTo>
                  <a:cubicBezTo>
                    <a:pt x="5478" y="2638"/>
                    <a:pt x="5478" y="2448"/>
                    <a:pt x="5359" y="2328"/>
                  </a:cubicBezTo>
                  <a:lnTo>
                    <a:pt x="5120" y="2090"/>
                  </a:lnTo>
                  <a:lnTo>
                    <a:pt x="6692" y="519"/>
                  </a:lnTo>
                  <a:cubicBezTo>
                    <a:pt x="6835" y="400"/>
                    <a:pt x="6835" y="209"/>
                    <a:pt x="6692" y="90"/>
                  </a:cubicBezTo>
                  <a:cubicBezTo>
                    <a:pt x="6633" y="30"/>
                    <a:pt x="6555" y="1"/>
                    <a:pt x="6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2"/>
            <p:cNvSpPr/>
            <p:nvPr/>
          </p:nvSpPr>
          <p:spPr>
            <a:xfrm>
              <a:off x="7950272" y="3637498"/>
              <a:ext cx="96024" cy="83829"/>
            </a:xfrm>
            <a:custGeom>
              <a:rect b="b" l="l" r="r" t="t"/>
              <a:pathLst>
                <a:path extrusionOk="0" h="2454" w="2811">
                  <a:moveTo>
                    <a:pt x="1692" y="0"/>
                  </a:moveTo>
                  <a:lnTo>
                    <a:pt x="787" y="905"/>
                  </a:lnTo>
                  <a:lnTo>
                    <a:pt x="572" y="667"/>
                  </a:lnTo>
                  <a:cubicBezTo>
                    <a:pt x="513" y="608"/>
                    <a:pt x="430" y="578"/>
                    <a:pt x="346" y="578"/>
                  </a:cubicBezTo>
                  <a:cubicBezTo>
                    <a:pt x="263" y="578"/>
                    <a:pt x="179" y="608"/>
                    <a:pt x="120" y="667"/>
                  </a:cubicBezTo>
                  <a:cubicBezTo>
                    <a:pt x="1" y="810"/>
                    <a:pt x="1" y="1001"/>
                    <a:pt x="120" y="1120"/>
                  </a:cubicBezTo>
                  <a:lnTo>
                    <a:pt x="1454" y="2453"/>
                  </a:lnTo>
                  <a:lnTo>
                    <a:pt x="2811" y="1120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2"/>
            <p:cNvSpPr/>
            <p:nvPr/>
          </p:nvSpPr>
          <p:spPr>
            <a:xfrm>
              <a:off x="8015381" y="3691198"/>
              <a:ext cx="83794" cy="94794"/>
            </a:xfrm>
            <a:custGeom>
              <a:rect b="b" l="l" r="r" t="t"/>
              <a:pathLst>
                <a:path extrusionOk="0" h="2775" w="2453">
                  <a:moveTo>
                    <a:pt x="1334" y="0"/>
                  </a:moveTo>
                  <a:lnTo>
                    <a:pt x="0" y="1334"/>
                  </a:lnTo>
                  <a:lnTo>
                    <a:pt x="1334" y="2667"/>
                  </a:lnTo>
                  <a:cubicBezTo>
                    <a:pt x="1393" y="2739"/>
                    <a:pt x="1477" y="2775"/>
                    <a:pt x="1560" y="2775"/>
                  </a:cubicBezTo>
                  <a:cubicBezTo>
                    <a:pt x="1643" y="2775"/>
                    <a:pt x="1727" y="2739"/>
                    <a:pt x="1786" y="2667"/>
                  </a:cubicBezTo>
                  <a:cubicBezTo>
                    <a:pt x="1905" y="2548"/>
                    <a:pt x="1905" y="2358"/>
                    <a:pt x="1786" y="2239"/>
                  </a:cubicBezTo>
                  <a:lnTo>
                    <a:pt x="1572" y="2001"/>
                  </a:lnTo>
                  <a:lnTo>
                    <a:pt x="2453" y="1119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2"/>
            <p:cNvSpPr/>
            <p:nvPr/>
          </p:nvSpPr>
          <p:spPr>
            <a:xfrm>
              <a:off x="7950272" y="3718423"/>
              <a:ext cx="69208" cy="67773"/>
            </a:xfrm>
            <a:custGeom>
              <a:rect b="b" l="l" r="r" t="t"/>
              <a:pathLst>
                <a:path extrusionOk="0" h="1984" w="2026">
                  <a:moveTo>
                    <a:pt x="346" y="1"/>
                  </a:moveTo>
                  <a:cubicBezTo>
                    <a:pt x="263" y="1"/>
                    <a:pt x="179" y="37"/>
                    <a:pt x="120" y="108"/>
                  </a:cubicBezTo>
                  <a:cubicBezTo>
                    <a:pt x="1" y="227"/>
                    <a:pt x="1" y="418"/>
                    <a:pt x="120" y="561"/>
                  </a:cubicBezTo>
                  <a:lnTo>
                    <a:pt x="1454" y="1894"/>
                  </a:lnTo>
                  <a:cubicBezTo>
                    <a:pt x="1513" y="1954"/>
                    <a:pt x="1590" y="1983"/>
                    <a:pt x="1671" y="1983"/>
                  </a:cubicBezTo>
                  <a:cubicBezTo>
                    <a:pt x="1751" y="1983"/>
                    <a:pt x="1835" y="1954"/>
                    <a:pt x="1906" y="1894"/>
                  </a:cubicBezTo>
                  <a:cubicBezTo>
                    <a:pt x="2025" y="1751"/>
                    <a:pt x="2025" y="1561"/>
                    <a:pt x="1906" y="1442"/>
                  </a:cubicBezTo>
                  <a:lnTo>
                    <a:pt x="1454" y="989"/>
                  </a:lnTo>
                  <a:lnTo>
                    <a:pt x="1906" y="537"/>
                  </a:lnTo>
                  <a:lnTo>
                    <a:pt x="1454" y="84"/>
                  </a:lnTo>
                  <a:lnTo>
                    <a:pt x="1001" y="561"/>
                  </a:lnTo>
                  <a:lnTo>
                    <a:pt x="572" y="108"/>
                  </a:lnTo>
                  <a:cubicBezTo>
                    <a:pt x="513" y="37"/>
                    <a:pt x="430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4" name="Google Shape;2564;p22"/>
          <p:cNvGrpSpPr/>
          <p:nvPr/>
        </p:nvGrpSpPr>
        <p:grpSpPr>
          <a:xfrm>
            <a:off x="853870" y="3723232"/>
            <a:ext cx="283938" cy="366161"/>
            <a:chOff x="877683" y="4040108"/>
            <a:chExt cx="283938" cy="366161"/>
          </a:xfrm>
        </p:grpSpPr>
        <p:sp>
          <p:nvSpPr>
            <p:cNvPr id="2565" name="Google Shape;2565;p22"/>
            <p:cNvSpPr/>
            <p:nvPr/>
          </p:nvSpPr>
          <p:spPr>
            <a:xfrm>
              <a:off x="926976" y="4040108"/>
              <a:ext cx="191535" cy="44032"/>
            </a:xfrm>
            <a:custGeom>
              <a:rect b="b" l="l" r="r" t="t"/>
              <a:pathLst>
                <a:path extrusionOk="0" h="1289" w="5607">
                  <a:moveTo>
                    <a:pt x="397" y="0"/>
                  </a:moveTo>
                  <a:cubicBezTo>
                    <a:pt x="1" y="0"/>
                    <a:pt x="1" y="624"/>
                    <a:pt x="397" y="624"/>
                  </a:cubicBezTo>
                  <a:cubicBezTo>
                    <a:pt x="410" y="624"/>
                    <a:pt x="424" y="623"/>
                    <a:pt x="439" y="622"/>
                  </a:cubicBezTo>
                  <a:lnTo>
                    <a:pt x="749" y="622"/>
                  </a:lnTo>
                  <a:lnTo>
                    <a:pt x="749" y="1288"/>
                  </a:lnTo>
                  <a:lnTo>
                    <a:pt x="3273" y="1288"/>
                  </a:lnTo>
                  <a:lnTo>
                    <a:pt x="3273" y="622"/>
                  </a:lnTo>
                  <a:lnTo>
                    <a:pt x="4392" y="622"/>
                  </a:lnTo>
                  <a:lnTo>
                    <a:pt x="4940" y="1169"/>
                  </a:lnTo>
                  <a:cubicBezTo>
                    <a:pt x="5006" y="1235"/>
                    <a:pt x="5081" y="1263"/>
                    <a:pt x="5153" y="1263"/>
                  </a:cubicBezTo>
                  <a:cubicBezTo>
                    <a:pt x="5394" y="1263"/>
                    <a:pt x="5607" y="955"/>
                    <a:pt x="5369" y="717"/>
                  </a:cubicBezTo>
                  <a:lnTo>
                    <a:pt x="4749" y="98"/>
                  </a:lnTo>
                  <a:cubicBezTo>
                    <a:pt x="4678" y="26"/>
                    <a:pt x="4607" y="2"/>
                    <a:pt x="4511" y="2"/>
                  </a:cubicBezTo>
                  <a:lnTo>
                    <a:pt x="439" y="2"/>
                  </a:lnTo>
                  <a:cubicBezTo>
                    <a:pt x="424" y="1"/>
                    <a:pt x="410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2"/>
            <p:cNvSpPr/>
            <p:nvPr/>
          </p:nvSpPr>
          <p:spPr>
            <a:xfrm>
              <a:off x="1085137" y="4098146"/>
              <a:ext cx="76484" cy="80344"/>
            </a:xfrm>
            <a:custGeom>
              <a:rect b="b" l="l" r="r" t="t"/>
              <a:pathLst>
                <a:path extrusionOk="0" h="2352" w="2239">
                  <a:moveTo>
                    <a:pt x="1120" y="0"/>
                  </a:moveTo>
                  <a:cubicBezTo>
                    <a:pt x="1018" y="0"/>
                    <a:pt x="917" y="54"/>
                    <a:pt x="858" y="161"/>
                  </a:cubicBezTo>
                  <a:lnTo>
                    <a:pt x="334" y="1018"/>
                  </a:lnTo>
                  <a:cubicBezTo>
                    <a:pt x="0" y="1614"/>
                    <a:pt x="429" y="2352"/>
                    <a:pt x="1120" y="2352"/>
                  </a:cubicBezTo>
                  <a:cubicBezTo>
                    <a:pt x="1810" y="2352"/>
                    <a:pt x="2239" y="1614"/>
                    <a:pt x="1906" y="1018"/>
                  </a:cubicBezTo>
                  <a:lnTo>
                    <a:pt x="1382" y="161"/>
                  </a:lnTo>
                  <a:cubicBezTo>
                    <a:pt x="1322" y="54"/>
                    <a:pt x="1221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2"/>
            <p:cNvSpPr/>
            <p:nvPr/>
          </p:nvSpPr>
          <p:spPr>
            <a:xfrm>
              <a:off x="877683" y="4105251"/>
              <a:ext cx="237583" cy="172508"/>
            </a:xfrm>
            <a:custGeom>
              <a:rect b="b" l="l" r="r" t="t"/>
              <a:pathLst>
                <a:path extrusionOk="0" h="5050" w="6955">
                  <a:moveTo>
                    <a:pt x="1906" y="1"/>
                  </a:moveTo>
                  <a:cubicBezTo>
                    <a:pt x="1715" y="1"/>
                    <a:pt x="1572" y="144"/>
                    <a:pt x="1596" y="310"/>
                  </a:cubicBezTo>
                  <a:lnTo>
                    <a:pt x="1596" y="2001"/>
                  </a:lnTo>
                  <a:cubicBezTo>
                    <a:pt x="787" y="2263"/>
                    <a:pt x="215" y="2930"/>
                    <a:pt x="96" y="3763"/>
                  </a:cubicBezTo>
                  <a:cubicBezTo>
                    <a:pt x="25" y="4168"/>
                    <a:pt x="1" y="4621"/>
                    <a:pt x="1" y="5049"/>
                  </a:cubicBezTo>
                  <a:lnTo>
                    <a:pt x="1311" y="5049"/>
                  </a:lnTo>
                  <a:cubicBezTo>
                    <a:pt x="1489" y="3787"/>
                    <a:pt x="2483" y="3156"/>
                    <a:pt x="3478" y="3156"/>
                  </a:cubicBezTo>
                  <a:cubicBezTo>
                    <a:pt x="4472" y="3156"/>
                    <a:pt x="5466" y="3787"/>
                    <a:pt x="5645" y="5049"/>
                  </a:cubicBezTo>
                  <a:lnTo>
                    <a:pt x="6931" y="5049"/>
                  </a:lnTo>
                  <a:cubicBezTo>
                    <a:pt x="6955" y="4621"/>
                    <a:pt x="6931" y="4168"/>
                    <a:pt x="6859" y="3763"/>
                  </a:cubicBezTo>
                  <a:cubicBezTo>
                    <a:pt x="6740" y="2930"/>
                    <a:pt x="6145" y="2263"/>
                    <a:pt x="5359" y="2001"/>
                  </a:cubicBezTo>
                  <a:lnTo>
                    <a:pt x="5359" y="310"/>
                  </a:lnTo>
                  <a:cubicBezTo>
                    <a:pt x="5359" y="144"/>
                    <a:pt x="5216" y="1"/>
                    <a:pt x="5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2"/>
            <p:cNvSpPr/>
            <p:nvPr/>
          </p:nvSpPr>
          <p:spPr>
            <a:xfrm>
              <a:off x="924072" y="4234615"/>
              <a:ext cx="126119" cy="107536"/>
            </a:xfrm>
            <a:custGeom>
              <a:rect b="b" l="l" r="r" t="t"/>
              <a:pathLst>
                <a:path extrusionOk="0" h="3148" w="3692">
                  <a:moveTo>
                    <a:pt x="2120" y="0"/>
                  </a:moveTo>
                  <a:cubicBezTo>
                    <a:pt x="715" y="0"/>
                    <a:pt x="0" y="1691"/>
                    <a:pt x="1000" y="2691"/>
                  </a:cubicBezTo>
                  <a:cubicBezTo>
                    <a:pt x="1323" y="3006"/>
                    <a:pt x="1718" y="3148"/>
                    <a:pt x="2104" y="3148"/>
                  </a:cubicBezTo>
                  <a:cubicBezTo>
                    <a:pt x="2915" y="3148"/>
                    <a:pt x="3691" y="2524"/>
                    <a:pt x="3691" y="1572"/>
                  </a:cubicBezTo>
                  <a:cubicBezTo>
                    <a:pt x="3691" y="691"/>
                    <a:pt x="2977" y="0"/>
                    <a:pt x="2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2"/>
            <p:cNvSpPr/>
            <p:nvPr/>
          </p:nvSpPr>
          <p:spPr>
            <a:xfrm>
              <a:off x="879323" y="4298870"/>
              <a:ext cx="234303" cy="107399"/>
            </a:xfrm>
            <a:custGeom>
              <a:rect b="b" l="l" r="r" t="t"/>
              <a:pathLst>
                <a:path extrusionOk="0" h="3144" w="6859">
                  <a:moveTo>
                    <a:pt x="0" y="0"/>
                  </a:moveTo>
                  <a:cubicBezTo>
                    <a:pt x="96" y="1048"/>
                    <a:pt x="429" y="2072"/>
                    <a:pt x="953" y="2977"/>
                  </a:cubicBezTo>
                  <a:cubicBezTo>
                    <a:pt x="1001" y="3073"/>
                    <a:pt x="1120" y="3144"/>
                    <a:pt x="1215" y="3144"/>
                  </a:cubicBezTo>
                  <a:lnTo>
                    <a:pt x="5621" y="3144"/>
                  </a:lnTo>
                  <a:cubicBezTo>
                    <a:pt x="5740" y="3144"/>
                    <a:pt x="5835" y="3073"/>
                    <a:pt x="5883" y="2977"/>
                  </a:cubicBezTo>
                  <a:cubicBezTo>
                    <a:pt x="6406" y="2072"/>
                    <a:pt x="6740" y="1048"/>
                    <a:pt x="6859" y="0"/>
                  </a:cubicBezTo>
                  <a:lnTo>
                    <a:pt x="5597" y="0"/>
                  </a:lnTo>
                  <a:cubicBezTo>
                    <a:pt x="5430" y="1096"/>
                    <a:pt x="4525" y="1882"/>
                    <a:pt x="3430" y="1882"/>
                  </a:cubicBezTo>
                  <a:cubicBezTo>
                    <a:pt x="2334" y="1882"/>
                    <a:pt x="1405" y="1072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0" name="Google Shape;2570;p22"/>
          <p:cNvGrpSpPr/>
          <p:nvPr/>
        </p:nvGrpSpPr>
        <p:grpSpPr>
          <a:xfrm>
            <a:off x="1646639" y="3723267"/>
            <a:ext cx="279053" cy="366093"/>
            <a:chOff x="1669238" y="4040176"/>
            <a:chExt cx="279053" cy="366093"/>
          </a:xfrm>
        </p:grpSpPr>
        <p:sp>
          <p:nvSpPr>
            <p:cNvPr id="2571" name="Google Shape;2571;p22"/>
            <p:cNvSpPr/>
            <p:nvPr/>
          </p:nvSpPr>
          <p:spPr>
            <a:xfrm>
              <a:off x="1760343" y="4191471"/>
              <a:ext cx="84648" cy="109073"/>
            </a:xfrm>
            <a:custGeom>
              <a:rect b="b" l="l" r="r" t="t"/>
              <a:pathLst>
                <a:path extrusionOk="0" h="3193" w="2478">
                  <a:moveTo>
                    <a:pt x="620" y="1"/>
                  </a:moveTo>
                  <a:lnTo>
                    <a:pt x="0" y="1573"/>
                  </a:lnTo>
                  <a:lnTo>
                    <a:pt x="596" y="1573"/>
                  </a:lnTo>
                  <a:cubicBezTo>
                    <a:pt x="810" y="1573"/>
                    <a:pt x="953" y="1763"/>
                    <a:pt x="905" y="1954"/>
                  </a:cubicBezTo>
                  <a:lnTo>
                    <a:pt x="596" y="3192"/>
                  </a:lnTo>
                  <a:lnTo>
                    <a:pt x="2477" y="1573"/>
                  </a:lnTo>
                  <a:lnTo>
                    <a:pt x="1810" y="1573"/>
                  </a:lnTo>
                  <a:cubicBezTo>
                    <a:pt x="1572" y="1573"/>
                    <a:pt x="1429" y="1311"/>
                    <a:pt x="1525" y="1120"/>
                  </a:cubicBez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2"/>
            <p:cNvSpPr/>
            <p:nvPr/>
          </p:nvSpPr>
          <p:spPr>
            <a:xfrm>
              <a:off x="1692023" y="4040176"/>
              <a:ext cx="235943" cy="46389"/>
            </a:xfrm>
            <a:custGeom>
              <a:rect b="b" l="l" r="r" t="t"/>
              <a:pathLst>
                <a:path extrusionOk="0" h="1358" w="6907">
                  <a:moveTo>
                    <a:pt x="286" y="0"/>
                  </a:moveTo>
                  <a:cubicBezTo>
                    <a:pt x="119" y="0"/>
                    <a:pt x="0" y="143"/>
                    <a:pt x="0" y="310"/>
                  </a:cubicBezTo>
                  <a:lnTo>
                    <a:pt x="0" y="1358"/>
                  </a:lnTo>
                  <a:lnTo>
                    <a:pt x="6906" y="1358"/>
                  </a:lnTo>
                  <a:lnTo>
                    <a:pt x="6882" y="310"/>
                  </a:lnTo>
                  <a:cubicBezTo>
                    <a:pt x="6882" y="143"/>
                    <a:pt x="6740" y="0"/>
                    <a:pt x="6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2"/>
            <p:cNvSpPr/>
            <p:nvPr/>
          </p:nvSpPr>
          <p:spPr>
            <a:xfrm>
              <a:off x="1669238" y="4108496"/>
              <a:ext cx="279053" cy="297773"/>
            </a:xfrm>
            <a:custGeom>
              <a:rect b="b" l="l" r="r" t="t"/>
              <a:pathLst>
                <a:path extrusionOk="0" h="8717" w="8169">
                  <a:moveTo>
                    <a:pt x="5293" y="1809"/>
                  </a:moveTo>
                  <a:cubicBezTo>
                    <a:pt x="5515" y="1809"/>
                    <a:pt x="5662" y="2058"/>
                    <a:pt x="5525" y="2263"/>
                  </a:cubicBezTo>
                  <a:lnTo>
                    <a:pt x="5001" y="3359"/>
                  </a:lnTo>
                  <a:lnTo>
                    <a:pt x="5978" y="3359"/>
                  </a:lnTo>
                  <a:cubicBezTo>
                    <a:pt x="6263" y="3359"/>
                    <a:pt x="6382" y="3716"/>
                    <a:pt x="6192" y="3906"/>
                  </a:cubicBezTo>
                  <a:lnTo>
                    <a:pt x="2953" y="6740"/>
                  </a:lnTo>
                  <a:cubicBezTo>
                    <a:pt x="2887" y="6793"/>
                    <a:pt x="2814" y="6817"/>
                    <a:pt x="2744" y="6817"/>
                  </a:cubicBezTo>
                  <a:cubicBezTo>
                    <a:pt x="2560" y="6817"/>
                    <a:pt x="2395" y="6655"/>
                    <a:pt x="2429" y="6431"/>
                  </a:cubicBezTo>
                  <a:lnTo>
                    <a:pt x="2858" y="4621"/>
                  </a:lnTo>
                  <a:lnTo>
                    <a:pt x="2215" y="4621"/>
                  </a:lnTo>
                  <a:cubicBezTo>
                    <a:pt x="2204" y="4622"/>
                    <a:pt x="2193" y="4623"/>
                    <a:pt x="2182" y="4623"/>
                  </a:cubicBezTo>
                  <a:cubicBezTo>
                    <a:pt x="1962" y="4623"/>
                    <a:pt x="1815" y="4397"/>
                    <a:pt x="1905" y="4192"/>
                  </a:cubicBezTo>
                  <a:lnTo>
                    <a:pt x="2787" y="2001"/>
                  </a:lnTo>
                  <a:cubicBezTo>
                    <a:pt x="2834" y="1882"/>
                    <a:pt x="2953" y="1811"/>
                    <a:pt x="3096" y="1811"/>
                  </a:cubicBezTo>
                  <a:lnTo>
                    <a:pt x="5263" y="1811"/>
                  </a:lnTo>
                  <a:cubicBezTo>
                    <a:pt x="5273" y="1810"/>
                    <a:pt x="5283" y="1809"/>
                    <a:pt x="5293" y="1809"/>
                  </a:cubicBezTo>
                  <a:close/>
                  <a:moveTo>
                    <a:pt x="619" y="1"/>
                  </a:moveTo>
                  <a:cubicBezTo>
                    <a:pt x="238" y="144"/>
                    <a:pt x="0" y="477"/>
                    <a:pt x="24" y="882"/>
                  </a:cubicBezTo>
                  <a:lnTo>
                    <a:pt x="24" y="7788"/>
                  </a:lnTo>
                  <a:cubicBezTo>
                    <a:pt x="24" y="8288"/>
                    <a:pt x="429" y="8717"/>
                    <a:pt x="953" y="8717"/>
                  </a:cubicBezTo>
                  <a:lnTo>
                    <a:pt x="7240" y="8717"/>
                  </a:lnTo>
                  <a:cubicBezTo>
                    <a:pt x="7740" y="8717"/>
                    <a:pt x="8169" y="8288"/>
                    <a:pt x="8169" y="7788"/>
                  </a:cubicBezTo>
                  <a:lnTo>
                    <a:pt x="8169" y="882"/>
                  </a:lnTo>
                  <a:cubicBezTo>
                    <a:pt x="8169" y="477"/>
                    <a:pt x="7930" y="144"/>
                    <a:pt x="7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4" name="Google Shape;2574;p22"/>
          <p:cNvGrpSpPr/>
          <p:nvPr/>
        </p:nvGrpSpPr>
        <p:grpSpPr>
          <a:xfrm>
            <a:off x="2409799" y="3723147"/>
            <a:ext cx="359568" cy="366332"/>
            <a:chOff x="2419324" y="4039937"/>
            <a:chExt cx="359568" cy="366332"/>
          </a:xfrm>
        </p:grpSpPr>
        <p:sp>
          <p:nvSpPr>
            <p:cNvPr id="2575" name="Google Shape;2575;p22"/>
            <p:cNvSpPr/>
            <p:nvPr/>
          </p:nvSpPr>
          <p:spPr>
            <a:xfrm>
              <a:off x="2531539" y="4093876"/>
              <a:ext cx="104974" cy="67534"/>
            </a:xfrm>
            <a:custGeom>
              <a:rect b="b" l="l" r="r" t="t"/>
              <a:pathLst>
                <a:path extrusionOk="0" h="1977" w="3073">
                  <a:moveTo>
                    <a:pt x="1477" y="0"/>
                  </a:moveTo>
                  <a:cubicBezTo>
                    <a:pt x="810" y="24"/>
                    <a:pt x="191" y="453"/>
                    <a:pt x="1" y="1096"/>
                  </a:cubicBezTo>
                  <a:cubicBezTo>
                    <a:pt x="215" y="1358"/>
                    <a:pt x="358" y="1643"/>
                    <a:pt x="453" y="1977"/>
                  </a:cubicBezTo>
                  <a:lnTo>
                    <a:pt x="1525" y="1143"/>
                  </a:lnTo>
                  <a:cubicBezTo>
                    <a:pt x="1693" y="1027"/>
                    <a:pt x="1890" y="967"/>
                    <a:pt x="2088" y="967"/>
                  </a:cubicBezTo>
                  <a:cubicBezTo>
                    <a:pt x="2254" y="967"/>
                    <a:pt x="2420" y="1009"/>
                    <a:pt x="2573" y="1096"/>
                  </a:cubicBezTo>
                  <a:lnTo>
                    <a:pt x="3073" y="1405"/>
                  </a:lnTo>
                  <a:lnTo>
                    <a:pt x="3073" y="334"/>
                  </a:lnTo>
                  <a:cubicBezTo>
                    <a:pt x="3073" y="143"/>
                    <a:pt x="2930" y="0"/>
                    <a:pt x="2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2"/>
            <p:cNvSpPr/>
            <p:nvPr/>
          </p:nvSpPr>
          <p:spPr>
            <a:xfrm>
              <a:off x="2541309" y="4148156"/>
              <a:ext cx="137494" cy="43349"/>
            </a:xfrm>
            <a:custGeom>
              <a:rect b="b" l="l" r="r" t="t"/>
              <a:pathLst>
                <a:path extrusionOk="0" h="1269" w="4025">
                  <a:moveTo>
                    <a:pt x="1789" y="1"/>
                  </a:moveTo>
                  <a:cubicBezTo>
                    <a:pt x="1727" y="1"/>
                    <a:pt x="1667" y="19"/>
                    <a:pt x="1620" y="54"/>
                  </a:cubicBezTo>
                  <a:lnTo>
                    <a:pt x="0" y="1269"/>
                  </a:lnTo>
                  <a:lnTo>
                    <a:pt x="4025" y="1269"/>
                  </a:lnTo>
                  <a:lnTo>
                    <a:pt x="1977" y="54"/>
                  </a:lnTo>
                  <a:cubicBezTo>
                    <a:pt x="1917" y="19"/>
                    <a:pt x="1852" y="1"/>
                    <a:pt x="1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2"/>
            <p:cNvSpPr/>
            <p:nvPr/>
          </p:nvSpPr>
          <p:spPr>
            <a:xfrm>
              <a:off x="2419324" y="4126328"/>
              <a:ext cx="108185" cy="79012"/>
            </a:xfrm>
            <a:custGeom>
              <a:rect b="b" l="l" r="r" t="t"/>
              <a:pathLst>
                <a:path extrusionOk="0" h="2313" w="3167">
                  <a:moveTo>
                    <a:pt x="291" y="0"/>
                  </a:moveTo>
                  <a:cubicBezTo>
                    <a:pt x="122" y="0"/>
                    <a:pt x="1" y="136"/>
                    <a:pt x="23" y="312"/>
                  </a:cubicBezTo>
                  <a:lnTo>
                    <a:pt x="23" y="1575"/>
                  </a:lnTo>
                  <a:cubicBezTo>
                    <a:pt x="23" y="1837"/>
                    <a:pt x="71" y="2098"/>
                    <a:pt x="190" y="2313"/>
                  </a:cubicBezTo>
                  <a:cubicBezTo>
                    <a:pt x="380" y="2075"/>
                    <a:pt x="666" y="1908"/>
                    <a:pt x="976" y="1908"/>
                  </a:cubicBezTo>
                  <a:lnTo>
                    <a:pt x="1499" y="1908"/>
                  </a:lnTo>
                  <a:lnTo>
                    <a:pt x="1380" y="1789"/>
                  </a:lnTo>
                  <a:cubicBezTo>
                    <a:pt x="1144" y="1571"/>
                    <a:pt x="1351" y="1256"/>
                    <a:pt x="1590" y="1256"/>
                  </a:cubicBezTo>
                  <a:cubicBezTo>
                    <a:pt x="1664" y="1256"/>
                    <a:pt x="1741" y="1287"/>
                    <a:pt x="1809" y="1360"/>
                  </a:cubicBezTo>
                  <a:lnTo>
                    <a:pt x="2381" y="1908"/>
                  </a:lnTo>
                  <a:lnTo>
                    <a:pt x="3166" y="1908"/>
                  </a:lnTo>
                  <a:lnTo>
                    <a:pt x="3166" y="1575"/>
                  </a:lnTo>
                  <a:cubicBezTo>
                    <a:pt x="3166" y="693"/>
                    <a:pt x="2452" y="3"/>
                    <a:pt x="1595" y="3"/>
                  </a:cubicBezTo>
                  <a:lnTo>
                    <a:pt x="333" y="3"/>
                  </a:lnTo>
                  <a:cubicBezTo>
                    <a:pt x="319" y="1"/>
                    <a:pt x="305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2"/>
            <p:cNvSpPr/>
            <p:nvPr/>
          </p:nvSpPr>
          <p:spPr>
            <a:xfrm>
              <a:off x="2655199" y="4152426"/>
              <a:ext cx="34" cy="3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2"/>
            <p:cNvSpPr/>
            <p:nvPr/>
          </p:nvSpPr>
          <p:spPr>
            <a:xfrm>
              <a:off x="2654379" y="4039937"/>
              <a:ext cx="108014" cy="154027"/>
            </a:xfrm>
            <a:custGeom>
              <a:rect b="b" l="l" r="r" t="t"/>
              <a:pathLst>
                <a:path extrusionOk="0" h="4509" w="3162">
                  <a:moveTo>
                    <a:pt x="1983" y="0"/>
                  </a:moveTo>
                  <a:cubicBezTo>
                    <a:pt x="1629" y="0"/>
                    <a:pt x="1275" y="182"/>
                    <a:pt x="1096" y="603"/>
                  </a:cubicBezTo>
                  <a:lnTo>
                    <a:pt x="1" y="3294"/>
                  </a:lnTo>
                  <a:lnTo>
                    <a:pt x="24" y="3294"/>
                  </a:lnTo>
                  <a:lnTo>
                    <a:pt x="2072" y="4508"/>
                  </a:lnTo>
                  <a:cubicBezTo>
                    <a:pt x="2144" y="4294"/>
                    <a:pt x="2930" y="1365"/>
                    <a:pt x="2954" y="1246"/>
                  </a:cubicBezTo>
                  <a:cubicBezTo>
                    <a:pt x="3162" y="503"/>
                    <a:pt x="2572" y="0"/>
                    <a:pt x="1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2"/>
            <p:cNvSpPr/>
            <p:nvPr/>
          </p:nvSpPr>
          <p:spPr>
            <a:xfrm>
              <a:off x="2428240" y="4213436"/>
              <a:ext cx="350652" cy="192833"/>
            </a:xfrm>
            <a:custGeom>
              <a:rect b="b" l="l" r="r" t="t"/>
              <a:pathLst>
                <a:path extrusionOk="0" h="5645" w="10265">
                  <a:moveTo>
                    <a:pt x="715" y="1"/>
                  </a:moveTo>
                  <a:cubicBezTo>
                    <a:pt x="572" y="1"/>
                    <a:pt x="453" y="96"/>
                    <a:pt x="429" y="239"/>
                  </a:cubicBezTo>
                  <a:lnTo>
                    <a:pt x="357" y="549"/>
                  </a:lnTo>
                  <a:cubicBezTo>
                    <a:pt x="0" y="2406"/>
                    <a:pt x="667" y="4335"/>
                    <a:pt x="2096" y="5574"/>
                  </a:cubicBezTo>
                  <a:cubicBezTo>
                    <a:pt x="2167" y="5621"/>
                    <a:pt x="2239" y="5645"/>
                    <a:pt x="2310" y="5645"/>
                  </a:cubicBezTo>
                  <a:lnTo>
                    <a:pt x="7954" y="5645"/>
                  </a:lnTo>
                  <a:cubicBezTo>
                    <a:pt x="8026" y="5645"/>
                    <a:pt x="8097" y="5621"/>
                    <a:pt x="8168" y="5574"/>
                  </a:cubicBezTo>
                  <a:cubicBezTo>
                    <a:pt x="9597" y="4335"/>
                    <a:pt x="10264" y="2406"/>
                    <a:pt x="9907" y="549"/>
                  </a:cubicBezTo>
                  <a:lnTo>
                    <a:pt x="9883" y="549"/>
                  </a:lnTo>
                  <a:lnTo>
                    <a:pt x="9836" y="239"/>
                  </a:lnTo>
                  <a:cubicBezTo>
                    <a:pt x="9788" y="96"/>
                    <a:pt x="9669" y="1"/>
                    <a:pt x="9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1" name="Google Shape;2581;p22"/>
          <p:cNvGrpSpPr/>
          <p:nvPr/>
        </p:nvGrpSpPr>
        <p:grpSpPr>
          <a:xfrm>
            <a:off x="3168356" y="3784123"/>
            <a:ext cx="396598" cy="244381"/>
            <a:chOff x="3177881" y="4101493"/>
            <a:chExt cx="396598" cy="244381"/>
          </a:xfrm>
        </p:grpSpPr>
        <p:sp>
          <p:nvSpPr>
            <p:cNvPr id="2582" name="Google Shape;2582;p22"/>
            <p:cNvSpPr/>
            <p:nvPr/>
          </p:nvSpPr>
          <p:spPr>
            <a:xfrm>
              <a:off x="3177881" y="4101493"/>
              <a:ext cx="396598" cy="176095"/>
            </a:xfrm>
            <a:custGeom>
              <a:rect b="b" l="l" r="r" t="t"/>
              <a:pathLst>
                <a:path extrusionOk="0" h="5155" w="11610">
                  <a:moveTo>
                    <a:pt x="9527" y="0"/>
                  </a:moveTo>
                  <a:cubicBezTo>
                    <a:pt x="9102" y="0"/>
                    <a:pt x="8675" y="146"/>
                    <a:pt x="8323" y="444"/>
                  </a:cubicBezTo>
                  <a:lnTo>
                    <a:pt x="6180" y="2230"/>
                  </a:lnTo>
                  <a:cubicBezTo>
                    <a:pt x="6204" y="2290"/>
                    <a:pt x="6138" y="2319"/>
                    <a:pt x="6073" y="2319"/>
                  </a:cubicBezTo>
                  <a:cubicBezTo>
                    <a:pt x="6007" y="2319"/>
                    <a:pt x="5942" y="2290"/>
                    <a:pt x="5966" y="2230"/>
                  </a:cubicBezTo>
                  <a:lnTo>
                    <a:pt x="3822" y="444"/>
                  </a:lnTo>
                  <a:cubicBezTo>
                    <a:pt x="3438" y="133"/>
                    <a:pt x="3036" y="0"/>
                    <a:pt x="2655" y="0"/>
                  </a:cubicBezTo>
                  <a:cubicBezTo>
                    <a:pt x="1169" y="0"/>
                    <a:pt x="1" y="2013"/>
                    <a:pt x="1441" y="3302"/>
                  </a:cubicBezTo>
                  <a:lnTo>
                    <a:pt x="3584" y="5088"/>
                  </a:lnTo>
                  <a:cubicBezTo>
                    <a:pt x="3638" y="5131"/>
                    <a:pt x="3711" y="5154"/>
                    <a:pt x="3783" y="5154"/>
                  </a:cubicBezTo>
                  <a:cubicBezTo>
                    <a:pt x="3872" y="5154"/>
                    <a:pt x="3960" y="5119"/>
                    <a:pt x="4013" y="5040"/>
                  </a:cubicBezTo>
                  <a:lnTo>
                    <a:pt x="6013" y="2659"/>
                  </a:lnTo>
                  <a:cubicBezTo>
                    <a:pt x="5990" y="2611"/>
                    <a:pt x="6031" y="2587"/>
                    <a:pt x="6073" y="2587"/>
                  </a:cubicBezTo>
                  <a:cubicBezTo>
                    <a:pt x="6115" y="2587"/>
                    <a:pt x="6156" y="2611"/>
                    <a:pt x="6132" y="2659"/>
                  </a:cubicBezTo>
                  <a:lnTo>
                    <a:pt x="8133" y="5040"/>
                  </a:lnTo>
                  <a:cubicBezTo>
                    <a:pt x="8185" y="5119"/>
                    <a:pt x="8274" y="5154"/>
                    <a:pt x="8363" y="5154"/>
                  </a:cubicBezTo>
                  <a:cubicBezTo>
                    <a:pt x="8435" y="5154"/>
                    <a:pt x="8508" y="5131"/>
                    <a:pt x="8561" y="5088"/>
                  </a:cubicBezTo>
                  <a:lnTo>
                    <a:pt x="10705" y="3302"/>
                  </a:lnTo>
                  <a:cubicBezTo>
                    <a:pt x="11514" y="2635"/>
                    <a:pt x="11610" y="1444"/>
                    <a:pt x="10943" y="658"/>
                  </a:cubicBezTo>
                  <a:cubicBezTo>
                    <a:pt x="10574" y="224"/>
                    <a:pt x="10052" y="0"/>
                    <a:pt x="9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2"/>
            <p:cNvSpPr/>
            <p:nvPr/>
          </p:nvSpPr>
          <p:spPr>
            <a:xfrm>
              <a:off x="3329585" y="4281790"/>
              <a:ext cx="23639" cy="20564"/>
            </a:xfrm>
            <a:custGeom>
              <a:rect b="b" l="l" r="r" t="t"/>
              <a:pathLst>
                <a:path extrusionOk="0" h="602" w="692">
                  <a:moveTo>
                    <a:pt x="382" y="0"/>
                  </a:moveTo>
                  <a:cubicBezTo>
                    <a:pt x="120" y="24"/>
                    <a:pt x="1" y="334"/>
                    <a:pt x="191" y="524"/>
                  </a:cubicBezTo>
                  <a:cubicBezTo>
                    <a:pt x="251" y="577"/>
                    <a:pt x="324" y="601"/>
                    <a:pt x="394" y="601"/>
                  </a:cubicBezTo>
                  <a:cubicBezTo>
                    <a:pt x="547" y="601"/>
                    <a:pt x="691" y="489"/>
                    <a:pt x="691" y="310"/>
                  </a:cubicBezTo>
                  <a:cubicBezTo>
                    <a:pt x="691" y="119"/>
                    <a:pt x="548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2"/>
            <p:cNvSpPr/>
            <p:nvPr/>
          </p:nvSpPr>
          <p:spPr>
            <a:xfrm>
              <a:off x="3371875" y="4281790"/>
              <a:ext cx="23639" cy="20291"/>
            </a:xfrm>
            <a:custGeom>
              <a:rect b="b" l="l" r="r" t="t"/>
              <a:pathLst>
                <a:path extrusionOk="0" h="594" w="692">
                  <a:moveTo>
                    <a:pt x="406" y="0"/>
                  </a:moveTo>
                  <a:cubicBezTo>
                    <a:pt x="120" y="0"/>
                    <a:pt x="1" y="334"/>
                    <a:pt x="191" y="500"/>
                  </a:cubicBezTo>
                  <a:cubicBezTo>
                    <a:pt x="256" y="565"/>
                    <a:pt x="334" y="594"/>
                    <a:pt x="409" y="594"/>
                  </a:cubicBezTo>
                  <a:cubicBezTo>
                    <a:pt x="556" y="594"/>
                    <a:pt x="692" y="483"/>
                    <a:pt x="692" y="310"/>
                  </a:cubicBezTo>
                  <a:cubicBezTo>
                    <a:pt x="692" y="143"/>
                    <a:pt x="549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2"/>
            <p:cNvSpPr/>
            <p:nvPr/>
          </p:nvSpPr>
          <p:spPr>
            <a:xfrm>
              <a:off x="3417445" y="4281380"/>
              <a:ext cx="21179" cy="21384"/>
            </a:xfrm>
            <a:custGeom>
              <a:rect b="b" l="l" r="r" t="t"/>
              <a:pathLst>
                <a:path extrusionOk="0" h="626" w="620">
                  <a:moveTo>
                    <a:pt x="310" y="0"/>
                  </a:moveTo>
                  <a:cubicBezTo>
                    <a:pt x="155" y="0"/>
                    <a:pt x="1" y="108"/>
                    <a:pt x="1" y="322"/>
                  </a:cubicBezTo>
                  <a:cubicBezTo>
                    <a:pt x="1" y="524"/>
                    <a:pt x="155" y="626"/>
                    <a:pt x="310" y="626"/>
                  </a:cubicBezTo>
                  <a:cubicBezTo>
                    <a:pt x="465" y="626"/>
                    <a:pt x="620" y="524"/>
                    <a:pt x="620" y="322"/>
                  </a:cubicBezTo>
                  <a:cubicBezTo>
                    <a:pt x="620" y="108"/>
                    <a:pt x="465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2"/>
            <p:cNvSpPr/>
            <p:nvPr/>
          </p:nvSpPr>
          <p:spPr>
            <a:xfrm>
              <a:off x="3371875" y="4239500"/>
              <a:ext cx="23639" cy="20257"/>
            </a:xfrm>
            <a:custGeom>
              <a:rect b="b" l="l" r="r" t="t"/>
              <a:pathLst>
                <a:path extrusionOk="0" h="593" w="692">
                  <a:moveTo>
                    <a:pt x="406" y="0"/>
                  </a:moveTo>
                  <a:cubicBezTo>
                    <a:pt x="120" y="0"/>
                    <a:pt x="1" y="310"/>
                    <a:pt x="191" y="500"/>
                  </a:cubicBezTo>
                  <a:cubicBezTo>
                    <a:pt x="255" y="564"/>
                    <a:pt x="332" y="593"/>
                    <a:pt x="406" y="593"/>
                  </a:cubicBezTo>
                  <a:cubicBezTo>
                    <a:pt x="554" y="593"/>
                    <a:pt x="692" y="476"/>
                    <a:pt x="692" y="286"/>
                  </a:cubicBezTo>
                  <a:cubicBezTo>
                    <a:pt x="692" y="119"/>
                    <a:pt x="549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2"/>
            <p:cNvSpPr/>
            <p:nvPr/>
          </p:nvSpPr>
          <p:spPr>
            <a:xfrm>
              <a:off x="3308440" y="4324080"/>
              <a:ext cx="24424" cy="20359"/>
            </a:xfrm>
            <a:custGeom>
              <a:rect b="b" l="l" r="r" t="t"/>
              <a:pathLst>
                <a:path extrusionOk="0" h="596" w="715">
                  <a:moveTo>
                    <a:pt x="405" y="1"/>
                  </a:moveTo>
                  <a:cubicBezTo>
                    <a:pt x="143" y="1"/>
                    <a:pt x="0" y="334"/>
                    <a:pt x="191" y="501"/>
                  </a:cubicBezTo>
                  <a:cubicBezTo>
                    <a:pt x="248" y="566"/>
                    <a:pt x="325" y="595"/>
                    <a:pt x="402" y="595"/>
                  </a:cubicBezTo>
                  <a:cubicBezTo>
                    <a:pt x="548" y="595"/>
                    <a:pt x="691" y="490"/>
                    <a:pt x="691" y="334"/>
                  </a:cubicBezTo>
                  <a:cubicBezTo>
                    <a:pt x="715" y="144"/>
                    <a:pt x="572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2"/>
            <p:cNvSpPr/>
            <p:nvPr/>
          </p:nvSpPr>
          <p:spPr>
            <a:xfrm>
              <a:off x="3351550" y="4324080"/>
              <a:ext cx="23639" cy="20359"/>
            </a:xfrm>
            <a:custGeom>
              <a:rect b="b" l="l" r="r" t="t"/>
              <a:pathLst>
                <a:path extrusionOk="0" h="596" w="692">
                  <a:moveTo>
                    <a:pt x="405" y="1"/>
                  </a:moveTo>
                  <a:cubicBezTo>
                    <a:pt x="143" y="1"/>
                    <a:pt x="1" y="334"/>
                    <a:pt x="167" y="501"/>
                  </a:cubicBezTo>
                  <a:cubicBezTo>
                    <a:pt x="233" y="566"/>
                    <a:pt x="312" y="595"/>
                    <a:pt x="390" y="595"/>
                  </a:cubicBezTo>
                  <a:cubicBezTo>
                    <a:pt x="537" y="595"/>
                    <a:pt x="676" y="490"/>
                    <a:pt x="691" y="334"/>
                  </a:cubicBezTo>
                  <a:cubicBezTo>
                    <a:pt x="691" y="144"/>
                    <a:pt x="572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2"/>
            <p:cNvSpPr/>
            <p:nvPr/>
          </p:nvSpPr>
          <p:spPr>
            <a:xfrm>
              <a:off x="3396300" y="4324490"/>
              <a:ext cx="21179" cy="21384"/>
            </a:xfrm>
            <a:custGeom>
              <a:rect b="b" l="l" r="r" t="t"/>
              <a:pathLst>
                <a:path extrusionOk="0" h="626" w="620">
                  <a:moveTo>
                    <a:pt x="310" y="1"/>
                  </a:moveTo>
                  <a:cubicBezTo>
                    <a:pt x="155" y="1"/>
                    <a:pt x="0" y="108"/>
                    <a:pt x="0" y="322"/>
                  </a:cubicBezTo>
                  <a:cubicBezTo>
                    <a:pt x="0" y="525"/>
                    <a:pt x="155" y="626"/>
                    <a:pt x="310" y="626"/>
                  </a:cubicBezTo>
                  <a:cubicBezTo>
                    <a:pt x="465" y="626"/>
                    <a:pt x="620" y="525"/>
                    <a:pt x="620" y="322"/>
                  </a:cubicBez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2"/>
            <p:cNvSpPr/>
            <p:nvPr/>
          </p:nvSpPr>
          <p:spPr>
            <a:xfrm>
              <a:off x="3438590" y="4324490"/>
              <a:ext cx="21179" cy="21384"/>
            </a:xfrm>
            <a:custGeom>
              <a:rect b="b" l="l" r="r" t="t"/>
              <a:pathLst>
                <a:path extrusionOk="0" h="626" w="620">
                  <a:moveTo>
                    <a:pt x="310" y="1"/>
                  </a:moveTo>
                  <a:cubicBezTo>
                    <a:pt x="156" y="1"/>
                    <a:pt x="1" y="108"/>
                    <a:pt x="1" y="322"/>
                  </a:cubicBezTo>
                  <a:cubicBezTo>
                    <a:pt x="1" y="525"/>
                    <a:pt x="156" y="626"/>
                    <a:pt x="310" y="626"/>
                  </a:cubicBezTo>
                  <a:cubicBezTo>
                    <a:pt x="465" y="626"/>
                    <a:pt x="620" y="525"/>
                    <a:pt x="620" y="322"/>
                  </a:cubicBez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1" name="Google Shape;2591;p22"/>
          <p:cNvGrpSpPr/>
          <p:nvPr/>
        </p:nvGrpSpPr>
        <p:grpSpPr>
          <a:xfrm>
            <a:off x="3983769" y="3727058"/>
            <a:ext cx="375862" cy="358509"/>
            <a:chOff x="3988532" y="4043421"/>
            <a:chExt cx="375862" cy="358509"/>
          </a:xfrm>
        </p:grpSpPr>
        <p:sp>
          <p:nvSpPr>
            <p:cNvPr id="2592" name="Google Shape;2592;p22"/>
            <p:cNvSpPr/>
            <p:nvPr/>
          </p:nvSpPr>
          <p:spPr>
            <a:xfrm>
              <a:off x="3988532" y="4223206"/>
              <a:ext cx="187128" cy="178725"/>
            </a:xfrm>
            <a:custGeom>
              <a:rect b="b" l="l" r="r" t="t"/>
              <a:pathLst>
                <a:path extrusionOk="0" h="5232" w="5478">
                  <a:moveTo>
                    <a:pt x="2001" y="1"/>
                  </a:moveTo>
                  <a:lnTo>
                    <a:pt x="929" y="1049"/>
                  </a:lnTo>
                  <a:cubicBezTo>
                    <a:pt x="0" y="2025"/>
                    <a:pt x="24" y="3549"/>
                    <a:pt x="977" y="4502"/>
                  </a:cubicBezTo>
                  <a:cubicBezTo>
                    <a:pt x="1462" y="4987"/>
                    <a:pt x="2096" y="5231"/>
                    <a:pt x="2730" y="5231"/>
                  </a:cubicBezTo>
                  <a:cubicBezTo>
                    <a:pt x="3340" y="5231"/>
                    <a:pt x="3951" y="5005"/>
                    <a:pt x="4430" y="4549"/>
                  </a:cubicBezTo>
                  <a:lnTo>
                    <a:pt x="5478" y="3501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2"/>
            <p:cNvSpPr/>
            <p:nvPr/>
          </p:nvSpPr>
          <p:spPr>
            <a:xfrm>
              <a:off x="4175626" y="4043421"/>
              <a:ext cx="188768" cy="179818"/>
            </a:xfrm>
            <a:custGeom>
              <a:rect b="b" l="l" r="r" t="t"/>
              <a:pathLst>
                <a:path extrusionOk="0" h="5264" w="5526">
                  <a:moveTo>
                    <a:pt x="2811" y="1"/>
                  </a:moveTo>
                  <a:cubicBezTo>
                    <a:pt x="2180" y="1"/>
                    <a:pt x="1549" y="239"/>
                    <a:pt x="1072" y="715"/>
                  </a:cubicBezTo>
                  <a:lnTo>
                    <a:pt x="1" y="1787"/>
                  </a:lnTo>
                  <a:lnTo>
                    <a:pt x="3501" y="5264"/>
                  </a:lnTo>
                  <a:cubicBezTo>
                    <a:pt x="4001" y="4764"/>
                    <a:pt x="4383" y="4383"/>
                    <a:pt x="4549" y="4216"/>
                  </a:cubicBezTo>
                  <a:cubicBezTo>
                    <a:pt x="5526" y="3240"/>
                    <a:pt x="5526" y="1692"/>
                    <a:pt x="4549" y="715"/>
                  </a:cubicBezTo>
                  <a:cubicBezTo>
                    <a:pt x="4073" y="239"/>
                    <a:pt x="3442" y="1"/>
                    <a:pt x="2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2"/>
            <p:cNvSpPr/>
            <p:nvPr/>
          </p:nvSpPr>
          <p:spPr>
            <a:xfrm>
              <a:off x="4071506" y="4119086"/>
              <a:ext cx="209093" cy="208274"/>
            </a:xfrm>
            <a:custGeom>
              <a:rect b="b" l="l" r="r" t="t"/>
              <a:pathLst>
                <a:path extrusionOk="0" h="6097" w="6121">
                  <a:moveTo>
                    <a:pt x="3073" y="1431"/>
                  </a:moveTo>
                  <a:cubicBezTo>
                    <a:pt x="3146" y="1431"/>
                    <a:pt x="3221" y="1459"/>
                    <a:pt x="3287" y="1525"/>
                  </a:cubicBezTo>
                  <a:cubicBezTo>
                    <a:pt x="3406" y="1644"/>
                    <a:pt x="3406" y="1858"/>
                    <a:pt x="3287" y="1977"/>
                  </a:cubicBezTo>
                  <a:cubicBezTo>
                    <a:pt x="3227" y="2037"/>
                    <a:pt x="3144" y="2066"/>
                    <a:pt x="3064" y="2066"/>
                  </a:cubicBezTo>
                  <a:cubicBezTo>
                    <a:pt x="2983" y="2066"/>
                    <a:pt x="2906" y="2037"/>
                    <a:pt x="2858" y="1977"/>
                  </a:cubicBezTo>
                  <a:cubicBezTo>
                    <a:pt x="2620" y="1739"/>
                    <a:pt x="2833" y="1431"/>
                    <a:pt x="3073" y="1431"/>
                  </a:cubicBezTo>
                  <a:close/>
                  <a:moveTo>
                    <a:pt x="1774" y="2757"/>
                  </a:moveTo>
                  <a:cubicBezTo>
                    <a:pt x="1844" y="2757"/>
                    <a:pt x="1917" y="2782"/>
                    <a:pt x="1977" y="2834"/>
                  </a:cubicBezTo>
                  <a:cubicBezTo>
                    <a:pt x="2096" y="2953"/>
                    <a:pt x="2096" y="3144"/>
                    <a:pt x="1977" y="3263"/>
                  </a:cubicBezTo>
                  <a:cubicBezTo>
                    <a:pt x="1916" y="3324"/>
                    <a:pt x="1844" y="3351"/>
                    <a:pt x="1773" y="3351"/>
                  </a:cubicBezTo>
                  <a:cubicBezTo>
                    <a:pt x="1621" y="3351"/>
                    <a:pt x="1477" y="3227"/>
                    <a:pt x="1477" y="3049"/>
                  </a:cubicBezTo>
                  <a:cubicBezTo>
                    <a:pt x="1477" y="2870"/>
                    <a:pt x="1621" y="2757"/>
                    <a:pt x="1774" y="2757"/>
                  </a:cubicBezTo>
                  <a:close/>
                  <a:moveTo>
                    <a:pt x="4382" y="2763"/>
                  </a:moveTo>
                  <a:cubicBezTo>
                    <a:pt x="4644" y="2763"/>
                    <a:pt x="4763" y="3073"/>
                    <a:pt x="4597" y="3263"/>
                  </a:cubicBezTo>
                  <a:cubicBezTo>
                    <a:pt x="4537" y="3335"/>
                    <a:pt x="4454" y="3370"/>
                    <a:pt x="4373" y="3370"/>
                  </a:cubicBezTo>
                  <a:cubicBezTo>
                    <a:pt x="4293" y="3370"/>
                    <a:pt x="4216" y="3335"/>
                    <a:pt x="4168" y="3263"/>
                  </a:cubicBezTo>
                  <a:cubicBezTo>
                    <a:pt x="3977" y="3073"/>
                    <a:pt x="4120" y="2763"/>
                    <a:pt x="4382" y="2763"/>
                  </a:cubicBezTo>
                  <a:close/>
                  <a:moveTo>
                    <a:pt x="3048" y="2740"/>
                  </a:moveTo>
                  <a:cubicBezTo>
                    <a:pt x="3289" y="2740"/>
                    <a:pt x="3501" y="3049"/>
                    <a:pt x="3263" y="3287"/>
                  </a:cubicBezTo>
                  <a:cubicBezTo>
                    <a:pt x="3203" y="3346"/>
                    <a:pt x="3126" y="3376"/>
                    <a:pt x="3049" y="3376"/>
                  </a:cubicBezTo>
                  <a:cubicBezTo>
                    <a:pt x="2971" y="3376"/>
                    <a:pt x="2894" y="3346"/>
                    <a:pt x="2834" y="3287"/>
                  </a:cubicBezTo>
                  <a:cubicBezTo>
                    <a:pt x="2715" y="3144"/>
                    <a:pt x="2715" y="2953"/>
                    <a:pt x="2834" y="2834"/>
                  </a:cubicBezTo>
                  <a:cubicBezTo>
                    <a:pt x="2900" y="2768"/>
                    <a:pt x="2975" y="2740"/>
                    <a:pt x="3048" y="2740"/>
                  </a:cubicBezTo>
                  <a:close/>
                  <a:moveTo>
                    <a:pt x="3061" y="4055"/>
                  </a:moveTo>
                  <a:cubicBezTo>
                    <a:pt x="3144" y="4055"/>
                    <a:pt x="3227" y="4085"/>
                    <a:pt x="3287" y="4144"/>
                  </a:cubicBezTo>
                  <a:cubicBezTo>
                    <a:pt x="3406" y="4263"/>
                    <a:pt x="3406" y="4454"/>
                    <a:pt x="3287" y="4573"/>
                  </a:cubicBezTo>
                  <a:cubicBezTo>
                    <a:pt x="3219" y="4646"/>
                    <a:pt x="3142" y="4677"/>
                    <a:pt x="3067" y="4677"/>
                  </a:cubicBezTo>
                  <a:cubicBezTo>
                    <a:pt x="2828" y="4677"/>
                    <a:pt x="2616" y="4362"/>
                    <a:pt x="2834" y="4144"/>
                  </a:cubicBezTo>
                  <a:cubicBezTo>
                    <a:pt x="2894" y="4085"/>
                    <a:pt x="2977" y="4055"/>
                    <a:pt x="3061" y="4055"/>
                  </a:cubicBezTo>
                  <a:close/>
                  <a:moveTo>
                    <a:pt x="2620" y="0"/>
                  </a:moveTo>
                  <a:cubicBezTo>
                    <a:pt x="1810" y="810"/>
                    <a:pt x="810" y="1810"/>
                    <a:pt x="0" y="2620"/>
                  </a:cubicBezTo>
                  <a:lnTo>
                    <a:pt x="3501" y="6097"/>
                  </a:lnTo>
                  <a:lnTo>
                    <a:pt x="6121" y="3477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5" name="Google Shape;2595;p22"/>
          <p:cNvGrpSpPr/>
          <p:nvPr/>
        </p:nvGrpSpPr>
        <p:grpSpPr>
          <a:xfrm>
            <a:off x="4831327" y="3723267"/>
            <a:ext cx="279053" cy="366093"/>
            <a:chOff x="4831327" y="4040176"/>
            <a:chExt cx="279053" cy="366093"/>
          </a:xfrm>
        </p:grpSpPr>
        <p:sp>
          <p:nvSpPr>
            <p:cNvPr id="2596" name="Google Shape;2596;p22"/>
            <p:cNvSpPr/>
            <p:nvPr/>
          </p:nvSpPr>
          <p:spPr>
            <a:xfrm>
              <a:off x="4926497" y="4223206"/>
              <a:ext cx="89499" cy="86288"/>
            </a:xfrm>
            <a:custGeom>
              <a:rect b="b" l="l" r="r" t="t"/>
              <a:pathLst>
                <a:path extrusionOk="0" h="2526" w="2620">
                  <a:moveTo>
                    <a:pt x="667" y="1"/>
                  </a:moveTo>
                  <a:cubicBezTo>
                    <a:pt x="286" y="1"/>
                    <a:pt x="0" y="382"/>
                    <a:pt x="96" y="739"/>
                  </a:cubicBezTo>
                  <a:cubicBezTo>
                    <a:pt x="191" y="1120"/>
                    <a:pt x="477" y="1215"/>
                    <a:pt x="477" y="2192"/>
                  </a:cubicBezTo>
                  <a:cubicBezTo>
                    <a:pt x="477" y="2335"/>
                    <a:pt x="572" y="2454"/>
                    <a:pt x="691" y="2525"/>
                  </a:cubicBezTo>
                  <a:lnTo>
                    <a:pt x="1048" y="1977"/>
                  </a:lnTo>
                  <a:cubicBezTo>
                    <a:pt x="1108" y="1870"/>
                    <a:pt x="1209" y="1817"/>
                    <a:pt x="1310" y="1817"/>
                  </a:cubicBezTo>
                  <a:cubicBezTo>
                    <a:pt x="1411" y="1817"/>
                    <a:pt x="1513" y="1870"/>
                    <a:pt x="1572" y="1977"/>
                  </a:cubicBezTo>
                  <a:lnTo>
                    <a:pt x="1906" y="2525"/>
                  </a:lnTo>
                  <a:cubicBezTo>
                    <a:pt x="2048" y="2454"/>
                    <a:pt x="2144" y="2335"/>
                    <a:pt x="2144" y="2192"/>
                  </a:cubicBezTo>
                  <a:cubicBezTo>
                    <a:pt x="2144" y="1215"/>
                    <a:pt x="2406" y="1120"/>
                    <a:pt x="2525" y="739"/>
                  </a:cubicBezTo>
                  <a:cubicBezTo>
                    <a:pt x="2620" y="382"/>
                    <a:pt x="2334" y="1"/>
                    <a:pt x="1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2"/>
            <p:cNvSpPr/>
            <p:nvPr/>
          </p:nvSpPr>
          <p:spPr>
            <a:xfrm>
              <a:off x="4917547" y="4040176"/>
              <a:ext cx="108219" cy="65929"/>
            </a:xfrm>
            <a:custGeom>
              <a:rect b="b" l="l" r="r" t="t"/>
              <a:pathLst>
                <a:path extrusionOk="0" h="1930" w="3168">
                  <a:moveTo>
                    <a:pt x="334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1929"/>
                  </a:lnTo>
                  <a:lnTo>
                    <a:pt x="3168" y="1929"/>
                  </a:lnTo>
                  <a:lnTo>
                    <a:pt x="3144" y="310"/>
                  </a:lnTo>
                  <a:cubicBezTo>
                    <a:pt x="3144" y="143"/>
                    <a:pt x="3025" y="0"/>
                    <a:pt x="2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2"/>
            <p:cNvSpPr/>
            <p:nvPr/>
          </p:nvSpPr>
          <p:spPr>
            <a:xfrm>
              <a:off x="4831327" y="4127216"/>
              <a:ext cx="279053" cy="279053"/>
            </a:xfrm>
            <a:custGeom>
              <a:rect b="b" l="l" r="r" t="t"/>
              <a:pathLst>
                <a:path extrusionOk="0" h="8169" w="8169">
                  <a:moveTo>
                    <a:pt x="4752" y="2167"/>
                  </a:moveTo>
                  <a:cubicBezTo>
                    <a:pt x="5566" y="2167"/>
                    <a:pt x="6117" y="2941"/>
                    <a:pt x="5906" y="3716"/>
                  </a:cubicBezTo>
                  <a:cubicBezTo>
                    <a:pt x="5739" y="4240"/>
                    <a:pt x="5525" y="4144"/>
                    <a:pt x="5525" y="4978"/>
                  </a:cubicBezTo>
                  <a:cubicBezTo>
                    <a:pt x="5525" y="5526"/>
                    <a:pt x="5096" y="5978"/>
                    <a:pt x="4525" y="5978"/>
                  </a:cubicBezTo>
                  <a:cubicBezTo>
                    <a:pt x="4430" y="5978"/>
                    <a:pt x="4334" y="5907"/>
                    <a:pt x="4263" y="5811"/>
                  </a:cubicBezTo>
                  <a:lnTo>
                    <a:pt x="4072" y="5526"/>
                  </a:lnTo>
                  <a:lnTo>
                    <a:pt x="3906" y="5811"/>
                  </a:lnTo>
                  <a:cubicBezTo>
                    <a:pt x="3834" y="5907"/>
                    <a:pt x="3739" y="5978"/>
                    <a:pt x="3620" y="5978"/>
                  </a:cubicBezTo>
                  <a:cubicBezTo>
                    <a:pt x="3072" y="5978"/>
                    <a:pt x="2620" y="5526"/>
                    <a:pt x="2620" y="4978"/>
                  </a:cubicBezTo>
                  <a:cubicBezTo>
                    <a:pt x="2620" y="4144"/>
                    <a:pt x="2429" y="4240"/>
                    <a:pt x="2262" y="3716"/>
                  </a:cubicBezTo>
                  <a:cubicBezTo>
                    <a:pt x="2051" y="2941"/>
                    <a:pt x="2626" y="2167"/>
                    <a:pt x="3417" y="2167"/>
                  </a:cubicBezTo>
                  <a:cubicBezTo>
                    <a:pt x="3429" y="2167"/>
                    <a:pt x="3441" y="2167"/>
                    <a:pt x="3453" y="2168"/>
                  </a:cubicBezTo>
                  <a:lnTo>
                    <a:pt x="4715" y="2168"/>
                  </a:lnTo>
                  <a:cubicBezTo>
                    <a:pt x="4728" y="2167"/>
                    <a:pt x="4740" y="2167"/>
                    <a:pt x="4752" y="2167"/>
                  </a:cubicBezTo>
                  <a:close/>
                  <a:moveTo>
                    <a:pt x="2215" y="1"/>
                  </a:moveTo>
                  <a:cubicBezTo>
                    <a:pt x="1000" y="1"/>
                    <a:pt x="24" y="1001"/>
                    <a:pt x="0" y="2215"/>
                  </a:cubicBezTo>
                  <a:cubicBezTo>
                    <a:pt x="0" y="2287"/>
                    <a:pt x="48" y="2358"/>
                    <a:pt x="95" y="2430"/>
                  </a:cubicBezTo>
                  <a:lnTo>
                    <a:pt x="643" y="2954"/>
                  </a:lnTo>
                  <a:lnTo>
                    <a:pt x="643" y="5216"/>
                  </a:lnTo>
                  <a:lnTo>
                    <a:pt x="95" y="5740"/>
                  </a:lnTo>
                  <a:cubicBezTo>
                    <a:pt x="48" y="5811"/>
                    <a:pt x="0" y="5883"/>
                    <a:pt x="0" y="5978"/>
                  </a:cubicBezTo>
                  <a:cubicBezTo>
                    <a:pt x="24" y="7193"/>
                    <a:pt x="1000" y="8169"/>
                    <a:pt x="2215" y="8169"/>
                  </a:cubicBezTo>
                  <a:lnTo>
                    <a:pt x="5978" y="8169"/>
                  </a:lnTo>
                  <a:cubicBezTo>
                    <a:pt x="7192" y="8169"/>
                    <a:pt x="8168" y="7193"/>
                    <a:pt x="8168" y="5978"/>
                  </a:cubicBezTo>
                  <a:cubicBezTo>
                    <a:pt x="8168" y="5883"/>
                    <a:pt x="8145" y="5811"/>
                    <a:pt x="8073" y="5740"/>
                  </a:cubicBezTo>
                  <a:lnTo>
                    <a:pt x="7549" y="5216"/>
                  </a:lnTo>
                  <a:lnTo>
                    <a:pt x="7549" y="2954"/>
                  </a:lnTo>
                  <a:lnTo>
                    <a:pt x="8073" y="2430"/>
                  </a:lnTo>
                  <a:cubicBezTo>
                    <a:pt x="8145" y="2358"/>
                    <a:pt x="8168" y="2287"/>
                    <a:pt x="8168" y="2215"/>
                  </a:cubicBezTo>
                  <a:cubicBezTo>
                    <a:pt x="8168" y="1001"/>
                    <a:pt x="7192" y="1"/>
                    <a:pt x="5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9" name="Google Shape;2599;p22"/>
          <p:cNvGrpSpPr/>
          <p:nvPr/>
        </p:nvGrpSpPr>
        <p:grpSpPr>
          <a:xfrm>
            <a:off x="5579739" y="3724889"/>
            <a:ext cx="370192" cy="362848"/>
            <a:chOff x="5579739" y="4041816"/>
            <a:chExt cx="370192" cy="362848"/>
          </a:xfrm>
        </p:grpSpPr>
        <p:sp>
          <p:nvSpPr>
            <p:cNvPr id="2600" name="Google Shape;2600;p22"/>
            <p:cNvSpPr/>
            <p:nvPr/>
          </p:nvSpPr>
          <p:spPr>
            <a:xfrm>
              <a:off x="5579739" y="4383484"/>
              <a:ext cx="370192" cy="21179"/>
            </a:xfrm>
            <a:custGeom>
              <a:rect b="b" l="l" r="r" t="t"/>
              <a:pathLst>
                <a:path extrusionOk="0" h="620" w="10837">
                  <a:moveTo>
                    <a:pt x="429" y="0"/>
                  </a:moveTo>
                  <a:cubicBezTo>
                    <a:pt x="0" y="0"/>
                    <a:pt x="0" y="619"/>
                    <a:pt x="429" y="619"/>
                  </a:cubicBezTo>
                  <a:lnTo>
                    <a:pt x="10407" y="619"/>
                  </a:lnTo>
                  <a:cubicBezTo>
                    <a:pt x="10836" y="619"/>
                    <a:pt x="10836" y="0"/>
                    <a:pt x="10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2"/>
            <p:cNvSpPr/>
            <p:nvPr/>
          </p:nvSpPr>
          <p:spPr>
            <a:xfrm>
              <a:off x="5733493" y="4106891"/>
              <a:ext cx="62684" cy="61864"/>
            </a:xfrm>
            <a:custGeom>
              <a:rect b="b" l="l" r="r" t="t"/>
              <a:pathLst>
                <a:path extrusionOk="0" h="1811" w="1835">
                  <a:moveTo>
                    <a:pt x="620" y="0"/>
                  </a:moveTo>
                  <a:lnTo>
                    <a:pt x="620" y="310"/>
                  </a:lnTo>
                  <a:cubicBezTo>
                    <a:pt x="620" y="477"/>
                    <a:pt x="477" y="596"/>
                    <a:pt x="310" y="596"/>
                  </a:cubicBezTo>
                  <a:lnTo>
                    <a:pt x="0" y="596"/>
                  </a:lnTo>
                  <a:lnTo>
                    <a:pt x="0" y="1215"/>
                  </a:lnTo>
                  <a:lnTo>
                    <a:pt x="310" y="1215"/>
                  </a:lnTo>
                  <a:cubicBezTo>
                    <a:pt x="477" y="1215"/>
                    <a:pt x="620" y="1358"/>
                    <a:pt x="620" y="1524"/>
                  </a:cubicBezTo>
                  <a:lnTo>
                    <a:pt x="620" y="1810"/>
                  </a:lnTo>
                  <a:lnTo>
                    <a:pt x="1215" y="1810"/>
                  </a:lnTo>
                  <a:lnTo>
                    <a:pt x="1215" y="1524"/>
                  </a:lnTo>
                  <a:cubicBezTo>
                    <a:pt x="1215" y="1358"/>
                    <a:pt x="1358" y="1215"/>
                    <a:pt x="1525" y="1215"/>
                  </a:cubicBezTo>
                  <a:lnTo>
                    <a:pt x="1834" y="1215"/>
                  </a:lnTo>
                  <a:lnTo>
                    <a:pt x="1834" y="596"/>
                  </a:lnTo>
                  <a:lnTo>
                    <a:pt x="1525" y="596"/>
                  </a:lnTo>
                  <a:cubicBezTo>
                    <a:pt x="1358" y="596"/>
                    <a:pt x="1215" y="477"/>
                    <a:pt x="1215" y="310"/>
                  </a:cubicBez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2"/>
            <p:cNvSpPr/>
            <p:nvPr/>
          </p:nvSpPr>
          <p:spPr>
            <a:xfrm>
              <a:off x="5579739" y="4041816"/>
              <a:ext cx="370192" cy="320523"/>
            </a:xfrm>
            <a:custGeom>
              <a:rect b="b" l="l" r="r" t="t"/>
              <a:pathLst>
                <a:path extrusionOk="0" h="9383" w="10837">
                  <a:moveTo>
                    <a:pt x="6002" y="1262"/>
                  </a:moveTo>
                  <a:cubicBezTo>
                    <a:pt x="6168" y="1262"/>
                    <a:pt x="6311" y="1405"/>
                    <a:pt x="6311" y="1572"/>
                  </a:cubicBezTo>
                  <a:lnTo>
                    <a:pt x="6311" y="1881"/>
                  </a:lnTo>
                  <a:lnTo>
                    <a:pt x="6597" y="1881"/>
                  </a:lnTo>
                  <a:cubicBezTo>
                    <a:pt x="6764" y="1881"/>
                    <a:pt x="6907" y="2024"/>
                    <a:pt x="6907" y="2191"/>
                  </a:cubicBezTo>
                  <a:lnTo>
                    <a:pt x="6907" y="3429"/>
                  </a:lnTo>
                  <a:cubicBezTo>
                    <a:pt x="6907" y="3596"/>
                    <a:pt x="6764" y="3715"/>
                    <a:pt x="6597" y="3715"/>
                  </a:cubicBezTo>
                  <a:lnTo>
                    <a:pt x="6311" y="3715"/>
                  </a:lnTo>
                  <a:lnTo>
                    <a:pt x="6311" y="4025"/>
                  </a:lnTo>
                  <a:cubicBezTo>
                    <a:pt x="6311" y="4191"/>
                    <a:pt x="6192" y="4334"/>
                    <a:pt x="6002" y="4334"/>
                  </a:cubicBezTo>
                  <a:lnTo>
                    <a:pt x="4763" y="4334"/>
                  </a:lnTo>
                  <a:cubicBezTo>
                    <a:pt x="4597" y="4334"/>
                    <a:pt x="4454" y="4191"/>
                    <a:pt x="4478" y="4025"/>
                  </a:cubicBezTo>
                  <a:lnTo>
                    <a:pt x="4478" y="3715"/>
                  </a:lnTo>
                  <a:lnTo>
                    <a:pt x="4168" y="3715"/>
                  </a:lnTo>
                  <a:cubicBezTo>
                    <a:pt x="4156" y="3717"/>
                    <a:pt x="4144" y="3718"/>
                    <a:pt x="4132" y="3718"/>
                  </a:cubicBezTo>
                  <a:cubicBezTo>
                    <a:pt x="3981" y="3718"/>
                    <a:pt x="3858" y="3584"/>
                    <a:pt x="3858" y="3429"/>
                  </a:cubicBezTo>
                  <a:lnTo>
                    <a:pt x="3858" y="2191"/>
                  </a:lnTo>
                  <a:cubicBezTo>
                    <a:pt x="3858" y="2001"/>
                    <a:pt x="4001" y="1881"/>
                    <a:pt x="4168" y="1881"/>
                  </a:cubicBezTo>
                  <a:lnTo>
                    <a:pt x="4478" y="1881"/>
                  </a:lnTo>
                  <a:lnTo>
                    <a:pt x="4478" y="1572"/>
                  </a:lnTo>
                  <a:cubicBezTo>
                    <a:pt x="4478" y="1405"/>
                    <a:pt x="4597" y="1262"/>
                    <a:pt x="4763" y="1262"/>
                  </a:cubicBezTo>
                  <a:close/>
                  <a:moveTo>
                    <a:pt x="429" y="0"/>
                  </a:moveTo>
                  <a:cubicBezTo>
                    <a:pt x="0" y="0"/>
                    <a:pt x="0" y="619"/>
                    <a:pt x="429" y="619"/>
                  </a:cubicBezTo>
                  <a:lnTo>
                    <a:pt x="715" y="619"/>
                  </a:lnTo>
                  <a:lnTo>
                    <a:pt x="715" y="9383"/>
                  </a:lnTo>
                  <a:lnTo>
                    <a:pt x="1977" y="9383"/>
                  </a:lnTo>
                  <a:lnTo>
                    <a:pt x="1977" y="5311"/>
                  </a:lnTo>
                  <a:cubicBezTo>
                    <a:pt x="1977" y="5144"/>
                    <a:pt x="2120" y="5025"/>
                    <a:pt x="2287" y="5025"/>
                  </a:cubicBezTo>
                  <a:lnTo>
                    <a:pt x="8526" y="5025"/>
                  </a:lnTo>
                  <a:cubicBezTo>
                    <a:pt x="8693" y="5025"/>
                    <a:pt x="8836" y="5144"/>
                    <a:pt x="8836" y="5311"/>
                  </a:cubicBezTo>
                  <a:lnTo>
                    <a:pt x="8836" y="8311"/>
                  </a:lnTo>
                  <a:cubicBezTo>
                    <a:pt x="8836" y="8478"/>
                    <a:pt x="8693" y="8621"/>
                    <a:pt x="8526" y="8621"/>
                  </a:cubicBezTo>
                  <a:lnTo>
                    <a:pt x="5121" y="8621"/>
                  </a:lnTo>
                  <a:lnTo>
                    <a:pt x="5121" y="9359"/>
                  </a:lnTo>
                  <a:lnTo>
                    <a:pt x="10122" y="9359"/>
                  </a:lnTo>
                  <a:lnTo>
                    <a:pt x="10122" y="619"/>
                  </a:lnTo>
                  <a:lnTo>
                    <a:pt x="10407" y="619"/>
                  </a:lnTo>
                  <a:cubicBezTo>
                    <a:pt x="10836" y="619"/>
                    <a:pt x="10836" y="0"/>
                    <a:pt x="10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2"/>
            <p:cNvSpPr/>
            <p:nvPr/>
          </p:nvSpPr>
          <p:spPr>
            <a:xfrm>
              <a:off x="5754638" y="4233795"/>
              <a:ext cx="106613" cy="81369"/>
            </a:xfrm>
            <a:custGeom>
              <a:rect b="b" l="l" r="r" t="t"/>
              <a:pathLst>
                <a:path extrusionOk="0" h="2382" w="3121">
                  <a:moveTo>
                    <a:pt x="1" y="0"/>
                  </a:moveTo>
                  <a:lnTo>
                    <a:pt x="1" y="2382"/>
                  </a:lnTo>
                  <a:lnTo>
                    <a:pt x="620" y="2382"/>
                  </a:lnTo>
                  <a:lnTo>
                    <a:pt x="620" y="1858"/>
                  </a:lnTo>
                  <a:cubicBezTo>
                    <a:pt x="655" y="1274"/>
                    <a:pt x="1108" y="983"/>
                    <a:pt x="1560" y="983"/>
                  </a:cubicBezTo>
                  <a:cubicBezTo>
                    <a:pt x="2013" y="983"/>
                    <a:pt x="2465" y="1274"/>
                    <a:pt x="2501" y="1858"/>
                  </a:cubicBezTo>
                  <a:lnTo>
                    <a:pt x="2501" y="2382"/>
                  </a:lnTo>
                  <a:lnTo>
                    <a:pt x="3120" y="2382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2"/>
            <p:cNvSpPr/>
            <p:nvPr/>
          </p:nvSpPr>
          <p:spPr>
            <a:xfrm>
              <a:off x="5669238" y="4233795"/>
              <a:ext cx="63469" cy="128544"/>
            </a:xfrm>
            <a:custGeom>
              <a:rect b="b" l="l" r="r" t="t"/>
              <a:pathLst>
                <a:path extrusionOk="0" h="3763" w="1858">
                  <a:moveTo>
                    <a:pt x="0" y="0"/>
                  </a:moveTo>
                  <a:lnTo>
                    <a:pt x="0" y="3763"/>
                  </a:lnTo>
                  <a:lnTo>
                    <a:pt x="1858" y="3763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2"/>
            <p:cNvSpPr/>
            <p:nvPr/>
          </p:nvSpPr>
          <p:spPr>
            <a:xfrm>
              <a:off x="5796928" y="4286880"/>
              <a:ext cx="21213" cy="28284"/>
            </a:xfrm>
            <a:custGeom>
              <a:rect b="b" l="l" r="r" t="t"/>
              <a:pathLst>
                <a:path extrusionOk="0" h="828" w="621">
                  <a:moveTo>
                    <a:pt x="310" y="0"/>
                  </a:moveTo>
                  <a:cubicBezTo>
                    <a:pt x="156" y="0"/>
                    <a:pt x="1" y="101"/>
                    <a:pt x="1" y="304"/>
                  </a:cubicBezTo>
                  <a:lnTo>
                    <a:pt x="1" y="828"/>
                  </a:lnTo>
                  <a:lnTo>
                    <a:pt x="620" y="828"/>
                  </a:lnTo>
                  <a:lnTo>
                    <a:pt x="620" y="304"/>
                  </a:lnTo>
                  <a:cubicBezTo>
                    <a:pt x="620" y="101"/>
                    <a:pt x="465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6" name="Google Shape;2606;p22"/>
          <p:cNvGrpSpPr/>
          <p:nvPr/>
        </p:nvGrpSpPr>
        <p:grpSpPr>
          <a:xfrm>
            <a:off x="6407552" y="3723472"/>
            <a:ext cx="300198" cy="365683"/>
            <a:chOff x="6400569" y="4040586"/>
            <a:chExt cx="300198" cy="365683"/>
          </a:xfrm>
        </p:grpSpPr>
        <p:sp>
          <p:nvSpPr>
            <p:cNvPr id="2607" name="Google Shape;2607;p22"/>
            <p:cNvSpPr/>
            <p:nvPr/>
          </p:nvSpPr>
          <p:spPr>
            <a:xfrm>
              <a:off x="6400569" y="4148361"/>
              <a:ext cx="279053" cy="257908"/>
            </a:xfrm>
            <a:custGeom>
              <a:rect b="b" l="l" r="r" t="t"/>
              <a:pathLst>
                <a:path extrusionOk="0" h="7550" w="8169">
                  <a:moveTo>
                    <a:pt x="3156" y="983"/>
                  </a:moveTo>
                  <a:cubicBezTo>
                    <a:pt x="3239" y="983"/>
                    <a:pt x="3322" y="1013"/>
                    <a:pt x="3382" y="1072"/>
                  </a:cubicBezTo>
                  <a:lnTo>
                    <a:pt x="3834" y="1525"/>
                  </a:lnTo>
                  <a:cubicBezTo>
                    <a:pt x="4430" y="2120"/>
                    <a:pt x="4001" y="3144"/>
                    <a:pt x="3168" y="3144"/>
                  </a:cubicBezTo>
                  <a:cubicBezTo>
                    <a:pt x="2310" y="3144"/>
                    <a:pt x="1882" y="2120"/>
                    <a:pt x="2477" y="1525"/>
                  </a:cubicBezTo>
                  <a:lnTo>
                    <a:pt x="2929" y="1072"/>
                  </a:lnTo>
                  <a:cubicBezTo>
                    <a:pt x="2989" y="1013"/>
                    <a:pt x="3072" y="983"/>
                    <a:pt x="3156" y="983"/>
                  </a:cubicBezTo>
                  <a:close/>
                  <a:moveTo>
                    <a:pt x="0" y="1"/>
                  </a:moveTo>
                  <a:lnTo>
                    <a:pt x="0" y="4049"/>
                  </a:lnTo>
                  <a:cubicBezTo>
                    <a:pt x="0" y="4192"/>
                    <a:pt x="96" y="4311"/>
                    <a:pt x="238" y="4359"/>
                  </a:cubicBezTo>
                  <a:lnTo>
                    <a:pt x="2215" y="4907"/>
                  </a:lnTo>
                  <a:lnTo>
                    <a:pt x="2215" y="5502"/>
                  </a:lnTo>
                  <a:cubicBezTo>
                    <a:pt x="2191" y="5692"/>
                    <a:pt x="2334" y="5835"/>
                    <a:pt x="2525" y="5835"/>
                  </a:cubicBezTo>
                  <a:lnTo>
                    <a:pt x="2834" y="5835"/>
                  </a:lnTo>
                  <a:lnTo>
                    <a:pt x="2834" y="6383"/>
                  </a:lnTo>
                  <a:cubicBezTo>
                    <a:pt x="2834" y="7026"/>
                    <a:pt x="3334" y="7550"/>
                    <a:pt x="3977" y="7550"/>
                  </a:cubicBezTo>
                  <a:lnTo>
                    <a:pt x="7026" y="7550"/>
                  </a:lnTo>
                  <a:cubicBezTo>
                    <a:pt x="7645" y="7550"/>
                    <a:pt x="8169" y="7026"/>
                    <a:pt x="8169" y="6383"/>
                  </a:cubicBezTo>
                  <a:lnTo>
                    <a:pt x="8169" y="2501"/>
                  </a:lnTo>
                  <a:lnTo>
                    <a:pt x="7549" y="2501"/>
                  </a:lnTo>
                  <a:lnTo>
                    <a:pt x="7549" y="6407"/>
                  </a:lnTo>
                  <a:cubicBezTo>
                    <a:pt x="7549" y="6693"/>
                    <a:pt x="7311" y="6931"/>
                    <a:pt x="7026" y="6931"/>
                  </a:cubicBezTo>
                  <a:lnTo>
                    <a:pt x="3977" y="6931"/>
                  </a:lnTo>
                  <a:cubicBezTo>
                    <a:pt x="3692" y="6931"/>
                    <a:pt x="3453" y="6693"/>
                    <a:pt x="3453" y="6407"/>
                  </a:cubicBezTo>
                  <a:lnTo>
                    <a:pt x="3453" y="5835"/>
                  </a:lnTo>
                  <a:lnTo>
                    <a:pt x="3787" y="5835"/>
                  </a:lnTo>
                  <a:cubicBezTo>
                    <a:pt x="3953" y="5835"/>
                    <a:pt x="4096" y="5692"/>
                    <a:pt x="4096" y="5526"/>
                  </a:cubicBezTo>
                  <a:lnTo>
                    <a:pt x="4096" y="4883"/>
                  </a:lnTo>
                  <a:lnTo>
                    <a:pt x="6049" y="4359"/>
                  </a:lnTo>
                  <a:cubicBezTo>
                    <a:pt x="6192" y="4311"/>
                    <a:pt x="6287" y="4192"/>
                    <a:pt x="6287" y="4073"/>
                  </a:cubicBezTo>
                  <a:lnTo>
                    <a:pt x="6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2"/>
            <p:cNvSpPr/>
            <p:nvPr/>
          </p:nvSpPr>
          <p:spPr>
            <a:xfrm>
              <a:off x="6637298" y="4062961"/>
              <a:ext cx="63469" cy="149723"/>
            </a:xfrm>
            <a:custGeom>
              <a:rect b="b" l="l" r="r" t="t"/>
              <a:pathLst>
                <a:path extrusionOk="0" h="4383" w="1858">
                  <a:moveTo>
                    <a:pt x="941" y="0"/>
                  </a:moveTo>
                  <a:cubicBezTo>
                    <a:pt x="792" y="0"/>
                    <a:pt x="643" y="96"/>
                    <a:pt x="619" y="286"/>
                  </a:cubicBezTo>
                  <a:lnTo>
                    <a:pt x="619" y="1239"/>
                  </a:lnTo>
                  <a:lnTo>
                    <a:pt x="310" y="1239"/>
                  </a:lnTo>
                  <a:cubicBezTo>
                    <a:pt x="119" y="1239"/>
                    <a:pt x="0" y="1382"/>
                    <a:pt x="0" y="1548"/>
                  </a:cubicBezTo>
                  <a:lnTo>
                    <a:pt x="0" y="4073"/>
                  </a:lnTo>
                  <a:cubicBezTo>
                    <a:pt x="0" y="4239"/>
                    <a:pt x="119" y="4358"/>
                    <a:pt x="310" y="4382"/>
                  </a:cubicBezTo>
                  <a:lnTo>
                    <a:pt x="1548" y="4382"/>
                  </a:lnTo>
                  <a:cubicBezTo>
                    <a:pt x="1715" y="4382"/>
                    <a:pt x="1858" y="4239"/>
                    <a:pt x="1858" y="4073"/>
                  </a:cubicBezTo>
                  <a:lnTo>
                    <a:pt x="1858" y="1548"/>
                  </a:lnTo>
                  <a:cubicBezTo>
                    <a:pt x="1858" y="1382"/>
                    <a:pt x="1715" y="1239"/>
                    <a:pt x="1548" y="1239"/>
                  </a:cubicBezTo>
                  <a:lnTo>
                    <a:pt x="1262" y="1239"/>
                  </a:lnTo>
                  <a:lnTo>
                    <a:pt x="1262" y="286"/>
                  </a:lnTo>
                  <a:cubicBezTo>
                    <a:pt x="1239" y="96"/>
                    <a:pt x="1090" y="0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2"/>
            <p:cNvSpPr/>
            <p:nvPr/>
          </p:nvSpPr>
          <p:spPr>
            <a:xfrm>
              <a:off x="6400569" y="4040586"/>
              <a:ext cx="214798" cy="85844"/>
            </a:xfrm>
            <a:custGeom>
              <a:rect b="b" l="l" r="r" t="t"/>
              <a:pathLst>
                <a:path extrusionOk="0" h="2513" w="6288">
                  <a:moveTo>
                    <a:pt x="3132" y="1052"/>
                  </a:moveTo>
                  <a:cubicBezTo>
                    <a:pt x="3295" y="1052"/>
                    <a:pt x="3453" y="1179"/>
                    <a:pt x="3453" y="1370"/>
                  </a:cubicBezTo>
                  <a:cubicBezTo>
                    <a:pt x="3453" y="1536"/>
                    <a:pt x="3310" y="1679"/>
                    <a:pt x="3144" y="1679"/>
                  </a:cubicBezTo>
                  <a:cubicBezTo>
                    <a:pt x="3134" y="1680"/>
                    <a:pt x="3124" y="1681"/>
                    <a:pt x="3115" y="1681"/>
                  </a:cubicBezTo>
                  <a:cubicBezTo>
                    <a:pt x="2849" y="1681"/>
                    <a:pt x="2722" y="1362"/>
                    <a:pt x="2906" y="1155"/>
                  </a:cubicBezTo>
                  <a:cubicBezTo>
                    <a:pt x="2969" y="1084"/>
                    <a:pt x="3051" y="1052"/>
                    <a:pt x="3132" y="1052"/>
                  </a:cubicBezTo>
                  <a:close/>
                  <a:moveTo>
                    <a:pt x="3165" y="0"/>
                  </a:moveTo>
                  <a:cubicBezTo>
                    <a:pt x="2483" y="0"/>
                    <a:pt x="1798" y="417"/>
                    <a:pt x="1620" y="1251"/>
                  </a:cubicBezTo>
                  <a:lnTo>
                    <a:pt x="334" y="1251"/>
                  </a:lnTo>
                  <a:cubicBezTo>
                    <a:pt x="143" y="1251"/>
                    <a:pt x="0" y="1394"/>
                    <a:pt x="0" y="1560"/>
                  </a:cubicBezTo>
                  <a:lnTo>
                    <a:pt x="0" y="2513"/>
                  </a:lnTo>
                  <a:lnTo>
                    <a:pt x="6287" y="2513"/>
                  </a:lnTo>
                  <a:lnTo>
                    <a:pt x="6287" y="1560"/>
                  </a:lnTo>
                  <a:cubicBezTo>
                    <a:pt x="6287" y="1394"/>
                    <a:pt x="6144" y="1251"/>
                    <a:pt x="6002" y="1251"/>
                  </a:cubicBezTo>
                  <a:lnTo>
                    <a:pt x="4692" y="1251"/>
                  </a:lnTo>
                  <a:cubicBezTo>
                    <a:pt x="4525" y="417"/>
                    <a:pt x="3846" y="0"/>
                    <a:pt x="3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2"/>
            <p:cNvSpPr/>
            <p:nvPr/>
          </p:nvSpPr>
          <p:spPr>
            <a:xfrm>
              <a:off x="6493689" y="4207765"/>
              <a:ext cx="26474" cy="26508"/>
            </a:xfrm>
            <a:custGeom>
              <a:rect b="b" l="l" r="r" t="t"/>
              <a:pathLst>
                <a:path extrusionOk="0" h="776" w="775">
                  <a:moveTo>
                    <a:pt x="418" y="0"/>
                  </a:moveTo>
                  <a:lnTo>
                    <a:pt x="203" y="238"/>
                  </a:lnTo>
                  <a:cubicBezTo>
                    <a:pt x="1" y="478"/>
                    <a:pt x="198" y="775"/>
                    <a:pt x="441" y="775"/>
                  </a:cubicBezTo>
                  <a:cubicBezTo>
                    <a:pt x="511" y="775"/>
                    <a:pt x="586" y="750"/>
                    <a:pt x="656" y="691"/>
                  </a:cubicBezTo>
                  <a:cubicBezTo>
                    <a:pt x="775" y="572"/>
                    <a:pt x="775" y="357"/>
                    <a:pt x="656" y="238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1" name="Google Shape;2611;p22"/>
          <p:cNvGrpSpPr/>
          <p:nvPr/>
        </p:nvGrpSpPr>
        <p:grpSpPr>
          <a:xfrm>
            <a:off x="7199190" y="3723267"/>
            <a:ext cx="301018" cy="366093"/>
            <a:chOff x="7190485" y="4040176"/>
            <a:chExt cx="301018" cy="366093"/>
          </a:xfrm>
        </p:grpSpPr>
        <p:sp>
          <p:nvSpPr>
            <p:cNvPr id="2612" name="Google Shape;2612;p22"/>
            <p:cNvSpPr/>
            <p:nvPr/>
          </p:nvSpPr>
          <p:spPr>
            <a:xfrm>
              <a:off x="7376760" y="4309460"/>
              <a:ext cx="43144" cy="21179"/>
            </a:xfrm>
            <a:custGeom>
              <a:rect b="b" l="l" r="r" t="t"/>
              <a:pathLst>
                <a:path extrusionOk="0" h="620" w="1263">
                  <a:moveTo>
                    <a:pt x="620" y="0"/>
                  </a:moveTo>
                  <a:cubicBezTo>
                    <a:pt x="286" y="0"/>
                    <a:pt x="1" y="143"/>
                    <a:pt x="1" y="310"/>
                  </a:cubicBezTo>
                  <a:cubicBezTo>
                    <a:pt x="1" y="476"/>
                    <a:pt x="286" y="619"/>
                    <a:pt x="620" y="619"/>
                  </a:cubicBezTo>
                  <a:cubicBezTo>
                    <a:pt x="953" y="619"/>
                    <a:pt x="1263" y="476"/>
                    <a:pt x="1263" y="310"/>
                  </a:cubicBezTo>
                  <a:cubicBezTo>
                    <a:pt x="1263" y="119"/>
                    <a:pt x="977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2"/>
            <p:cNvSpPr/>
            <p:nvPr/>
          </p:nvSpPr>
          <p:spPr>
            <a:xfrm>
              <a:off x="7262050" y="4115841"/>
              <a:ext cx="43144" cy="21999"/>
            </a:xfrm>
            <a:custGeom>
              <a:rect b="b" l="l" r="r" t="t"/>
              <a:pathLst>
                <a:path extrusionOk="0" h="644" w="1263">
                  <a:moveTo>
                    <a:pt x="644" y="0"/>
                  </a:moveTo>
                  <a:cubicBezTo>
                    <a:pt x="287" y="0"/>
                    <a:pt x="1" y="143"/>
                    <a:pt x="1" y="310"/>
                  </a:cubicBezTo>
                  <a:cubicBezTo>
                    <a:pt x="1" y="500"/>
                    <a:pt x="287" y="643"/>
                    <a:pt x="644" y="643"/>
                  </a:cubicBezTo>
                  <a:cubicBezTo>
                    <a:pt x="977" y="643"/>
                    <a:pt x="1263" y="500"/>
                    <a:pt x="1263" y="310"/>
                  </a:cubicBezTo>
                  <a:cubicBezTo>
                    <a:pt x="1263" y="143"/>
                    <a:pt x="977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2"/>
            <p:cNvSpPr/>
            <p:nvPr/>
          </p:nvSpPr>
          <p:spPr>
            <a:xfrm>
              <a:off x="7262050" y="4309460"/>
              <a:ext cx="43144" cy="21179"/>
            </a:xfrm>
            <a:custGeom>
              <a:rect b="b" l="l" r="r" t="t"/>
              <a:pathLst>
                <a:path extrusionOk="0" h="620" w="1263">
                  <a:moveTo>
                    <a:pt x="644" y="0"/>
                  </a:moveTo>
                  <a:cubicBezTo>
                    <a:pt x="287" y="0"/>
                    <a:pt x="1" y="143"/>
                    <a:pt x="1" y="310"/>
                  </a:cubicBezTo>
                  <a:cubicBezTo>
                    <a:pt x="1" y="476"/>
                    <a:pt x="287" y="619"/>
                    <a:pt x="644" y="619"/>
                  </a:cubicBezTo>
                  <a:cubicBezTo>
                    <a:pt x="977" y="619"/>
                    <a:pt x="1263" y="476"/>
                    <a:pt x="1263" y="310"/>
                  </a:cubicBezTo>
                  <a:cubicBezTo>
                    <a:pt x="1263" y="119"/>
                    <a:pt x="977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2"/>
            <p:cNvSpPr/>
            <p:nvPr/>
          </p:nvSpPr>
          <p:spPr>
            <a:xfrm>
              <a:off x="7262050" y="4212650"/>
              <a:ext cx="43144" cy="21179"/>
            </a:xfrm>
            <a:custGeom>
              <a:rect b="b" l="l" r="r" t="t"/>
              <a:pathLst>
                <a:path extrusionOk="0" h="620" w="1263">
                  <a:moveTo>
                    <a:pt x="644" y="0"/>
                  </a:moveTo>
                  <a:cubicBezTo>
                    <a:pt x="287" y="0"/>
                    <a:pt x="1" y="143"/>
                    <a:pt x="1" y="310"/>
                  </a:cubicBezTo>
                  <a:cubicBezTo>
                    <a:pt x="1" y="476"/>
                    <a:pt x="287" y="619"/>
                    <a:pt x="644" y="619"/>
                  </a:cubicBezTo>
                  <a:cubicBezTo>
                    <a:pt x="977" y="619"/>
                    <a:pt x="1263" y="476"/>
                    <a:pt x="1263" y="310"/>
                  </a:cubicBezTo>
                  <a:cubicBezTo>
                    <a:pt x="1263" y="143"/>
                    <a:pt x="977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2"/>
            <p:cNvSpPr/>
            <p:nvPr/>
          </p:nvSpPr>
          <p:spPr>
            <a:xfrm>
              <a:off x="7376760" y="4212650"/>
              <a:ext cx="43144" cy="21179"/>
            </a:xfrm>
            <a:custGeom>
              <a:rect b="b" l="l" r="r" t="t"/>
              <a:pathLst>
                <a:path extrusionOk="0" h="620" w="1263">
                  <a:moveTo>
                    <a:pt x="620" y="0"/>
                  </a:moveTo>
                  <a:cubicBezTo>
                    <a:pt x="286" y="0"/>
                    <a:pt x="1" y="143"/>
                    <a:pt x="1" y="310"/>
                  </a:cubicBezTo>
                  <a:cubicBezTo>
                    <a:pt x="1" y="476"/>
                    <a:pt x="286" y="619"/>
                    <a:pt x="620" y="619"/>
                  </a:cubicBezTo>
                  <a:cubicBezTo>
                    <a:pt x="953" y="619"/>
                    <a:pt x="1263" y="476"/>
                    <a:pt x="1263" y="310"/>
                  </a:cubicBezTo>
                  <a:cubicBezTo>
                    <a:pt x="1263" y="143"/>
                    <a:pt x="977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2"/>
            <p:cNvSpPr/>
            <p:nvPr/>
          </p:nvSpPr>
          <p:spPr>
            <a:xfrm>
              <a:off x="7376760" y="4115841"/>
              <a:ext cx="43144" cy="21999"/>
            </a:xfrm>
            <a:custGeom>
              <a:rect b="b" l="l" r="r" t="t"/>
              <a:pathLst>
                <a:path extrusionOk="0" h="644" w="1263">
                  <a:moveTo>
                    <a:pt x="620" y="0"/>
                  </a:moveTo>
                  <a:cubicBezTo>
                    <a:pt x="286" y="0"/>
                    <a:pt x="1" y="143"/>
                    <a:pt x="1" y="310"/>
                  </a:cubicBezTo>
                  <a:cubicBezTo>
                    <a:pt x="1" y="500"/>
                    <a:pt x="286" y="643"/>
                    <a:pt x="620" y="643"/>
                  </a:cubicBezTo>
                  <a:cubicBezTo>
                    <a:pt x="953" y="643"/>
                    <a:pt x="1263" y="500"/>
                    <a:pt x="1263" y="310"/>
                  </a:cubicBezTo>
                  <a:cubicBezTo>
                    <a:pt x="1263" y="143"/>
                    <a:pt x="977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2"/>
            <p:cNvSpPr/>
            <p:nvPr/>
          </p:nvSpPr>
          <p:spPr>
            <a:xfrm>
              <a:off x="7190485" y="4040176"/>
              <a:ext cx="301018" cy="366093"/>
            </a:xfrm>
            <a:custGeom>
              <a:rect b="b" l="l" r="r" t="t"/>
              <a:pathLst>
                <a:path extrusionOk="0" h="10717" w="8812">
                  <a:moveTo>
                    <a:pt x="2739" y="1596"/>
                  </a:moveTo>
                  <a:cubicBezTo>
                    <a:pt x="3429" y="1596"/>
                    <a:pt x="4001" y="2001"/>
                    <a:pt x="4001" y="2525"/>
                  </a:cubicBezTo>
                  <a:cubicBezTo>
                    <a:pt x="4001" y="3049"/>
                    <a:pt x="3429" y="3477"/>
                    <a:pt x="2739" y="3477"/>
                  </a:cubicBezTo>
                  <a:cubicBezTo>
                    <a:pt x="2024" y="3477"/>
                    <a:pt x="1477" y="3073"/>
                    <a:pt x="1477" y="2525"/>
                  </a:cubicBezTo>
                  <a:cubicBezTo>
                    <a:pt x="1477" y="2001"/>
                    <a:pt x="2024" y="1596"/>
                    <a:pt x="2739" y="1596"/>
                  </a:cubicBezTo>
                  <a:close/>
                  <a:moveTo>
                    <a:pt x="6073" y="1596"/>
                  </a:moveTo>
                  <a:cubicBezTo>
                    <a:pt x="6787" y="1596"/>
                    <a:pt x="7335" y="2001"/>
                    <a:pt x="7335" y="2525"/>
                  </a:cubicBezTo>
                  <a:cubicBezTo>
                    <a:pt x="7335" y="3073"/>
                    <a:pt x="6787" y="3477"/>
                    <a:pt x="6073" y="3477"/>
                  </a:cubicBezTo>
                  <a:cubicBezTo>
                    <a:pt x="5382" y="3477"/>
                    <a:pt x="4811" y="3073"/>
                    <a:pt x="4811" y="2525"/>
                  </a:cubicBezTo>
                  <a:cubicBezTo>
                    <a:pt x="4811" y="2001"/>
                    <a:pt x="5382" y="1596"/>
                    <a:pt x="6073" y="1596"/>
                  </a:cubicBezTo>
                  <a:close/>
                  <a:moveTo>
                    <a:pt x="2739" y="4406"/>
                  </a:moveTo>
                  <a:cubicBezTo>
                    <a:pt x="3429" y="4406"/>
                    <a:pt x="4001" y="4835"/>
                    <a:pt x="4001" y="5359"/>
                  </a:cubicBezTo>
                  <a:cubicBezTo>
                    <a:pt x="4001" y="5883"/>
                    <a:pt x="3429" y="6311"/>
                    <a:pt x="2739" y="6311"/>
                  </a:cubicBezTo>
                  <a:cubicBezTo>
                    <a:pt x="2024" y="6311"/>
                    <a:pt x="1477" y="5883"/>
                    <a:pt x="1477" y="5359"/>
                  </a:cubicBezTo>
                  <a:cubicBezTo>
                    <a:pt x="1477" y="4835"/>
                    <a:pt x="2024" y="4406"/>
                    <a:pt x="2739" y="4406"/>
                  </a:cubicBezTo>
                  <a:close/>
                  <a:moveTo>
                    <a:pt x="6073" y="4430"/>
                  </a:moveTo>
                  <a:cubicBezTo>
                    <a:pt x="6787" y="4430"/>
                    <a:pt x="7335" y="4835"/>
                    <a:pt x="7335" y="5359"/>
                  </a:cubicBezTo>
                  <a:cubicBezTo>
                    <a:pt x="7335" y="5883"/>
                    <a:pt x="6787" y="6311"/>
                    <a:pt x="6073" y="6311"/>
                  </a:cubicBezTo>
                  <a:cubicBezTo>
                    <a:pt x="5382" y="6311"/>
                    <a:pt x="4811" y="5883"/>
                    <a:pt x="4811" y="5359"/>
                  </a:cubicBezTo>
                  <a:cubicBezTo>
                    <a:pt x="4811" y="4835"/>
                    <a:pt x="5382" y="4430"/>
                    <a:pt x="6073" y="4430"/>
                  </a:cubicBezTo>
                  <a:close/>
                  <a:moveTo>
                    <a:pt x="2739" y="7240"/>
                  </a:moveTo>
                  <a:cubicBezTo>
                    <a:pt x="3429" y="7240"/>
                    <a:pt x="4001" y="7669"/>
                    <a:pt x="4001" y="8193"/>
                  </a:cubicBezTo>
                  <a:cubicBezTo>
                    <a:pt x="4001" y="8717"/>
                    <a:pt x="3429" y="9121"/>
                    <a:pt x="2739" y="9121"/>
                  </a:cubicBezTo>
                  <a:cubicBezTo>
                    <a:pt x="2024" y="9121"/>
                    <a:pt x="1477" y="8717"/>
                    <a:pt x="1477" y="8193"/>
                  </a:cubicBezTo>
                  <a:cubicBezTo>
                    <a:pt x="1477" y="7669"/>
                    <a:pt x="2024" y="7240"/>
                    <a:pt x="2739" y="7240"/>
                  </a:cubicBezTo>
                  <a:close/>
                  <a:moveTo>
                    <a:pt x="6073" y="7240"/>
                  </a:moveTo>
                  <a:cubicBezTo>
                    <a:pt x="6787" y="7240"/>
                    <a:pt x="7335" y="7669"/>
                    <a:pt x="7335" y="8193"/>
                  </a:cubicBezTo>
                  <a:cubicBezTo>
                    <a:pt x="7335" y="8717"/>
                    <a:pt x="6787" y="9121"/>
                    <a:pt x="6073" y="9121"/>
                  </a:cubicBezTo>
                  <a:cubicBezTo>
                    <a:pt x="5382" y="9121"/>
                    <a:pt x="4811" y="8717"/>
                    <a:pt x="4811" y="8193"/>
                  </a:cubicBezTo>
                  <a:cubicBezTo>
                    <a:pt x="4811" y="7669"/>
                    <a:pt x="5382" y="7240"/>
                    <a:pt x="6073" y="7240"/>
                  </a:cubicBezTo>
                  <a:close/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lnTo>
                    <a:pt x="0" y="9788"/>
                  </a:lnTo>
                  <a:cubicBezTo>
                    <a:pt x="0" y="10288"/>
                    <a:pt x="429" y="10717"/>
                    <a:pt x="953" y="10717"/>
                  </a:cubicBezTo>
                  <a:lnTo>
                    <a:pt x="7859" y="10717"/>
                  </a:lnTo>
                  <a:cubicBezTo>
                    <a:pt x="8383" y="10717"/>
                    <a:pt x="8811" y="10288"/>
                    <a:pt x="8811" y="9788"/>
                  </a:cubicBezTo>
                  <a:lnTo>
                    <a:pt x="8811" y="953"/>
                  </a:lnTo>
                  <a:cubicBezTo>
                    <a:pt x="8811" y="429"/>
                    <a:pt x="8383" y="0"/>
                    <a:pt x="7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9" name="Google Shape;2619;p22"/>
          <p:cNvGrpSpPr/>
          <p:nvPr/>
        </p:nvGrpSpPr>
        <p:grpSpPr>
          <a:xfrm>
            <a:off x="8015663" y="3723267"/>
            <a:ext cx="277755" cy="366093"/>
            <a:chOff x="7997481" y="4040996"/>
            <a:chExt cx="277755" cy="366093"/>
          </a:xfrm>
        </p:grpSpPr>
        <p:sp>
          <p:nvSpPr>
            <p:cNvPr id="2620" name="Google Shape;2620;p22"/>
            <p:cNvSpPr/>
            <p:nvPr/>
          </p:nvSpPr>
          <p:spPr>
            <a:xfrm>
              <a:off x="7997481" y="4255760"/>
              <a:ext cx="151329" cy="151329"/>
            </a:xfrm>
            <a:custGeom>
              <a:rect b="b" l="l" r="r" t="t"/>
              <a:pathLst>
                <a:path extrusionOk="0" h="4430" w="4430">
                  <a:moveTo>
                    <a:pt x="1072" y="0"/>
                  </a:moveTo>
                  <a:lnTo>
                    <a:pt x="1072" y="500"/>
                  </a:lnTo>
                  <a:lnTo>
                    <a:pt x="1048" y="500"/>
                  </a:lnTo>
                  <a:cubicBezTo>
                    <a:pt x="429" y="691"/>
                    <a:pt x="24" y="1239"/>
                    <a:pt x="0" y="1882"/>
                  </a:cubicBezTo>
                  <a:lnTo>
                    <a:pt x="0" y="4120"/>
                  </a:lnTo>
                  <a:cubicBezTo>
                    <a:pt x="0" y="4287"/>
                    <a:pt x="143" y="4430"/>
                    <a:pt x="333" y="4430"/>
                  </a:cubicBezTo>
                  <a:lnTo>
                    <a:pt x="4120" y="4430"/>
                  </a:lnTo>
                  <a:cubicBezTo>
                    <a:pt x="4287" y="4430"/>
                    <a:pt x="4430" y="4287"/>
                    <a:pt x="4430" y="4120"/>
                  </a:cubicBezTo>
                  <a:lnTo>
                    <a:pt x="4430" y="1905"/>
                  </a:lnTo>
                  <a:cubicBezTo>
                    <a:pt x="4430" y="1286"/>
                    <a:pt x="4049" y="739"/>
                    <a:pt x="3453" y="548"/>
                  </a:cubicBezTo>
                  <a:lnTo>
                    <a:pt x="3382" y="524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2"/>
            <p:cNvSpPr/>
            <p:nvPr/>
          </p:nvSpPr>
          <p:spPr>
            <a:xfrm>
              <a:off x="8012921" y="4176850"/>
              <a:ext cx="121234" cy="56979"/>
            </a:xfrm>
            <a:custGeom>
              <a:rect b="b" l="l" r="r" t="t"/>
              <a:pathLst>
                <a:path extrusionOk="0" h="1668" w="3549">
                  <a:moveTo>
                    <a:pt x="310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1358"/>
                  </a:lnTo>
                  <a:cubicBezTo>
                    <a:pt x="1" y="1524"/>
                    <a:pt x="143" y="1667"/>
                    <a:pt x="310" y="1667"/>
                  </a:cubicBezTo>
                  <a:lnTo>
                    <a:pt x="3263" y="1667"/>
                  </a:lnTo>
                  <a:cubicBezTo>
                    <a:pt x="3430" y="1667"/>
                    <a:pt x="3549" y="1524"/>
                    <a:pt x="3549" y="1358"/>
                  </a:cubicBezTo>
                  <a:lnTo>
                    <a:pt x="3549" y="310"/>
                  </a:lnTo>
                  <a:cubicBezTo>
                    <a:pt x="3549" y="143"/>
                    <a:pt x="3406" y="0"/>
                    <a:pt x="3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2"/>
            <p:cNvSpPr/>
            <p:nvPr/>
          </p:nvSpPr>
          <p:spPr>
            <a:xfrm>
              <a:off x="8184575" y="4040996"/>
              <a:ext cx="64289" cy="85434"/>
            </a:xfrm>
            <a:custGeom>
              <a:rect b="b" l="l" r="r" t="t"/>
              <a:pathLst>
                <a:path extrusionOk="0" h="2501" w="1882">
                  <a:moveTo>
                    <a:pt x="941" y="0"/>
                  </a:moveTo>
                  <a:cubicBezTo>
                    <a:pt x="792" y="0"/>
                    <a:pt x="643" y="96"/>
                    <a:pt x="620" y="286"/>
                  </a:cubicBezTo>
                  <a:lnTo>
                    <a:pt x="620" y="1882"/>
                  </a:lnTo>
                  <a:lnTo>
                    <a:pt x="310" y="1882"/>
                  </a:lnTo>
                  <a:cubicBezTo>
                    <a:pt x="143" y="1882"/>
                    <a:pt x="0" y="2025"/>
                    <a:pt x="0" y="2191"/>
                  </a:cubicBezTo>
                  <a:lnTo>
                    <a:pt x="0" y="2501"/>
                  </a:lnTo>
                  <a:lnTo>
                    <a:pt x="1882" y="2501"/>
                  </a:lnTo>
                  <a:lnTo>
                    <a:pt x="1882" y="2191"/>
                  </a:lnTo>
                  <a:cubicBezTo>
                    <a:pt x="1882" y="2025"/>
                    <a:pt x="1739" y="1882"/>
                    <a:pt x="1572" y="1882"/>
                  </a:cubicBezTo>
                  <a:lnTo>
                    <a:pt x="1263" y="1882"/>
                  </a:lnTo>
                  <a:lnTo>
                    <a:pt x="1263" y="286"/>
                  </a:lnTo>
                  <a:cubicBezTo>
                    <a:pt x="1239" y="96"/>
                    <a:pt x="1090" y="0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2"/>
            <p:cNvSpPr/>
            <p:nvPr/>
          </p:nvSpPr>
          <p:spPr>
            <a:xfrm>
              <a:off x="8159024" y="4148361"/>
              <a:ext cx="116212" cy="257908"/>
            </a:xfrm>
            <a:custGeom>
              <a:rect b="b" l="l" r="r" t="t"/>
              <a:pathLst>
                <a:path extrusionOk="0" h="7550" w="3402">
                  <a:moveTo>
                    <a:pt x="772" y="1"/>
                  </a:moveTo>
                  <a:cubicBezTo>
                    <a:pt x="582" y="1"/>
                    <a:pt x="439" y="144"/>
                    <a:pt x="439" y="334"/>
                  </a:cubicBezTo>
                  <a:lnTo>
                    <a:pt x="439" y="5645"/>
                  </a:lnTo>
                  <a:cubicBezTo>
                    <a:pt x="424" y="5643"/>
                    <a:pt x="410" y="5643"/>
                    <a:pt x="396" y="5643"/>
                  </a:cubicBezTo>
                  <a:cubicBezTo>
                    <a:pt x="0" y="5643"/>
                    <a:pt x="0" y="6266"/>
                    <a:pt x="396" y="6266"/>
                  </a:cubicBezTo>
                  <a:cubicBezTo>
                    <a:pt x="410" y="6266"/>
                    <a:pt x="424" y="6266"/>
                    <a:pt x="439" y="6264"/>
                  </a:cubicBezTo>
                  <a:lnTo>
                    <a:pt x="1391" y="6264"/>
                  </a:lnTo>
                  <a:lnTo>
                    <a:pt x="1391" y="6931"/>
                  </a:lnTo>
                  <a:lnTo>
                    <a:pt x="772" y="6931"/>
                  </a:lnTo>
                  <a:cubicBezTo>
                    <a:pt x="391" y="6955"/>
                    <a:pt x="391" y="7502"/>
                    <a:pt x="772" y="7550"/>
                  </a:cubicBezTo>
                  <a:lnTo>
                    <a:pt x="2654" y="7550"/>
                  </a:lnTo>
                  <a:cubicBezTo>
                    <a:pt x="3035" y="7502"/>
                    <a:pt x="3035" y="6955"/>
                    <a:pt x="2654" y="6931"/>
                  </a:cubicBezTo>
                  <a:lnTo>
                    <a:pt x="2011" y="6931"/>
                  </a:lnTo>
                  <a:lnTo>
                    <a:pt x="2011" y="6264"/>
                  </a:lnTo>
                  <a:lnTo>
                    <a:pt x="2963" y="6264"/>
                  </a:lnTo>
                  <a:cubicBezTo>
                    <a:pt x="2978" y="6266"/>
                    <a:pt x="2992" y="6266"/>
                    <a:pt x="3006" y="6266"/>
                  </a:cubicBezTo>
                  <a:cubicBezTo>
                    <a:pt x="3402" y="6266"/>
                    <a:pt x="3402" y="5643"/>
                    <a:pt x="3006" y="5643"/>
                  </a:cubicBezTo>
                  <a:cubicBezTo>
                    <a:pt x="2992" y="5643"/>
                    <a:pt x="2978" y="5643"/>
                    <a:pt x="2963" y="5645"/>
                  </a:cubicBezTo>
                  <a:lnTo>
                    <a:pt x="2939" y="5645"/>
                  </a:lnTo>
                  <a:lnTo>
                    <a:pt x="2939" y="4383"/>
                  </a:lnTo>
                  <a:lnTo>
                    <a:pt x="1987" y="4383"/>
                  </a:lnTo>
                  <a:cubicBezTo>
                    <a:pt x="1606" y="4359"/>
                    <a:pt x="1606" y="3787"/>
                    <a:pt x="1987" y="3763"/>
                  </a:cubicBezTo>
                  <a:lnTo>
                    <a:pt x="2939" y="3763"/>
                  </a:lnTo>
                  <a:lnTo>
                    <a:pt x="2939" y="3144"/>
                  </a:lnTo>
                  <a:lnTo>
                    <a:pt x="1987" y="3144"/>
                  </a:lnTo>
                  <a:cubicBezTo>
                    <a:pt x="1606" y="3097"/>
                    <a:pt x="1606" y="2549"/>
                    <a:pt x="1987" y="2501"/>
                  </a:cubicBezTo>
                  <a:lnTo>
                    <a:pt x="2939" y="2501"/>
                  </a:lnTo>
                  <a:lnTo>
                    <a:pt x="2939" y="1906"/>
                  </a:lnTo>
                  <a:lnTo>
                    <a:pt x="1987" y="1906"/>
                  </a:lnTo>
                  <a:cubicBezTo>
                    <a:pt x="1606" y="1858"/>
                    <a:pt x="1606" y="1311"/>
                    <a:pt x="1987" y="1263"/>
                  </a:cubicBezTo>
                  <a:lnTo>
                    <a:pt x="2939" y="1263"/>
                  </a:lnTo>
                  <a:lnTo>
                    <a:pt x="2939" y="334"/>
                  </a:lnTo>
                  <a:cubicBezTo>
                    <a:pt x="2963" y="144"/>
                    <a:pt x="2820" y="1"/>
                    <a:pt x="2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4" name="Google Shape;2624;p22"/>
          <p:cNvGrpSpPr/>
          <p:nvPr/>
        </p:nvGrpSpPr>
        <p:grpSpPr>
          <a:xfrm>
            <a:off x="853870" y="4236993"/>
            <a:ext cx="276628" cy="365922"/>
            <a:chOff x="877683" y="4630154"/>
            <a:chExt cx="276628" cy="365922"/>
          </a:xfrm>
        </p:grpSpPr>
        <p:sp>
          <p:nvSpPr>
            <p:cNvPr id="2625" name="Google Shape;2625;p22"/>
            <p:cNvSpPr/>
            <p:nvPr/>
          </p:nvSpPr>
          <p:spPr>
            <a:xfrm>
              <a:off x="877683" y="4631383"/>
              <a:ext cx="126939" cy="214183"/>
            </a:xfrm>
            <a:custGeom>
              <a:rect b="b" l="l" r="r" t="t"/>
              <a:pathLst>
                <a:path extrusionOk="0" h="6270" w="3716">
                  <a:moveTo>
                    <a:pt x="1858" y="1"/>
                  </a:moveTo>
                  <a:cubicBezTo>
                    <a:pt x="1400" y="1"/>
                    <a:pt x="941" y="304"/>
                    <a:pt x="906" y="911"/>
                  </a:cubicBezTo>
                  <a:lnTo>
                    <a:pt x="906" y="1983"/>
                  </a:lnTo>
                  <a:cubicBezTo>
                    <a:pt x="310" y="2912"/>
                    <a:pt x="286" y="4079"/>
                    <a:pt x="858" y="5031"/>
                  </a:cubicBezTo>
                  <a:cubicBezTo>
                    <a:pt x="358" y="5150"/>
                    <a:pt x="1" y="5627"/>
                    <a:pt x="1" y="6151"/>
                  </a:cubicBezTo>
                  <a:lnTo>
                    <a:pt x="1" y="6270"/>
                  </a:lnTo>
                  <a:lnTo>
                    <a:pt x="3716" y="6270"/>
                  </a:lnTo>
                  <a:lnTo>
                    <a:pt x="3716" y="6151"/>
                  </a:lnTo>
                  <a:cubicBezTo>
                    <a:pt x="3716" y="5627"/>
                    <a:pt x="3359" y="5150"/>
                    <a:pt x="2858" y="5031"/>
                  </a:cubicBezTo>
                  <a:cubicBezTo>
                    <a:pt x="3430" y="4079"/>
                    <a:pt x="3406" y="2888"/>
                    <a:pt x="2811" y="1983"/>
                  </a:cubicBezTo>
                  <a:lnTo>
                    <a:pt x="2811" y="911"/>
                  </a:lnTo>
                  <a:cubicBezTo>
                    <a:pt x="2775" y="304"/>
                    <a:pt x="2317" y="1"/>
                    <a:pt x="1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2"/>
            <p:cNvSpPr/>
            <p:nvPr/>
          </p:nvSpPr>
          <p:spPr>
            <a:xfrm>
              <a:off x="877683" y="4866677"/>
              <a:ext cx="127758" cy="64323"/>
            </a:xfrm>
            <a:custGeom>
              <a:rect b="b" l="l" r="r" t="t"/>
              <a:pathLst>
                <a:path extrusionOk="0" h="1883" w="3740">
                  <a:moveTo>
                    <a:pt x="1" y="1"/>
                  </a:moveTo>
                  <a:lnTo>
                    <a:pt x="1" y="1882"/>
                  </a:lnTo>
                  <a:lnTo>
                    <a:pt x="3740" y="1882"/>
                  </a:lnTo>
                  <a:lnTo>
                    <a:pt x="3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2"/>
            <p:cNvSpPr/>
            <p:nvPr/>
          </p:nvSpPr>
          <p:spPr>
            <a:xfrm>
              <a:off x="877683" y="4952112"/>
              <a:ext cx="127758" cy="43964"/>
            </a:xfrm>
            <a:custGeom>
              <a:rect b="b" l="l" r="r" t="t"/>
              <a:pathLst>
                <a:path extrusionOk="0" h="1287" w="3740">
                  <a:moveTo>
                    <a:pt x="1" y="0"/>
                  </a:moveTo>
                  <a:lnTo>
                    <a:pt x="1" y="953"/>
                  </a:lnTo>
                  <a:cubicBezTo>
                    <a:pt x="1" y="1143"/>
                    <a:pt x="144" y="1286"/>
                    <a:pt x="334" y="1286"/>
                  </a:cubicBezTo>
                  <a:lnTo>
                    <a:pt x="3406" y="1286"/>
                  </a:lnTo>
                  <a:cubicBezTo>
                    <a:pt x="3597" y="1286"/>
                    <a:pt x="3740" y="1143"/>
                    <a:pt x="3740" y="953"/>
                  </a:cubicBezTo>
                  <a:lnTo>
                    <a:pt x="3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2"/>
            <p:cNvSpPr/>
            <p:nvPr/>
          </p:nvSpPr>
          <p:spPr>
            <a:xfrm>
              <a:off x="1027372" y="4866677"/>
              <a:ext cx="126939" cy="64323"/>
            </a:xfrm>
            <a:custGeom>
              <a:rect b="b" l="l" r="r" t="t"/>
              <a:pathLst>
                <a:path extrusionOk="0" h="1883" w="3716">
                  <a:moveTo>
                    <a:pt x="1" y="1"/>
                  </a:moveTo>
                  <a:lnTo>
                    <a:pt x="1" y="1882"/>
                  </a:lnTo>
                  <a:lnTo>
                    <a:pt x="3716" y="1882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2"/>
            <p:cNvSpPr/>
            <p:nvPr/>
          </p:nvSpPr>
          <p:spPr>
            <a:xfrm>
              <a:off x="1027372" y="4630154"/>
              <a:ext cx="126939" cy="215413"/>
            </a:xfrm>
            <a:custGeom>
              <a:rect b="b" l="l" r="r" t="t"/>
              <a:pathLst>
                <a:path extrusionOk="0" h="6306" w="3716">
                  <a:moveTo>
                    <a:pt x="1849" y="1"/>
                  </a:moveTo>
                  <a:cubicBezTo>
                    <a:pt x="1376" y="1"/>
                    <a:pt x="906" y="316"/>
                    <a:pt x="906" y="947"/>
                  </a:cubicBezTo>
                  <a:lnTo>
                    <a:pt x="906" y="2019"/>
                  </a:lnTo>
                  <a:cubicBezTo>
                    <a:pt x="310" y="2948"/>
                    <a:pt x="310" y="4115"/>
                    <a:pt x="882" y="5044"/>
                  </a:cubicBezTo>
                  <a:cubicBezTo>
                    <a:pt x="358" y="5186"/>
                    <a:pt x="1" y="5639"/>
                    <a:pt x="1" y="6163"/>
                  </a:cubicBezTo>
                  <a:lnTo>
                    <a:pt x="1" y="6306"/>
                  </a:lnTo>
                  <a:lnTo>
                    <a:pt x="3716" y="6306"/>
                  </a:lnTo>
                  <a:lnTo>
                    <a:pt x="3716" y="6163"/>
                  </a:lnTo>
                  <a:cubicBezTo>
                    <a:pt x="3716" y="5639"/>
                    <a:pt x="3358" y="5186"/>
                    <a:pt x="2835" y="5067"/>
                  </a:cubicBezTo>
                  <a:cubicBezTo>
                    <a:pt x="3406" y="4115"/>
                    <a:pt x="3406" y="2924"/>
                    <a:pt x="2811" y="2019"/>
                  </a:cubicBezTo>
                  <a:lnTo>
                    <a:pt x="2811" y="947"/>
                  </a:lnTo>
                  <a:cubicBezTo>
                    <a:pt x="2799" y="316"/>
                    <a:pt x="2322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2"/>
            <p:cNvSpPr/>
            <p:nvPr/>
          </p:nvSpPr>
          <p:spPr>
            <a:xfrm>
              <a:off x="1027372" y="4952112"/>
              <a:ext cx="126119" cy="43144"/>
            </a:xfrm>
            <a:custGeom>
              <a:rect b="b" l="l" r="r" t="t"/>
              <a:pathLst>
                <a:path extrusionOk="0" h="1263" w="3692">
                  <a:moveTo>
                    <a:pt x="1" y="0"/>
                  </a:moveTo>
                  <a:lnTo>
                    <a:pt x="1" y="953"/>
                  </a:lnTo>
                  <a:cubicBezTo>
                    <a:pt x="1" y="1143"/>
                    <a:pt x="143" y="1263"/>
                    <a:pt x="310" y="1263"/>
                  </a:cubicBezTo>
                  <a:lnTo>
                    <a:pt x="3406" y="1263"/>
                  </a:lnTo>
                  <a:cubicBezTo>
                    <a:pt x="3549" y="1263"/>
                    <a:pt x="3692" y="1120"/>
                    <a:pt x="3692" y="953"/>
                  </a:cubicBezTo>
                  <a:lnTo>
                    <a:pt x="3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1" name="Google Shape;2631;p22"/>
          <p:cNvGrpSpPr/>
          <p:nvPr/>
        </p:nvGrpSpPr>
        <p:grpSpPr>
          <a:xfrm>
            <a:off x="1614084" y="4236480"/>
            <a:ext cx="344162" cy="366947"/>
            <a:chOff x="1636684" y="4629949"/>
            <a:chExt cx="344162" cy="366947"/>
          </a:xfrm>
        </p:grpSpPr>
        <p:sp>
          <p:nvSpPr>
            <p:cNvPr id="2632" name="Google Shape;2632;p22"/>
            <p:cNvSpPr/>
            <p:nvPr/>
          </p:nvSpPr>
          <p:spPr>
            <a:xfrm>
              <a:off x="1805093" y="4910539"/>
              <a:ext cx="25244" cy="21179"/>
            </a:xfrm>
            <a:custGeom>
              <a:rect b="b" l="l" r="r" t="t"/>
              <a:pathLst>
                <a:path extrusionOk="0" h="620" w="739">
                  <a:moveTo>
                    <a:pt x="446" y="0"/>
                  </a:moveTo>
                  <a:cubicBezTo>
                    <a:pt x="433" y="0"/>
                    <a:pt x="419" y="1"/>
                    <a:pt x="405" y="3"/>
                  </a:cubicBezTo>
                  <a:cubicBezTo>
                    <a:pt x="143" y="3"/>
                    <a:pt x="0" y="336"/>
                    <a:pt x="191" y="527"/>
                  </a:cubicBezTo>
                  <a:cubicBezTo>
                    <a:pt x="254" y="590"/>
                    <a:pt x="336" y="619"/>
                    <a:pt x="417" y="619"/>
                  </a:cubicBezTo>
                  <a:cubicBezTo>
                    <a:pt x="580" y="619"/>
                    <a:pt x="738" y="503"/>
                    <a:pt x="738" y="312"/>
                  </a:cubicBezTo>
                  <a:cubicBezTo>
                    <a:pt x="738" y="136"/>
                    <a:pt x="616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2"/>
            <p:cNvSpPr/>
            <p:nvPr/>
          </p:nvSpPr>
          <p:spPr>
            <a:xfrm>
              <a:off x="1890493" y="4910539"/>
              <a:ext cx="25244" cy="21179"/>
            </a:xfrm>
            <a:custGeom>
              <a:rect b="b" l="l" r="r" t="t"/>
              <a:pathLst>
                <a:path extrusionOk="0" h="620" w="739">
                  <a:moveTo>
                    <a:pt x="466" y="0"/>
                  </a:moveTo>
                  <a:cubicBezTo>
                    <a:pt x="454" y="0"/>
                    <a:pt x="442" y="1"/>
                    <a:pt x="429" y="3"/>
                  </a:cubicBezTo>
                  <a:cubicBezTo>
                    <a:pt x="144" y="3"/>
                    <a:pt x="1" y="336"/>
                    <a:pt x="191" y="527"/>
                  </a:cubicBezTo>
                  <a:cubicBezTo>
                    <a:pt x="263" y="590"/>
                    <a:pt x="347" y="619"/>
                    <a:pt x="429" y="619"/>
                  </a:cubicBezTo>
                  <a:cubicBezTo>
                    <a:pt x="591" y="619"/>
                    <a:pt x="739" y="503"/>
                    <a:pt x="739" y="312"/>
                  </a:cubicBezTo>
                  <a:cubicBezTo>
                    <a:pt x="739" y="136"/>
                    <a:pt x="616" y="0"/>
                    <a:pt x="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2"/>
            <p:cNvSpPr/>
            <p:nvPr/>
          </p:nvSpPr>
          <p:spPr>
            <a:xfrm>
              <a:off x="1744083" y="4845532"/>
              <a:ext cx="236763" cy="151363"/>
            </a:xfrm>
            <a:custGeom>
              <a:rect b="b" l="l" r="r" t="t"/>
              <a:pathLst>
                <a:path extrusionOk="0" h="4431" w="6931">
                  <a:moveTo>
                    <a:pt x="2213" y="1266"/>
                  </a:moveTo>
                  <a:cubicBezTo>
                    <a:pt x="2690" y="1266"/>
                    <a:pt x="3144" y="1638"/>
                    <a:pt x="3144" y="2215"/>
                  </a:cubicBezTo>
                  <a:cubicBezTo>
                    <a:pt x="3144" y="2739"/>
                    <a:pt x="2715" y="3144"/>
                    <a:pt x="2215" y="3144"/>
                  </a:cubicBezTo>
                  <a:cubicBezTo>
                    <a:pt x="1358" y="3144"/>
                    <a:pt x="953" y="2144"/>
                    <a:pt x="1548" y="1549"/>
                  </a:cubicBezTo>
                  <a:cubicBezTo>
                    <a:pt x="1743" y="1354"/>
                    <a:pt x="1981" y="1266"/>
                    <a:pt x="2213" y="1266"/>
                  </a:cubicBezTo>
                  <a:close/>
                  <a:moveTo>
                    <a:pt x="4719" y="1266"/>
                  </a:moveTo>
                  <a:cubicBezTo>
                    <a:pt x="5204" y="1266"/>
                    <a:pt x="5668" y="1638"/>
                    <a:pt x="5668" y="2215"/>
                  </a:cubicBezTo>
                  <a:cubicBezTo>
                    <a:pt x="5644" y="2739"/>
                    <a:pt x="5239" y="3144"/>
                    <a:pt x="4715" y="3144"/>
                  </a:cubicBezTo>
                  <a:cubicBezTo>
                    <a:pt x="3882" y="3144"/>
                    <a:pt x="3453" y="2144"/>
                    <a:pt x="4049" y="1549"/>
                  </a:cubicBezTo>
                  <a:cubicBezTo>
                    <a:pt x="4243" y="1354"/>
                    <a:pt x="4484" y="1266"/>
                    <a:pt x="4719" y="126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4121"/>
                  </a:lnTo>
                  <a:cubicBezTo>
                    <a:pt x="0" y="4287"/>
                    <a:pt x="143" y="4430"/>
                    <a:pt x="310" y="4430"/>
                  </a:cubicBezTo>
                  <a:lnTo>
                    <a:pt x="6621" y="4430"/>
                  </a:lnTo>
                  <a:cubicBezTo>
                    <a:pt x="6787" y="4430"/>
                    <a:pt x="6930" y="4287"/>
                    <a:pt x="6906" y="4121"/>
                  </a:cubicBezTo>
                  <a:lnTo>
                    <a:pt x="6906" y="334"/>
                  </a:lnTo>
                  <a:cubicBezTo>
                    <a:pt x="6906" y="167"/>
                    <a:pt x="6787" y="25"/>
                    <a:pt x="6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2"/>
            <p:cNvSpPr/>
            <p:nvPr/>
          </p:nvSpPr>
          <p:spPr>
            <a:xfrm>
              <a:off x="1636684" y="4629949"/>
              <a:ext cx="279053" cy="65143"/>
            </a:xfrm>
            <a:custGeom>
              <a:rect b="b" l="l" r="r" t="t"/>
              <a:pathLst>
                <a:path extrusionOk="0" h="1907" w="8169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1906"/>
                  </a:lnTo>
                  <a:lnTo>
                    <a:pt x="8169" y="1906"/>
                  </a:lnTo>
                  <a:lnTo>
                    <a:pt x="8169" y="310"/>
                  </a:lnTo>
                  <a:cubicBezTo>
                    <a:pt x="8169" y="144"/>
                    <a:pt x="8050" y="1"/>
                    <a:pt x="7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2"/>
            <p:cNvSpPr/>
            <p:nvPr/>
          </p:nvSpPr>
          <p:spPr>
            <a:xfrm>
              <a:off x="1657829" y="4716203"/>
              <a:ext cx="235977" cy="280693"/>
            </a:xfrm>
            <a:custGeom>
              <a:rect b="b" l="l" r="r" t="t"/>
              <a:pathLst>
                <a:path extrusionOk="0" h="8217" w="6908">
                  <a:moveTo>
                    <a:pt x="25" y="0"/>
                  </a:moveTo>
                  <a:lnTo>
                    <a:pt x="25" y="7907"/>
                  </a:lnTo>
                  <a:cubicBezTo>
                    <a:pt x="1" y="8073"/>
                    <a:pt x="144" y="8216"/>
                    <a:pt x="334" y="8216"/>
                  </a:cubicBezTo>
                  <a:lnTo>
                    <a:pt x="1954" y="8216"/>
                  </a:lnTo>
                  <a:cubicBezTo>
                    <a:pt x="1858" y="7954"/>
                    <a:pt x="1930" y="7883"/>
                    <a:pt x="1906" y="6311"/>
                  </a:cubicBezTo>
                  <a:lnTo>
                    <a:pt x="1906" y="6287"/>
                  </a:lnTo>
                  <a:lnTo>
                    <a:pt x="953" y="6287"/>
                  </a:lnTo>
                  <a:cubicBezTo>
                    <a:pt x="787" y="6287"/>
                    <a:pt x="644" y="6144"/>
                    <a:pt x="644" y="5978"/>
                  </a:cubicBezTo>
                  <a:lnTo>
                    <a:pt x="644" y="953"/>
                  </a:lnTo>
                  <a:cubicBezTo>
                    <a:pt x="644" y="786"/>
                    <a:pt x="787" y="643"/>
                    <a:pt x="953" y="643"/>
                  </a:cubicBezTo>
                  <a:lnTo>
                    <a:pt x="6907" y="643"/>
                  </a:lnTo>
                  <a:lnTo>
                    <a:pt x="6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2"/>
            <p:cNvSpPr/>
            <p:nvPr/>
          </p:nvSpPr>
          <p:spPr>
            <a:xfrm>
              <a:off x="1700939" y="4760132"/>
              <a:ext cx="193653" cy="149723"/>
            </a:xfrm>
            <a:custGeom>
              <a:rect b="b" l="l" r="r" t="t"/>
              <a:pathLst>
                <a:path extrusionOk="0" h="4383" w="5669">
                  <a:moveTo>
                    <a:pt x="1" y="0"/>
                  </a:moveTo>
                  <a:lnTo>
                    <a:pt x="1" y="4382"/>
                  </a:lnTo>
                  <a:lnTo>
                    <a:pt x="644" y="4382"/>
                  </a:lnTo>
                  <a:lnTo>
                    <a:pt x="644" y="2834"/>
                  </a:lnTo>
                  <a:cubicBezTo>
                    <a:pt x="644" y="2310"/>
                    <a:pt x="1049" y="1905"/>
                    <a:pt x="1573" y="1905"/>
                  </a:cubicBezTo>
                  <a:lnTo>
                    <a:pt x="5669" y="1882"/>
                  </a:lnTo>
                  <a:lnTo>
                    <a:pt x="5669" y="1262"/>
                  </a:lnTo>
                  <a:lnTo>
                    <a:pt x="954" y="1262"/>
                  </a:lnTo>
                  <a:cubicBezTo>
                    <a:pt x="946" y="1263"/>
                    <a:pt x="938" y="1263"/>
                    <a:pt x="931" y="1263"/>
                  </a:cubicBezTo>
                  <a:cubicBezTo>
                    <a:pt x="492" y="1263"/>
                    <a:pt x="485" y="617"/>
                    <a:pt x="909" y="617"/>
                  </a:cubicBezTo>
                  <a:cubicBezTo>
                    <a:pt x="923" y="617"/>
                    <a:pt x="938" y="618"/>
                    <a:pt x="954" y="619"/>
                  </a:cubicBezTo>
                  <a:lnTo>
                    <a:pt x="5669" y="619"/>
                  </a:lnTo>
                  <a:lnTo>
                    <a:pt x="5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8" name="Google Shape;2638;p22"/>
          <p:cNvGrpSpPr/>
          <p:nvPr/>
        </p:nvGrpSpPr>
        <p:grpSpPr>
          <a:xfrm>
            <a:off x="2358490" y="4245191"/>
            <a:ext cx="407597" cy="349525"/>
            <a:chOff x="2368015" y="4638352"/>
            <a:chExt cx="407597" cy="349525"/>
          </a:xfrm>
        </p:grpSpPr>
        <p:sp>
          <p:nvSpPr>
            <p:cNvPr id="2639" name="Google Shape;2639;p22"/>
            <p:cNvSpPr/>
            <p:nvPr/>
          </p:nvSpPr>
          <p:spPr>
            <a:xfrm>
              <a:off x="2468104" y="4638352"/>
              <a:ext cx="23605" cy="20940"/>
            </a:xfrm>
            <a:custGeom>
              <a:rect b="b" l="l" r="r" t="t"/>
              <a:pathLst>
                <a:path extrusionOk="0" h="613" w="691">
                  <a:moveTo>
                    <a:pt x="296" y="1"/>
                  </a:moveTo>
                  <a:cubicBezTo>
                    <a:pt x="144" y="1"/>
                    <a:pt x="0" y="124"/>
                    <a:pt x="0" y="303"/>
                  </a:cubicBezTo>
                  <a:cubicBezTo>
                    <a:pt x="0" y="469"/>
                    <a:pt x="119" y="612"/>
                    <a:pt x="286" y="612"/>
                  </a:cubicBezTo>
                  <a:cubicBezTo>
                    <a:pt x="572" y="612"/>
                    <a:pt x="691" y="279"/>
                    <a:pt x="500" y="88"/>
                  </a:cubicBezTo>
                  <a:cubicBezTo>
                    <a:pt x="440" y="28"/>
                    <a:pt x="367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2"/>
            <p:cNvSpPr/>
            <p:nvPr/>
          </p:nvSpPr>
          <p:spPr>
            <a:xfrm>
              <a:off x="2718634" y="4923622"/>
              <a:ext cx="23639" cy="20325"/>
            </a:xfrm>
            <a:custGeom>
              <a:rect b="b" l="l" r="r" t="t"/>
              <a:pathLst>
                <a:path extrusionOk="0" h="595" w="692">
                  <a:moveTo>
                    <a:pt x="406" y="1"/>
                  </a:moveTo>
                  <a:cubicBezTo>
                    <a:pt x="144" y="1"/>
                    <a:pt x="1" y="334"/>
                    <a:pt x="191" y="501"/>
                  </a:cubicBezTo>
                  <a:cubicBezTo>
                    <a:pt x="256" y="565"/>
                    <a:pt x="334" y="595"/>
                    <a:pt x="409" y="595"/>
                  </a:cubicBezTo>
                  <a:cubicBezTo>
                    <a:pt x="556" y="595"/>
                    <a:pt x="692" y="484"/>
                    <a:pt x="692" y="310"/>
                  </a:cubicBezTo>
                  <a:cubicBezTo>
                    <a:pt x="692" y="144"/>
                    <a:pt x="572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2"/>
            <p:cNvSpPr/>
            <p:nvPr/>
          </p:nvSpPr>
          <p:spPr>
            <a:xfrm>
              <a:off x="2677163" y="4967552"/>
              <a:ext cx="23605" cy="20325"/>
            </a:xfrm>
            <a:custGeom>
              <a:rect b="b" l="l" r="r" t="t"/>
              <a:pathLst>
                <a:path extrusionOk="0" h="595" w="691">
                  <a:moveTo>
                    <a:pt x="381" y="1"/>
                  </a:moveTo>
                  <a:cubicBezTo>
                    <a:pt x="119" y="1"/>
                    <a:pt x="0" y="310"/>
                    <a:pt x="167" y="501"/>
                  </a:cubicBezTo>
                  <a:cubicBezTo>
                    <a:pt x="232" y="565"/>
                    <a:pt x="312" y="594"/>
                    <a:pt x="391" y="594"/>
                  </a:cubicBezTo>
                  <a:cubicBezTo>
                    <a:pt x="545" y="594"/>
                    <a:pt x="691" y="484"/>
                    <a:pt x="691" y="310"/>
                  </a:cubicBezTo>
                  <a:cubicBezTo>
                    <a:pt x="691" y="144"/>
                    <a:pt x="548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2"/>
            <p:cNvSpPr/>
            <p:nvPr/>
          </p:nvSpPr>
          <p:spPr>
            <a:xfrm>
              <a:off x="2498985" y="4743838"/>
              <a:ext cx="191228" cy="105794"/>
            </a:xfrm>
            <a:custGeom>
              <a:rect b="b" l="l" r="r" t="t"/>
              <a:pathLst>
                <a:path extrusionOk="0" h="3097" w="5598">
                  <a:moveTo>
                    <a:pt x="2787" y="632"/>
                  </a:moveTo>
                  <a:cubicBezTo>
                    <a:pt x="2942" y="632"/>
                    <a:pt x="3097" y="739"/>
                    <a:pt x="3097" y="953"/>
                  </a:cubicBezTo>
                  <a:lnTo>
                    <a:pt x="3097" y="1239"/>
                  </a:lnTo>
                  <a:lnTo>
                    <a:pt x="3406" y="1239"/>
                  </a:lnTo>
                  <a:cubicBezTo>
                    <a:pt x="3811" y="1239"/>
                    <a:pt x="3811" y="1858"/>
                    <a:pt x="3406" y="1858"/>
                  </a:cubicBezTo>
                  <a:lnTo>
                    <a:pt x="3097" y="1858"/>
                  </a:lnTo>
                  <a:lnTo>
                    <a:pt x="3097" y="2168"/>
                  </a:lnTo>
                  <a:cubicBezTo>
                    <a:pt x="3097" y="2382"/>
                    <a:pt x="2942" y="2490"/>
                    <a:pt x="2787" y="2490"/>
                  </a:cubicBezTo>
                  <a:cubicBezTo>
                    <a:pt x="2632" y="2490"/>
                    <a:pt x="2478" y="2382"/>
                    <a:pt x="2478" y="2168"/>
                  </a:cubicBezTo>
                  <a:lnTo>
                    <a:pt x="2478" y="1858"/>
                  </a:lnTo>
                  <a:lnTo>
                    <a:pt x="2192" y="1858"/>
                  </a:lnTo>
                  <a:cubicBezTo>
                    <a:pt x="1763" y="1858"/>
                    <a:pt x="1763" y="1239"/>
                    <a:pt x="2192" y="1239"/>
                  </a:cubicBezTo>
                  <a:lnTo>
                    <a:pt x="2478" y="1239"/>
                  </a:lnTo>
                  <a:lnTo>
                    <a:pt x="2478" y="953"/>
                  </a:lnTo>
                  <a:cubicBezTo>
                    <a:pt x="2478" y="739"/>
                    <a:pt x="2632" y="632"/>
                    <a:pt x="2787" y="632"/>
                  </a:cubicBezTo>
                  <a:close/>
                  <a:moveTo>
                    <a:pt x="2811" y="1"/>
                  </a:moveTo>
                  <a:cubicBezTo>
                    <a:pt x="1287" y="1"/>
                    <a:pt x="1" y="715"/>
                    <a:pt x="1" y="1549"/>
                  </a:cubicBezTo>
                  <a:cubicBezTo>
                    <a:pt x="1" y="2382"/>
                    <a:pt x="1287" y="3097"/>
                    <a:pt x="2811" y="3097"/>
                  </a:cubicBezTo>
                  <a:cubicBezTo>
                    <a:pt x="4311" y="3097"/>
                    <a:pt x="5597" y="2382"/>
                    <a:pt x="5597" y="1549"/>
                  </a:cubicBezTo>
                  <a:cubicBezTo>
                    <a:pt x="5597" y="692"/>
                    <a:pt x="4311" y="1"/>
                    <a:pt x="2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2"/>
            <p:cNvSpPr/>
            <p:nvPr/>
          </p:nvSpPr>
          <p:spPr>
            <a:xfrm>
              <a:off x="2590944" y="4870742"/>
              <a:ext cx="99269" cy="84922"/>
            </a:xfrm>
            <a:custGeom>
              <a:rect b="b" l="l" r="r" t="t"/>
              <a:pathLst>
                <a:path extrusionOk="0" h="2486" w="2906">
                  <a:moveTo>
                    <a:pt x="1667" y="1"/>
                  </a:moveTo>
                  <a:cubicBezTo>
                    <a:pt x="548" y="1"/>
                    <a:pt x="0" y="1335"/>
                    <a:pt x="786" y="2120"/>
                  </a:cubicBezTo>
                  <a:cubicBezTo>
                    <a:pt x="1038" y="2373"/>
                    <a:pt x="1347" y="2485"/>
                    <a:pt x="1650" y="2485"/>
                  </a:cubicBezTo>
                  <a:cubicBezTo>
                    <a:pt x="2291" y="2485"/>
                    <a:pt x="2905" y="1983"/>
                    <a:pt x="2905" y="1239"/>
                  </a:cubicBezTo>
                  <a:cubicBezTo>
                    <a:pt x="2905" y="549"/>
                    <a:pt x="2358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2"/>
            <p:cNvSpPr/>
            <p:nvPr/>
          </p:nvSpPr>
          <p:spPr>
            <a:xfrm>
              <a:off x="2368015" y="4691778"/>
              <a:ext cx="232698" cy="222142"/>
            </a:xfrm>
            <a:custGeom>
              <a:rect b="b" l="l" r="r" t="t"/>
              <a:pathLst>
                <a:path extrusionOk="0" h="6503" w="6812">
                  <a:moveTo>
                    <a:pt x="3263" y="1"/>
                  </a:moveTo>
                  <a:lnTo>
                    <a:pt x="3263" y="1"/>
                  </a:lnTo>
                  <a:cubicBezTo>
                    <a:pt x="1" y="1596"/>
                    <a:pt x="1144" y="6502"/>
                    <a:pt x="4788" y="6502"/>
                  </a:cubicBezTo>
                  <a:cubicBezTo>
                    <a:pt x="5288" y="6383"/>
                    <a:pt x="5812" y="6288"/>
                    <a:pt x="6336" y="6264"/>
                  </a:cubicBezTo>
                  <a:cubicBezTo>
                    <a:pt x="6383" y="5883"/>
                    <a:pt x="6550" y="5526"/>
                    <a:pt x="6812" y="5240"/>
                  </a:cubicBezTo>
                  <a:lnTo>
                    <a:pt x="6812" y="5240"/>
                  </a:lnTo>
                  <a:cubicBezTo>
                    <a:pt x="6763" y="5241"/>
                    <a:pt x="6714" y="5242"/>
                    <a:pt x="6665" y="5242"/>
                  </a:cubicBezTo>
                  <a:cubicBezTo>
                    <a:pt x="5833" y="5242"/>
                    <a:pt x="5007" y="5050"/>
                    <a:pt x="4287" y="4645"/>
                  </a:cubicBezTo>
                  <a:cubicBezTo>
                    <a:pt x="2692" y="3692"/>
                    <a:pt x="2906" y="1954"/>
                    <a:pt x="4883" y="1215"/>
                  </a:cubicBezTo>
                  <a:lnTo>
                    <a:pt x="4883" y="1215"/>
                  </a:lnTo>
                  <a:cubicBezTo>
                    <a:pt x="4865" y="1216"/>
                    <a:pt x="4848" y="1216"/>
                    <a:pt x="4831" y="1216"/>
                  </a:cubicBezTo>
                  <a:cubicBezTo>
                    <a:pt x="4089" y="1216"/>
                    <a:pt x="3426" y="722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2"/>
            <p:cNvSpPr/>
            <p:nvPr/>
          </p:nvSpPr>
          <p:spPr>
            <a:xfrm>
              <a:off x="2556749" y="4679583"/>
              <a:ext cx="218863" cy="222108"/>
            </a:xfrm>
            <a:custGeom>
              <a:rect b="b" l="l" r="r" t="t"/>
              <a:pathLst>
                <a:path extrusionOk="0" h="6502" w="6407">
                  <a:moveTo>
                    <a:pt x="2954" y="1"/>
                  </a:moveTo>
                  <a:cubicBezTo>
                    <a:pt x="2312" y="150"/>
                    <a:pt x="1652" y="242"/>
                    <a:pt x="1006" y="242"/>
                  </a:cubicBezTo>
                  <a:cubicBezTo>
                    <a:pt x="933" y="242"/>
                    <a:pt x="860" y="241"/>
                    <a:pt x="787" y="239"/>
                  </a:cubicBezTo>
                  <a:cubicBezTo>
                    <a:pt x="715" y="715"/>
                    <a:pt x="406" y="1144"/>
                    <a:pt x="1" y="1382"/>
                  </a:cubicBezTo>
                  <a:cubicBezTo>
                    <a:pt x="376" y="1290"/>
                    <a:pt x="755" y="1245"/>
                    <a:pt x="1134" y="1245"/>
                  </a:cubicBezTo>
                  <a:cubicBezTo>
                    <a:pt x="1933" y="1245"/>
                    <a:pt x="2726" y="1446"/>
                    <a:pt x="3454" y="1834"/>
                  </a:cubicBezTo>
                  <a:cubicBezTo>
                    <a:pt x="4907" y="2715"/>
                    <a:pt x="4883" y="4263"/>
                    <a:pt x="3311" y="5097"/>
                  </a:cubicBezTo>
                  <a:cubicBezTo>
                    <a:pt x="3930" y="5311"/>
                    <a:pt x="4383" y="5859"/>
                    <a:pt x="4502" y="6502"/>
                  </a:cubicBezTo>
                  <a:cubicBezTo>
                    <a:pt x="5669" y="5930"/>
                    <a:pt x="6407" y="4716"/>
                    <a:pt x="6407" y="3430"/>
                  </a:cubicBezTo>
                  <a:cubicBezTo>
                    <a:pt x="6383" y="1525"/>
                    <a:pt x="4859" y="1"/>
                    <a:pt x="2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2"/>
            <p:cNvSpPr/>
            <p:nvPr/>
          </p:nvSpPr>
          <p:spPr>
            <a:xfrm>
              <a:off x="2488669" y="4648668"/>
              <a:ext cx="74640" cy="63230"/>
            </a:xfrm>
            <a:custGeom>
              <a:rect b="b" l="l" r="r" t="t"/>
              <a:pathLst>
                <a:path extrusionOk="0" h="1851" w="2185">
                  <a:moveTo>
                    <a:pt x="1227" y="0"/>
                  </a:moveTo>
                  <a:cubicBezTo>
                    <a:pt x="412" y="0"/>
                    <a:pt x="0" y="1007"/>
                    <a:pt x="589" y="1572"/>
                  </a:cubicBezTo>
                  <a:cubicBezTo>
                    <a:pt x="774" y="1765"/>
                    <a:pt x="1006" y="1850"/>
                    <a:pt x="1236" y="1850"/>
                  </a:cubicBezTo>
                  <a:cubicBezTo>
                    <a:pt x="1716" y="1850"/>
                    <a:pt x="2184" y="1477"/>
                    <a:pt x="2184" y="929"/>
                  </a:cubicBezTo>
                  <a:cubicBezTo>
                    <a:pt x="2161" y="405"/>
                    <a:pt x="1756" y="1"/>
                    <a:pt x="1256" y="1"/>
                  </a:cubicBezTo>
                  <a:cubicBezTo>
                    <a:pt x="1246" y="0"/>
                    <a:pt x="1237" y="0"/>
                    <a:pt x="1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7" name="Google Shape;2647;p22"/>
          <p:cNvGrpSpPr/>
          <p:nvPr/>
        </p:nvGrpSpPr>
        <p:grpSpPr>
          <a:xfrm>
            <a:off x="3211056" y="4236822"/>
            <a:ext cx="315673" cy="366264"/>
            <a:chOff x="3220581" y="4629812"/>
            <a:chExt cx="315673" cy="366264"/>
          </a:xfrm>
        </p:grpSpPr>
        <p:sp>
          <p:nvSpPr>
            <p:cNvPr id="2648" name="Google Shape;2648;p22"/>
            <p:cNvSpPr/>
            <p:nvPr/>
          </p:nvSpPr>
          <p:spPr>
            <a:xfrm>
              <a:off x="3220581" y="4896977"/>
              <a:ext cx="114743" cy="99098"/>
            </a:xfrm>
            <a:custGeom>
              <a:rect b="b" l="l" r="r" t="t"/>
              <a:pathLst>
                <a:path extrusionOk="0" h="2901" w="3359">
                  <a:moveTo>
                    <a:pt x="1670" y="1"/>
                  </a:moveTo>
                  <a:cubicBezTo>
                    <a:pt x="1590" y="1"/>
                    <a:pt x="1513" y="31"/>
                    <a:pt x="1453" y="90"/>
                  </a:cubicBezTo>
                  <a:lnTo>
                    <a:pt x="786" y="757"/>
                  </a:lnTo>
                  <a:cubicBezTo>
                    <a:pt x="0" y="1543"/>
                    <a:pt x="572" y="2900"/>
                    <a:pt x="1667" y="2900"/>
                  </a:cubicBezTo>
                  <a:cubicBezTo>
                    <a:pt x="2787" y="2900"/>
                    <a:pt x="3358" y="1543"/>
                    <a:pt x="2572" y="757"/>
                  </a:cubicBezTo>
                  <a:lnTo>
                    <a:pt x="1906" y="90"/>
                  </a:lnTo>
                  <a:cubicBezTo>
                    <a:pt x="1834" y="31"/>
                    <a:pt x="1751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2"/>
            <p:cNvSpPr/>
            <p:nvPr/>
          </p:nvSpPr>
          <p:spPr>
            <a:xfrm>
              <a:off x="3354010" y="4629812"/>
              <a:ext cx="182244" cy="182414"/>
            </a:xfrm>
            <a:custGeom>
              <a:rect b="b" l="l" r="r" t="t"/>
              <a:pathLst>
                <a:path extrusionOk="0" h="5340" w="5335">
                  <a:moveTo>
                    <a:pt x="3834" y="1"/>
                  </a:moveTo>
                  <a:cubicBezTo>
                    <a:pt x="3475" y="1"/>
                    <a:pt x="3109" y="135"/>
                    <a:pt x="2810" y="434"/>
                  </a:cubicBezTo>
                  <a:lnTo>
                    <a:pt x="1619" y="1624"/>
                  </a:lnTo>
                  <a:lnTo>
                    <a:pt x="1405" y="1410"/>
                  </a:lnTo>
                  <a:cubicBezTo>
                    <a:pt x="1262" y="1267"/>
                    <a:pt x="1078" y="1196"/>
                    <a:pt x="893" y="1196"/>
                  </a:cubicBezTo>
                  <a:cubicBezTo>
                    <a:pt x="708" y="1196"/>
                    <a:pt x="524" y="1267"/>
                    <a:pt x="381" y="1410"/>
                  </a:cubicBezTo>
                  <a:lnTo>
                    <a:pt x="0" y="1791"/>
                  </a:lnTo>
                  <a:lnTo>
                    <a:pt x="3548" y="5339"/>
                  </a:lnTo>
                  <a:lnTo>
                    <a:pt x="3929" y="4958"/>
                  </a:lnTo>
                  <a:cubicBezTo>
                    <a:pt x="4215" y="4673"/>
                    <a:pt x="4215" y="4220"/>
                    <a:pt x="3929" y="3934"/>
                  </a:cubicBezTo>
                  <a:lnTo>
                    <a:pt x="3691" y="3720"/>
                  </a:lnTo>
                  <a:lnTo>
                    <a:pt x="4882" y="2529"/>
                  </a:lnTo>
                  <a:cubicBezTo>
                    <a:pt x="5168" y="2243"/>
                    <a:pt x="5334" y="1862"/>
                    <a:pt x="5311" y="1481"/>
                  </a:cubicBezTo>
                  <a:lnTo>
                    <a:pt x="5334" y="1481"/>
                  </a:lnTo>
                  <a:cubicBezTo>
                    <a:pt x="5318" y="593"/>
                    <a:pt x="4591" y="1"/>
                    <a:pt x="3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2"/>
            <p:cNvSpPr/>
            <p:nvPr/>
          </p:nvSpPr>
          <p:spPr>
            <a:xfrm>
              <a:off x="3258806" y="4735708"/>
              <a:ext cx="170868" cy="157034"/>
            </a:xfrm>
            <a:custGeom>
              <a:rect b="b" l="l" r="r" t="t"/>
              <a:pathLst>
                <a:path extrusionOk="0" h="4597" w="5002">
                  <a:moveTo>
                    <a:pt x="3216" y="1"/>
                  </a:moveTo>
                  <a:lnTo>
                    <a:pt x="787" y="2454"/>
                  </a:lnTo>
                  <a:cubicBezTo>
                    <a:pt x="1" y="3240"/>
                    <a:pt x="572" y="4597"/>
                    <a:pt x="1692" y="4597"/>
                  </a:cubicBezTo>
                  <a:cubicBezTo>
                    <a:pt x="2025" y="4597"/>
                    <a:pt x="2335" y="4454"/>
                    <a:pt x="2573" y="4216"/>
                  </a:cubicBezTo>
                  <a:lnTo>
                    <a:pt x="3192" y="3597"/>
                  </a:lnTo>
                  <a:lnTo>
                    <a:pt x="2525" y="2930"/>
                  </a:lnTo>
                  <a:cubicBezTo>
                    <a:pt x="2289" y="2712"/>
                    <a:pt x="2496" y="2397"/>
                    <a:pt x="2734" y="2397"/>
                  </a:cubicBezTo>
                  <a:cubicBezTo>
                    <a:pt x="2809" y="2397"/>
                    <a:pt x="2886" y="2428"/>
                    <a:pt x="2954" y="2501"/>
                  </a:cubicBezTo>
                  <a:lnTo>
                    <a:pt x="3621" y="3168"/>
                  </a:lnTo>
                  <a:lnTo>
                    <a:pt x="4073" y="2716"/>
                  </a:lnTo>
                  <a:lnTo>
                    <a:pt x="3406" y="2049"/>
                  </a:lnTo>
                  <a:cubicBezTo>
                    <a:pt x="3287" y="1930"/>
                    <a:pt x="3287" y="1739"/>
                    <a:pt x="3406" y="1596"/>
                  </a:cubicBezTo>
                  <a:cubicBezTo>
                    <a:pt x="3466" y="1537"/>
                    <a:pt x="3549" y="1507"/>
                    <a:pt x="3632" y="1507"/>
                  </a:cubicBezTo>
                  <a:cubicBezTo>
                    <a:pt x="3716" y="1507"/>
                    <a:pt x="3799" y="1537"/>
                    <a:pt x="3859" y="1596"/>
                  </a:cubicBezTo>
                  <a:lnTo>
                    <a:pt x="4525" y="2263"/>
                  </a:lnTo>
                  <a:lnTo>
                    <a:pt x="5002" y="1787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1" name="Google Shape;2651;p22"/>
          <p:cNvGrpSpPr/>
          <p:nvPr/>
        </p:nvGrpSpPr>
        <p:grpSpPr>
          <a:xfrm>
            <a:off x="3987014" y="4236890"/>
            <a:ext cx="366913" cy="366127"/>
            <a:chOff x="3991777" y="4629949"/>
            <a:chExt cx="366913" cy="366127"/>
          </a:xfrm>
        </p:grpSpPr>
        <p:sp>
          <p:nvSpPr>
            <p:cNvPr id="2652" name="Google Shape;2652;p22"/>
            <p:cNvSpPr/>
            <p:nvPr/>
          </p:nvSpPr>
          <p:spPr>
            <a:xfrm>
              <a:off x="3991777" y="4802525"/>
              <a:ext cx="93598" cy="141491"/>
            </a:xfrm>
            <a:custGeom>
              <a:rect b="b" l="l" r="r" t="t"/>
              <a:pathLst>
                <a:path extrusionOk="0" h="4142" w="2740">
                  <a:moveTo>
                    <a:pt x="992" y="0"/>
                  </a:moveTo>
                  <a:cubicBezTo>
                    <a:pt x="914" y="0"/>
                    <a:pt x="837" y="30"/>
                    <a:pt x="786" y="93"/>
                  </a:cubicBezTo>
                  <a:lnTo>
                    <a:pt x="120" y="712"/>
                  </a:lnTo>
                  <a:cubicBezTo>
                    <a:pt x="1" y="831"/>
                    <a:pt x="1" y="1022"/>
                    <a:pt x="120" y="1141"/>
                  </a:cubicBezTo>
                  <a:lnTo>
                    <a:pt x="2620" y="4141"/>
                  </a:lnTo>
                  <a:lnTo>
                    <a:pt x="2739" y="1355"/>
                  </a:lnTo>
                  <a:lnTo>
                    <a:pt x="1191" y="69"/>
                  </a:lnTo>
                  <a:cubicBezTo>
                    <a:pt x="1135" y="24"/>
                    <a:pt x="1063" y="0"/>
                    <a:pt x="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2"/>
            <p:cNvSpPr/>
            <p:nvPr/>
          </p:nvSpPr>
          <p:spPr>
            <a:xfrm>
              <a:off x="4129271" y="4629949"/>
              <a:ext cx="135888" cy="86288"/>
            </a:xfrm>
            <a:custGeom>
              <a:rect b="b" l="l" r="r" t="t"/>
              <a:pathLst>
                <a:path extrusionOk="0" h="2526" w="3978">
                  <a:moveTo>
                    <a:pt x="2001" y="1"/>
                  </a:moveTo>
                  <a:cubicBezTo>
                    <a:pt x="1262" y="1"/>
                    <a:pt x="810" y="787"/>
                    <a:pt x="1191" y="1406"/>
                  </a:cubicBezTo>
                  <a:cubicBezTo>
                    <a:pt x="643" y="1620"/>
                    <a:pt x="238" y="2025"/>
                    <a:pt x="0" y="2525"/>
                  </a:cubicBezTo>
                  <a:lnTo>
                    <a:pt x="3977" y="2525"/>
                  </a:lnTo>
                  <a:cubicBezTo>
                    <a:pt x="3739" y="2025"/>
                    <a:pt x="3310" y="1620"/>
                    <a:pt x="2787" y="1406"/>
                  </a:cubicBezTo>
                  <a:lnTo>
                    <a:pt x="2810" y="1406"/>
                  </a:lnTo>
                  <a:cubicBezTo>
                    <a:pt x="3168" y="787"/>
                    <a:pt x="2715" y="1"/>
                    <a:pt x="2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2"/>
            <p:cNvSpPr/>
            <p:nvPr/>
          </p:nvSpPr>
          <p:spPr>
            <a:xfrm>
              <a:off x="4100781" y="4738168"/>
              <a:ext cx="246533" cy="257908"/>
            </a:xfrm>
            <a:custGeom>
              <a:rect b="b" l="l" r="r" t="t"/>
              <a:pathLst>
                <a:path extrusionOk="0" h="7550" w="7217">
                  <a:moveTo>
                    <a:pt x="6597" y="619"/>
                  </a:moveTo>
                  <a:lnTo>
                    <a:pt x="6597" y="1620"/>
                  </a:lnTo>
                  <a:cubicBezTo>
                    <a:pt x="6597" y="2429"/>
                    <a:pt x="6169" y="3168"/>
                    <a:pt x="5478" y="3596"/>
                  </a:cubicBezTo>
                  <a:lnTo>
                    <a:pt x="5359" y="619"/>
                  </a:lnTo>
                  <a:close/>
                  <a:moveTo>
                    <a:pt x="644" y="0"/>
                  </a:moveTo>
                  <a:cubicBezTo>
                    <a:pt x="453" y="0"/>
                    <a:pt x="334" y="119"/>
                    <a:pt x="310" y="286"/>
                  </a:cubicBezTo>
                  <a:lnTo>
                    <a:pt x="1" y="7216"/>
                  </a:lnTo>
                  <a:cubicBezTo>
                    <a:pt x="1" y="7406"/>
                    <a:pt x="144" y="7549"/>
                    <a:pt x="310" y="7549"/>
                  </a:cubicBezTo>
                  <a:lnTo>
                    <a:pt x="1311" y="7549"/>
                  </a:lnTo>
                  <a:cubicBezTo>
                    <a:pt x="882" y="7145"/>
                    <a:pt x="644" y="6573"/>
                    <a:pt x="644" y="5978"/>
                  </a:cubicBezTo>
                  <a:lnTo>
                    <a:pt x="644" y="4715"/>
                  </a:lnTo>
                  <a:cubicBezTo>
                    <a:pt x="644" y="4215"/>
                    <a:pt x="1072" y="3787"/>
                    <a:pt x="1596" y="3787"/>
                  </a:cubicBezTo>
                  <a:lnTo>
                    <a:pt x="2858" y="3787"/>
                  </a:lnTo>
                  <a:cubicBezTo>
                    <a:pt x="3430" y="3787"/>
                    <a:pt x="4002" y="4025"/>
                    <a:pt x="4430" y="4454"/>
                  </a:cubicBezTo>
                  <a:cubicBezTo>
                    <a:pt x="4851" y="4012"/>
                    <a:pt x="5439" y="3774"/>
                    <a:pt x="6030" y="3774"/>
                  </a:cubicBezTo>
                  <a:cubicBezTo>
                    <a:pt x="6108" y="3774"/>
                    <a:pt x="6186" y="3778"/>
                    <a:pt x="6264" y="3787"/>
                  </a:cubicBezTo>
                  <a:cubicBezTo>
                    <a:pt x="6883" y="3215"/>
                    <a:pt x="7216" y="2453"/>
                    <a:pt x="7216" y="1620"/>
                  </a:cubicBezTo>
                  <a:lnTo>
                    <a:pt x="7216" y="310"/>
                  </a:lnTo>
                  <a:cubicBezTo>
                    <a:pt x="7216" y="143"/>
                    <a:pt x="7074" y="0"/>
                    <a:pt x="6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2"/>
            <p:cNvSpPr/>
            <p:nvPr/>
          </p:nvSpPr>
          <p:spPr>
            <a:xfrm>
              <a:off x="4144711" y="4888642"/>
              <a:ext cx="213978" cy="107433"/>
            </a:xfrm>
            <a:custGeom>
              <a:rect b="b" l="l" r="r" t="t"/>
              <a:pathLst>
                <a:path extrusionOk="0" h="3145" w="6264">
                  <a:moveTo>
                    <a:pt x="310" y="1"/>
                  </a:moveTo>
                  <a:cubicBezTo>
                    <a:pt x="144" y="25"/>
                    <a:pt x="1" y="144"/>
                    <a:pt x="1" y="310"/>
                  </a:cubicBezTo>
                  <a:lnTo>
                    <a:pt x="1" y="1573"/>
                  </a:lnTo>
                  <a:cubicBezTo>
                    <a:pt x="1" y="2430"/>
                    <a:pt x="715" y="3144"/>
                    <a:pt x="1572" y="3144"/>
                  </a:cubicBezTo>
                  <a:lnTo>
                    <a:pt x="2692" y="3144"/>
                  </a:lnTo>
                  <a:lnTo>
                    <a:pt x="1668" y="2120"/>
                  </a:lnTo>
                  <a:cubicBezTo>
                    <a:pt x="1549" y="1977"/>
                    <a:pt x="1549" y="1787"/>
                    <a:pt x="1668" y="1668"/>
                  </a:cubicBezTo>
                  <a:cubicBezTo>
                    <a:pt x="1727" y="1596"/>
                    <a:pt x="1811" y="1561"/>
                    <a:pt x="1894" y="1561"/>
                  </a:cubicBezTo>
                  <a:cubicBezTo>
                    <a:pt x="1977" y="1561"/>
                    <a:pt x="2061" y="1596"/>
                    <a:pt x="2120" y="1668"/>
                  </a:cubicBezTo>
                  <a:lnTo>
                    <a:pt x="3144" y="2692"/>
                  </a:lnTo>
                  <a:lnTo>
                    <a:pt x="4192" y="1668"/>
                  </a:lnTo>
                  <a:cubicBezTo>
                    <a:pt x="4252" y="1596"/>
                    <a:pt x="4329" y="1561"/>
                    <a:pt x="4406" y="1561"/>
                  </a:cubicBezTo>
                  <a:cubicBezTo>
                    <a:pt x="4484" y="1561"/>
                    <a:pt x="4561" y="1596"/>
                    <a:pt x="4621" y="1668"/>
                  </a:cubicBezTo>
                  <a:cubicBezTo>
                    <a:pt x="4740" y="1787"/>
                    <a:pt x="4740" y="1977"/>
                    <a:pt x="4621" y="2120"/>
                  </a:cubicBezTo>
                  <a:lnTo>
                    <a:pt x="3573" y="3144"/>
                  </a:lnTo>
                  <a:lnTo>
                    <a:pt x="4716" y="3144"/>
                  </a:lnTo>
                  <a:cubicBezTo>
                    <a:pt x="5573" y="3144"/>
                    <a:pt x="6264" y="2430"/>
                    <a:pt x="6264" y="1573"/>
                  </a:cubicBezTo>
                  <a:lnTo>
                    <a:pt x="6264" y="310"/>
                  </a:lnTo>
                  <a:cubicBezTo>
                    <a:pt x="6264" y="144"/>
                    <a:pt x="6145" y="1"/>
                    <a:pt x="5954" y="1"/>
                  </a:cubicBezTo>
                  <a:lnTo>
                    <a:pt x="4692" y="1"/>
                  </a:lnTo>
                  <a:cubicBezTo>
                    <a:pt x="3835" y="1"/>
                    <a:pt x="3144" y="715"/>
                    <a:pt x="3144" y="1573"/>
                  </a:cubicBezTo>
                  <a:cubicBezTo>
                    <a:pt x="3144" y="715"/>
                    <a:pt x="2430" y="1"/>
                    <a:pt x="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6" name="Google Shape;2656;p22"/>
          <p:cNvGrpSpPr/>
          <p:nvPr/>
        </p:nvGrpSpPr>
        <p:grpSpPr>
          <a:xfrm>
            <a:off x="4832113" y="4236566"/>
            <a:ext cx="296987" cy="366776"/>
            <a:chOff x="4832113" y="4630119"/>
            <a:chExt cx="296987" cy="366776"/>
          </a:xfrm>
        </p:grpSpPr>
        <p:sp>
          <p:nvSpPr>
            <p:cNvPr id="2657" name="Google Shape;2657;p22"/>
            <p:cNvSpPr/>
            <p:nvPr/>
          </p:nvSpPr>
          <p:spPr>
            <a:xfrm>
              <a:off x="4876862" y="4740593"/>
              <a:ext cx="120448" cy="103197"/>
            </a:xfrm>
            <a:custGeom>
              <a:rect b="b" l="l" r="r" t="t"/>
              <a:pathLst>
                <a:path extrusionOk="0" h="3021" w="3526">
                  <a:moveTo>
                    <a:pt x="2025" y="596"/>
                  </a:moveTo>
                  <a:cubicBezTo>
                    <a:pt x="2174" y="596"/>
                    <a:pt x="2323" y="691"/>
                    <a:pt x="2335" y="882"/>
                  </a:cubicBezTo>
                  <a:lnTo>
                    <a:pt x="2335" y="1191"/>
                  </a:lnTo>
                  <a:lnTo>
                    <a:pt x="2644" y="1191"/>
                  </a:lnTo>
                  <a:cubicBezTo>
                    <a:pt x="2659" y="1190"/>
                    <a:pt x="2673" y="1189"/>
                    <a:pt x="2687" y="1189"/>
                  </a:cubicBezTo>
                  <a:cubicBezTo>
                    <a:pt x="3089" y="1189"/>
                    <a:pt x="3082" y="1835"/>
                    <a:pt x="2666" y="1835"/>
                  </a:cubicBezTo>
                  <a:cubicBezTo>
                    <a:pt x="2659" y="1835"/>
                    <a:pt x="2652" y="1835"/>
                    <a:pt x="2644" y="1834"/>
                  </a:cubicBezTo>
                  <a:lnTo>
                    <a:pt x="2335" y="1834"/>
                  </a:lnTo>
                  <a:lnTo>
                    <a:pt x="2335" y="2144"/>
                  </a:lnTo>
                  <a:cubicBezTo>
                    <a:pt x="2358" y="2370"/>
                    <a:pt x="2192" y="2483"/>
                    <a:pt x="2025" y="2483"/>
                  </a:cubicBezTo>
                  <a:cubicBezTo>
                    <a:pt x="1858" y="2483"/>
                    <a:pt x="1692" y="2370"/>
                    <a:pt x="1715" y="2144"/>
                  </a:cubicBezTo>
                  <a:lnTo>
                    <a:pt x="1715" y="1834"/>
                  </a:lnTo>
                  <a:lnTo>
                    <a:pt x="1406" y="1834"/>
                  </a:lnTo>
                  <a:cubicBezTo>
                    <a:pt x="1025" y="1787"/>
                    <a:pt x="1025" y="1239"/>
                    <a:pt x="1406" y="1191"/>
                  </a:cubicBezTo>
                  <a:lnTo>
                    <a:pt x="1715" y="1191"/>
                  </a:lnTo>
                  <a:lnTo>
                    <a:pt x="1715" y="882"/>
                  </a:lnTo>
                  <a:cubicBezTo>
                    <a:pt x="1727" y="691"/>
                    <a:pt x="1876" y="596"/>
                    <a:pt x="2025" y="596"/>
                  </a:cubicBezTo>
                  <a:close/>
                  <a:moveTo>
                    <a:pt x="2001" y="1"/>
                  </a:moveTo>
                  <a:cubicBezTo>
                    <a:pt x="668" y="1"/>
                    <a:pt x="1" y="1620"/>
                    <a:pt x="953" y="2573"/>
                  </a:cubicBezTo>
                  <a:cubicBezTo>
                    <a:pt x="1255" y="2882"/>
                    <a:pt x="1630" y="3021"/>
                    <a:pt x="2000" y="3021"/>
                  </a:cubicBezTo>
                  <a:cubicBezTo>
                    <a:pt x="2767" y="3021"/>
                    <a:pt x="3509" y="2425"/>
                    <a:pt x="3525" y="1525"/>
                  </a:cubicBezTo>
                  <a:cubicBezTo>
                    <a:pt x="3525" y="691"/>
                    <a:pt x="2835" y="24"/>
                    <a:pt x="2001" y="24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2"/>
            <p:cNvSpPr/>
            <p:nvPr/>
          </p:nvSpPr>
          <p:spPr>
            <a:xfrm>
              <a:off x="4941937" y="4854072"/>
              <a:ext cx="187163" cy="142823"/>
            </a:xfrm>
            <a:custGeom>
              <a:rect b="b" l="l" r="r" t="t"/>
              <a:pathLst>
                <a:path extrusionOk="0" h="4181" w="5479">
                  <a:moveTo>
                    <a:pt x="2748" y="1"/>
                  </a:moveTo>
                  <a:cubicBezTo>
                    <a:pt x="1936" y="1"/>
                    <a:pt x="1120" y="298"/>
                    <a:pt x="763" y="894"/>
                  </a:cubicBezTo>
                  <a:cubicBezTo>
                    <a:pt x="1" y="2156"/>
                    <a:pt x="1525" y="4180"/>
                    <a:pt x="2740" y="4180"/>
                  </a:cubicBezTo>
                  <a:cubicBezTo>
                    <a:pt x="3978" y="4180"/>
                    <a:pt x="5478" y="2132"/>
                    <a:pt x="4716" y="894"/>
                  </a:cubicBezTo>
                  <a:cubicBezTo>
                    <a:pt x="4371" y="298"/>
                    <a:pt x="3561" y="1"/>
                    <a:pt x="2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2"/>
            <p:cNvSpPr/>
            <p:nvPr/>
          </p:nvSpPr>
          <p:spPr>
            <a:xfrm>
              <a:off x="4833958" y="4630119"/>
              <a:ext cx="227608" cy="51138"/>
            </a:xfrm>
            <a:custGeom>
              <a:rect b="b" l="l" r="r" t="t"/>
              <a:pathLst>
                <a:path extrusionOk="0" h="1497" w="6663">
                  <a:moveTo>
                    <a:pt x="309" y="1"/>
                  </a:moveTo>
                  <a:cubicBezTo>
                    <a:pt x="145" y="1"/>
                    <a:pt x="0" y="126"/>
                    <a:pt x="18" y="305"/>
                  </a:cubicBezTo>
                  <a:lnTo>
                    <a:pt x="18" y="1496"/>
                  </a:lnTo>
                  <a:lnTo>
                    <a:pt x="6663" y="1496"/>
                  </a:lnTo>
                  <a:lnTo>
                    <a:pt x="6663" y="305"/>
                  </a:lnTo>
                  <a:lnTo>
                    <a:pt x="6591" y="305"/>
                  </a:lnTo>
                  <a:cubicBezTo>
                    <a:pt x="6591" y="126"/>
                    <a:pt x="6442" y="1"/>
                    <a:pt x="6288" y="1"/>
                  </a:cubicBezTo>
                  <a:cubicBezTo>
                    <a:pt x="6237" y="1"/>
                    <a:pt x="6186" y="14"/>
                    <a:pt x="6139" y="44"/>
                  </a:cubicBezTo>
                  <a:lnTo>
                    <a:pt x="5543" y="377"/>
                  </a:lnTo>
                  <a:lnTo>
                    <a:pt x="4948" y="44"/>
                  </a:lnTo>
                  <a:cubicBezTo>
                    <a:pt x="4900" y="20"/>
                    <a:pt x="4847" y="8"/>
                    <a:pt x="4793" y="8"/>
                  </a:cubicBezTo>
                  <a:cubicBezTo>
                    <a:pt x="4740" y="8"/>
                    <a:pt x="4686" y="20"/>
                    <a:pt x="4638" y="44"/>
                  </a:cubicBezTo>
                  <a:lnTo>
                    <a:pt x="4043" y="377"/>
                  </a:lnTo>
                  <a:lnTo>
                    <a:pt x="3448" y="44"/>
                  </a:lnTo>
                  <a:cubicBezTo>
                    <a:pt x="3400" y="20"/>
                    <a:pt x="3352" y="8"/>
                    <a:pt x="3305" y="8"/>
                  </a:cubicBezTo>
                  <a:cubicBezTo>
                    <a:pt x="3257" y="8"/>
                    <a:pt x="3210" y="20"/>
                    <a:pt x="3162" y="44"/>
                  </a:cubicBezTo>
                  <a:lnTo>
                    <a:pt x="2567" y="377"/>
                  </a:lnTo>
                  <a:lnTo>
                    <a:pt x="1971" y="44"/>
                  </a:lnTo>
                  <a:cubicBezTo>
                    <a:pt x="1924" y="20"/>
                    <a:pt x="1870" y="8"/>
                    <a:pt x="1816" y="8"/>
                  </a:cubicBezTo>
                  <a:cubicBezTo>
                    <a:pt x="1763" y="8"/>
                    <a:pt x="1709" y="20"/>
                    <a:pt x="1662" y="44"/>
                  </a:cubicBezTo>
                  <a:lnTo>
                    <a:pt x="1066" y="377"/>
                  </a:lnTo>
                  <a:lnTo>
                    <a:pt x="471" y="44"/>
                  </a:lnTo>
                  <a:cubicBezTo>
                    <a:pt x="418" y="14"/>
                    <a:pt x="362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2"/>
            <p:cNvSpPr/>
            <p:nvPr/>
          </p:nvSpPr>
          <p:spPr>
            <a:xfrm>
              <a:off x="4832113" y="4905722"/>
              <a:ext cx="118023" cy="50488"/>
            </a:xfrm>
            <a:custGeom>
              <a:rect b="b" l="l" r="r" t="t"/>
              <a:pathLst>
                <a:path extrusionOk="0" h="1478" w="3455">
                  <a:moveTo>
                    <a:pt x="1" y="1"/>
                  </a:moveTo>
                  <a:lnTo>
                    <a:pt x="1" y="1168"/>
                  </a:lnTo>
                  <a:cubicBezTo>
                    <a:pt x="1" y="1347"/>
                    <a:pt x="136" y="1473"/>
                    <a:pt x="294" y="1473"/>
                  </a:cubicBezTo>
                  <a:cubicBezTo>
                    <a:pt x="346" y="1473"/>
                    <a:pt x="401" y="1459"/>
                    <a:pt x="453" y="1430"/>
                  </a:cubicBezTo>
                  <a:lnTo>
                    <a:pt x="1049" y="1096"/>
                  </a:lnTo>
                  <a:lnTo>
                    <a:pt x="1644" y="1430"/>
                  </a:lnTo>
                  <a:cubicBezTo>
                    <a:pt x="1692" y="1454"/>
                    <a:pt x="1745" y="1466"/>
                    <a:pt x="1799" y="1466"/>
                  </a:cubicBezTo>
                  <a:cubicBezTo>
                    <a:pt x="1853" y="1466"/>
                    <a:pt x="1906" y="1454"/>
                    <a:pt x="1954" y="1430"/>
                  </a:cubicBezTo>
                  <a:lnTo>
                    <a:pt x="2549" y="1096"/>
                  </a:lnTo>
                  <a:cubicBezTo>
                    <a:pt x="3121" y="1406"/>
                    <a:pt x="3168" y="1477"/>
                    <a:pt x="3287" y="1477"/>
                  </a:cubicBezTo>
                  <a:cubicBezTo>
                    <a:pt x="3359" y="1477"/>
                    <a:pt x="3406" y="1454"/>
                    <a:pt x="3454" y="1430"/>
                  </a:cubicBezTo>
                  <a:cubicBezTo>
                    <a:pt x="3216" y="1001"/>
                    <a:pt x="3121" y="501"/>
                    <a:pt x="3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2"/>
            <p:cNvSpPr/>
            <p:nvPr/>
          </p:nvSpPr>
          <p:spPr>
            <a:xfrm>
              <a:off x="4832113" y="4702368"/>
              <a:ext cx="227027" cy="182244"/>
            </a:xfrm>
            <a:custGeom>
              <a:rect b="b" l="l" r="r" t="t"/>
              <a:pathLst>
                <a:path extrusionOk="0" h="5335" w="6646">
                  <a:moveTo>
                    <a:pt x="1" y="0"/>
                  </a:moveTo>
                  <a:lnTo>
                    <a:pt x="1" y="5335"/>
                  </a:lnTo>
                  <a:lnTo>
                    <a:pt x="3264" y="5335"/>
                  </a:lnTo>
                  <a:cubicBezTo>
                    <a:pt x="3335" y="5097"/>
                    <a:pt x="3454" y="4906"/>
                    <a:pt x="3597" y="4739"/>
                  </a:cubicBezTo>
                  <a:lnTo>
                    <a:pt x="3597" y="4739"/>
                  </a:lnTo>
                  <a:cubicBezTo>
                    <a:pt x="3502" y="4752"/>
                    <a:pt x="3409" y="4758"/>
                    <a:pt x="3316" y="4758"/>
                  </a:cubicBezTo>
                  <a:cubicBezTo>
                    <a:pt x="2149" y="4758"/>
                    <a:pt x="1168" y="3811"/>
                    <a:pt x="1168" y="2620"/>
                  </a:cubicBezTo>
                  <a:lnTo>
                    <a:pt x="1168" y="2620"/>
                  </a:lnTo>
                  <a:lnTo>
                    <a:pt x="1192" y="2644"/>
                  </a:lnTo>
                  <a:cubicBezTo>
                    <a:pt x="1192" y="1427"/>
                    <a:pt x="2194" y="511"/>
                    <a:pt x="3331" y="511"/>
                  </a:cubicBezTo>
                  <a:cubicBezTo>
                    <a:pt x="3551" y="511"/>
                    <a:pt x="3777" y="546"/>
                    <a:pt x="4002" y="620"/>
                  </a:cubicBezTo>
                  <a:cubicBezTo>
                    <a:pt x="5383" y="1072"/>
                    <a:pt x="5907" y="2763"/>
                    <a:pt x="5026" y="3930"/>
                  </a:cubicBezTo>
                  <a:cubicBezTo>
                    <a:pt x="5314" y="3851"/>
                    <a:pt x="5617" y="3816"/>
                    <a:pt x="5918" y="3816"/>
                  </a:cubicBezTo>
                  <a:cubicBezTo>
                    <a:pt x="6165" y="3816"/>
                    <a:pt x="6410" y="3839"/>
                    <a:pt x="6645" y="3882"/>
                  </a:cubicBezTo>
                  <a:lnTo>
                    <a:pt x="6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2" name="Google Shape;2662;p22"/>
          <p:cNvGrpSpPr/>
          <p:nvPr/>
        </p:nvGrpSpPr>
        <p:grpSpPr>
          <a:xfrm>
            <a:off x="5583804" y="4238530"/>
            <a:ext cx="362028" cy="362848"/>
            <a:chOff x="5583804" y="4631588"/>
            <a:chExt cx="362028" cy="362848"/>
          </a:xfrm>
        </p:grpSpPr>
        <p:sp>
          <p:nvSpPr>
            <p:cNvPr id="2663" name="Google Shape;2663;p22"/>
            <p:cNvSpPr/>
            <p:nvPr/>
          </p:nvSpPr>
          <p:spPr>
            <a:xfrm>
              <a:off x="5631798" y="4887037"/>
              <a:ext cx="23639" cy="20564"/>
            </a:xfrm>
            <a:custGeom>
              <a:rect b="b" l="l" r="r" t="t"/>
              <a:pathLst>
                <a:path extrusionOk="0" h="602" w="692">
                  <a:moveTo>
                    <a:pt x="358" y="0"/>
                  </a:moveTo>
                  <a:cubicBezTo>
                    <a:pt x="120" y="24"/>
                    <a:pt x="1" y="334"/>
                    <a:pt x="167" y="524"/>
                  </a:cubicBezTo>
                  <a:cubicBezTo>
                    <a:pt x="229" y="578"/>
                    <a:pt x="302" y="602"/>
                    <a:pt x="375" y="602"/>
                  </a:cubicBezTo>
                  <a:cubicBezTo>
                    <a:pt x="527" y="602"/>
                    <a:pt x="675" y="495"/>
                    <a:pt x="691" y="334"/>
                  </a:cubicBezTo>
                  <a:cubicBezTo>
                    <a:pt x="691" y="143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2"/>
            <p:cNvSpPr/>
            <p:nvPr/>
          </p:nvSpPr>
          <p:spPr>
            <a:xfrm>
              <a:off x="5633438" y="4717398"/>
              <a:ext cx="21999" cy="21418"/>
            </a:xfrm>
            <a:custGeom>
              <a:rect b="b" l="l" r="r" t="t"/>
              <a:pathLst>
                <a:path extrusionOk="0" h="627" w="644">
                  <a:moveTo>
                    <a:pt x="322" y="1"/>
                  </a:moveTo>
                  <a:cubicBezTo>
                    <a:pt x="161" y="1"/>
                    <a:pt x="0" y="108"/>
                    <a:pt x="0" y="322"/>
                  </a:cubicBezTo>
                  <a:cubicBezTo>
                    <a:pt x="0" y="525"/>
                    <a:pt x="161" y="626"/>
                    <a:pt x="322" y="626"/>
                  </a:cubicBezTo>
                  <a:cubicBezTo>
                    <a:pt x="482" y="626"/>
                    <a:pt x="643" y="525"/>
                    <a:pt x="643" y="322"/>
                  </a:cubicBezTo>
                  <a:cubicBezTo>
                    <a:pt x="643" y="108"/>
                    <a:pt x="482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2"/>
            <p:cNvSpPr/>
            <p:nvPr/>
          </p:nvSpPr>
          <p:spPr>
            <a:xfrm>
              <a:off x="5630979" y="4803140"/>
              <a:ext cx="24459" cy="20189"/>
            </a:xfrm>
            <a:custGeom>
              <a:rect b="b" l="l" r="r" t="t"/>
              <a:pathLst>
                <a:path extrusionOk="0" h="591" w="716">
                  <a:moveTo>
                    <a:pt x="423" y="1"/>
                  </a:moveTo>
                  <a:cubicBezTo>
                    <a:pt x="410" y="1"/>
                    <a:pt x="396" y="2"/>
                    <a:pt x="382" y="3"/>
                  </a:cubicBezTo>
                  <a:cubicBezTo>
                    <a:pt x="120" y="3"/>
                    <a:pt x="1" y="313"/>
                    <a:pt x="191" y="503"/>
                  </a:cubicBezTo>
                  <a:cubicBezTo>
                    <a:pt x="252" y="564"/>
                    <a:pt x="325" y="591"/>
                    <a:pt x="396" y="591"/>
                  </a:cubicBezTo>
                  <a:cubicBezTo>
                    <a:pt x="550" y="591"/>
                    <a:pt x="699" y="468"/>
                    <a:pt x="715" y="289"/>
                  </a:cubicBezTo>
                  <a:cubicBezTo>
                    <a:pt x="715" y="135"/>
                    <a:pt x="593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2"/>
            <p:cNvSpPr/>
            <p:nvPr/>
          </p:nvSpPr>
          <p:spPr>
            <a:xfrm>
              <a:off x="5583804" y="4653553"/>
              <a:ext cx="117989" cy="318918"/>
            </a:xfrm>
            <a:custGeom>
              <a:rect b="b" l="l" r="r" t="t"/>
              <a:pathLst>
                <a:path extrusionOk="0" h="9336" w="3454">
                  <a:moveTo>
                    <a:pt x="1787" y="1239"/>
                  </a:moveTo>
                  <a:cubicBezTo>
                    <a:pt x="2620" y="1239"/>
                    <a:pt x="3025" y="2239"/>
                    <a:pt x="2453" y="2834"/>
                  </a:cubicBezTo>
                  <a:cubicBezTo>
                    <a:pt x="2262" y="3026"/>
                    <a:pt x="2025" y="3112"/>
                    <a:pt x="1794" y="3112"/>
                  </a:cubicBezTo>
                  <a:cubicBezTo>
                    <a:pt x="1307" y="3112"/>
                    <a:pt x="842" y="2733"/>
                    <a:pt x="858" y="2168"/>
                  </a:cubicBezTo>
                  <a:cubicBezTo>
                    <a:pt x="858" y="1668"/>
                    <a:pt x="1263" y="1239"/>
                    <a:pt x="1787" y="1239"/>
                  </a:cubicBezTo>
                  <a:close/>
                  <a:moveTo>
                    <a:pt x="1774" y="3724"/>
                  </a:moveTo>
                  <a:cubicBezTo>
                    <a:pt x="2256" y="3724"/>
                    <a:pt x="2715" y="4103"/>
                    <a:pt x="2715" y="4668"/>
                  </a:cubicBezTo>
                  <a:cubicBezTo>
                    <a:pt x="2715" y="5168"/>
                    <a:pt x="2287" y="5597"/>
                    <a:pt x="1787" y="5597"/>
                  </a:cubicBezTo>
                  <a:cubicBezTo>
                    <a:pt x="953" y="5597"/>
                    <a:pt x="524" y="4597"/>
                    <a:pt x="1120" y="4001"/>
                  </a:cubicBezTo>
                  <a:cubicBezTo>
                    <a:pt x="1312" y="3810"/>
                    <a:pt x="1545" y="3724"/>
                    <a:pt x="1774" y="3724"/>
                  </a:cubicBezTo>
                  <a:close/>
                  <a:moveTo>
                    <a:pt x="1774" y="6201"/>
                  </a:moveTo>
                  <a:cubicBezTo>
                    <a:pt x="2256" y="6201"/>
                    <a:pt x="2715" y="6580"/>
                    <a:pt x="2715" y="7145"/>
                  </a:cubicBezTo>
                  <a:cubicBezTo>
                    <a:pt x="2715" y="7669"/>
                    <a:pt x="2287" y="8074"/>
                    <a:pt x="1787" y="8074"/>
                  </a:cubicBezTo>
                  <a:cubicBezTo>
                    <a:pt x="953" y="8074"/>
                    <a:pt x="524" y="7073"/>
                    <a:pt x="1120" y="6478"/>
                  </a:cubicBezTo>
                  <a:cubicBezTo>
                    <a:pt x="1312" y="6286"/>
                    <a:pt x="1545" y="6201"/>
                    <a:pt x="1774" y="6201"/>
                  </a:cubicBezTo>
                  <a:close/>
                  <a:moveTo>
                    <a:pt x="929" y="1"/>
                  </a:moveTo>
                  <a:cubicBezTo>
                    <a:pt x="405" y="1"/>
                    <a:pt x="1" y="429"/>
                    <a:pt x="1" y="929"/>
                  </a:cubicBezTo>
                  <a:lnTo>
                    <a:pt x="1" y="8407"/>
                  </a:lnTo>
                  <a:cubicBezTo>
                    <a:pt x="1" y="8907"/>
                    <a:pt x="405" y="9336"/>
                    <a:pt x="929" y="9336"/>
                  </a:cubicBezTo>
                  <a:lnTo>
                    <a:pt x="3454" y="9336"/>
                  </a:lnTo>
                  <a:lnTo>
                    <a:pt x="3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2"/>
            <p:cNvSpPr/>
            <p:nvPr/>
          </p:nvSpPr>
          <p:spPr>
            <a:xfrm>
              <a:off x="5774963" y="4695843"/>
              <a:ext cx="106613" cy="21999"/>
            </a:xfrm>
            <a:custGeom>
              <a:rect b="b" l="l" r="r" t="t"/>
              <a:pathLst>
                <a:path extrusionOk="0" h="644" w="3121">
                  <a:moveTo>
                    <a:pt x="1" y="1"/>
                  </a:moveTo>
                  <a:lnTo>
                    <a:pt x="1" y="644"/>
                  </a:lnTo>
                  <a:lnTo>
                    <a:pt x="3121" y="644"/>
                  </a:lnTo>
                  <a:lnTo>
                    <a:pt x="31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2"/>
            <p:cNvSpPr/>
            <p:nvPr/>
          </p:nvSpPr>
          <p:spPr>
            <a:xfrm>
              <a:off x="5722903" y="4631588"/>
              <a:ext cx="222928" cy="241682"/>
            </a:xfrm>
            <a:custGeom>
              <a:rect b="b" l="l" r="r" t="t"/>
              <a:pathLst>
                <a:path extrusionOk="0" h="7075" w="6526">
                  <a:moveTo>
                    <a:pt x="4954" y="1263"/>
                  </a:moveTo>
                  <a:cubicBezTo>
                    <a:pt x="5121" y="1263"/>
                    <a:pt x="5264" y="1406"/>
                    <a:pt x="5264" y="1572"/>
                  </a:cubicBezTo>
                  <a:lnTo>
                    <a:pt x="5264" y="2811"/>
                  </a:lnTo>
                  <a:cubicBezTo>
                    <a:pt x="5286" y="2967"/>
                    <a:pt x="5162" y="3123"/>
                    <a:pt x="4990" y="3123"/>
                  </a:cubicBezTo>
                  <a:cubicBezTo>
                    <a:pt x="4979" y="3123"/>
                    <a:pt x="4967" y="3122"/>
                    <a:pt x="4954" y="3120"/>
                  </a:cubicBezTo>
                  <a:lnTo>
                    <a:pt x="1239" y="3120"/>
                  </a:lnTo>
                  <a:cubicBezTo>
                    <a:pt x="1049" y="3120"/>
                    <a:pt x="930" y="2977"/>
                    <a:pt x="930" y="2811"/>
                  </a:cubicBezTo>
                  <a:lnTo>
                    <a:pt x="930" y="1572"/>
                  </a:lnTo>
                  <a:cubicBezTo>
                    <a:pt x="930" y="1406"/>
                    <a:pt x="1072" y="1263"/>
                    <a:pt x="1239" y="1263"/>
                  </a:cubicBezTo>
                  <a:close/>
                  <a:moveTo>
                    <a:pt x="3073" y="3787"/>
                  </a:moveTo>
                  <a:cubicBezTo>
                    <a:pt x="3478" y="3787"/>
                    <a:pt x="3478" y="4406"/>
                    <a:pt x="3073" y="4406"/>
                  </a:cubicBezTo>
                  <a:lnTo>
                    <a:pt x="1239" y="4406"/>
                  </a:lnTo>
                  <a:cubicBezTo>
                    <a:pt x="1072" y="4406"/>
                    <a:pt x="930" y="4263"/>
                    <a:pt x="930" y="4097"/>
                  </a:cubicBezTo>
                  <a:lnTo>
                    <a:pt x="906" y="4073"/>
                  </a:lnTo>
                  <a:cubicBezTo>
                    <a:pt x="906" y="3906"/>
                    <a:pt x="1049" y="3787"/>
                    <a:pt x="1215" y="3787"/>
                  </a:cubicBezTo>
                  <a:close/>
                  <a:moveTo>
                    <a:pt x="3097" y="5002"/>
                  </a:moveTo>
                  <a:cubicBezTo>
                    <a:pt x="3502" y="5002"/>
                    <a:pt x="3502" y="5621"/>
                    <a:pt x="3097" y="5621"/>
                  </a:cubicBezTo>
                  <a:lnTo>
                    <a:pt x="1239" y="5621"/>
                  </a:lnTo>
                  <a:cubicBezTo>
                    <a:pt x="810" y="5621"/>
                    <a:pt x="810" y="5002"/>
                    <a:pt x="1239" y="5002"/>
                  </a:cubicBezTo>
                  <a:close/>
                  <a:moveTo>
                    <a:pt x="1" y="1"/>
                  </a:moveTo>
                  <a:lnTo>
                    <a:pt x="1" y="6645"/>
                  </a:lnTo>
                  <a:cubicBezTo>
                    <a:pt x="657" y="6938"/>
                    <a:pt x="1345" y="7075"/>
                    <a:pt x="2019" y="7075"/>
                  </a:cubicBezTo>
                  <a:cubicBezTo>
                    <a:pt x="4086" y="7075"/>
                    <a:pt x="6023" y="5786"/>
                    <a:pt x="6526" y="3739"/>
                  </a:cubicBezTo>
                  <a:lnTo>
                    <a:pt x="6526" y="310"/>
                  </a:lnTo>
                  <a:cubicBezTo>
                    <a:pt x="6526" y="143"/>
                    <a:pt x="6407" y="24"/>
                    <a:pt x="6240" y="24"/>
                  </a:cubicBezTo>
                  <a:lnTo>
                    <a:pt x="6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2"/>
            <p:cNvSpPr/>
            <p:nvPr/>
          </p:nvSpPr>
          <p:spPr>
            <a:xfrm>
              <a:off x="5722903" y="4813012"/>
              <a:ext cx="222928" cy="181424"/>
            </a:xfrm>
            <a:custGeom>
              <a:rect b="b" l="l" r="r" t="t"/>
              <a:pathLst>
                <a:path extrusionOk="0" h="5311" w="6526">
                  <a:moveTo>
                    <a:pt x="4954" y="3429"/>
                  </a:moveTo>
                  <a:cubicBezTo>
                    <a:pt x="5383" y="3429"/>
                    <a:pt x="5383" y="4049"/>
                    <a:pt x="4954" y="4049"/>
                  </a:cubicBezTo>
                  <a:lnTo>
                    <a:pt x="3716" y="4049"/>
                  </a:lnTo>
                  <a:cubicBezTo>
                    <a:pt x="3311" y="4049"/>
                    <a:pt x="3311" y="3429"/>
                    <a:pt x="3716" y="3429"/>
                  </a:cubicBezTo>
                  <a:close/>
                  <a:moveTo>
                    <a:pt x="6526" y="0"/>
                  </a:moveTo>
                  <a:cubicBezTo>
                    <a:pt x="5489" y="1538"/>
                    <a:pt x="3776" y="2411"/>
                    <a:pt x="2004" y="2411"/>
                  </a:cubicBezTo>
                  <a:cubicBezTo>
                    <a:pt x="1334" y="2411"/>
                    <a:pt x="655" y="2286"/>
                    <a:pt x="1" y="2024"/>
                  </a:cubicBezTo>
                  <a:lnTo>
                    <a:pt x="1" y="5311"/>
                  </a:lnTo>
                  <a:lnTo>
                    <a:pt x="6216" y="5311"/>
                  </a:lnTo>
                  <a:cubicBezTo>
                    <a:pt x="6383" y="5311"/>
                    <a:pt x="6526" y="5168"/>
                    <a:pt x="6526" y="5001"/>
                  </a:cubicBezTo>
                  <a:lnTo>
                    <a:pt x="65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0" name="Google Shape;2670;p22"/>
          <p:cNvGrpSpPr/>
          <p:nvPr/>
        </p:nvGrpSpPr>
        <p:grpSpPr>
          <a:xfrm>
            <a:off x="6418108" y="4236480"/>
            <a:ext cx="279087" cy="366947"/>
            <a:chOff x="6411125" y="4629949"/>
            <a:chExt cx="279087" cy="366947"/>
          </a:xfrm>
        </p:grpSpPr>
        <p:sp>
          <p:nvSpPr>
            <p:cNvPr id="2671" name="Google Shape;2671;p22"/>
            <p:cNvSpPr/>
            <p:nvPr/>
          </p:nvSpPr>
          <p:spPr>
            <a:xfrm>
              <a:off x="6476234" y="4849529"/>
              <a:ext cx="25552" cy="21350"/>
            </a:xfrm>
            <a:custGeom>
              <a:rect b="b" l="l" r="r" t="t"/>
              <a:pathLst>
                <a:path extrusionOk="0" h="625" w="748">
                  <a:moveTo>
                    <a:pt x="352" y="1"/>
                  </a:moveTo>
                  <a:cubicBezTo>
                    <a:pt x="338" y="1"/>
                    <a:pt x="324" y="1"/>
                    <a:pt x="310" y="3"/>
                  </a:cubicBezTo>
                  <a:lnTo>
                    <a:pt x="0" y="3"/>
                  </a:lnTo>
                  <a:lnTo>
                    <a:pt x="0" y="622"/>
                  </a:lnTo>
                  <a:lnTo>
                    <a:pt x="310" y="622"/>
                  </a:lnTo>
                  <a:cubicBezTo>
                    <a:pt x="324" y="623"/>
                    <a:pt x="338" y="624"/>
                    <a:pt x="352" y="624"/>
                  </a:cubicBezTo>
                  <a:cubicBezTo>
                    <a:pt x="748" y="624"/>
                    <a:pt x="748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22"/>
            <p:cNvSpPr/>
            <p:nvPr/>
          </p:nvSpPr>
          <p:spPr>
            <a:xfrm>
              <a:off x="6625889" y="4636473"/>
              <a:ext cx="58619" cy="57799"/>
            </a:xfrm>
            <a:custGeom>
              <a:rect b="b" l="l" r="r" t="t"/>
              <a:pathLst>
                <a:path extrusionOk="0" h="1692" w="1716">
                  <a:moveTo>
                    <a:pt x="1" y="0"/>
                  </a:moveTo>
                  <a:lnTo>
                    <a:pt x="1" y="1691"/>
                  </a:lnTo>
                  <a:lnTo>
                    <a:pt x="1716" y="16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2"/>
            <p:cNvSpPr/>
            <p:nvPr/>
          </p:nvSpPr>
          <p:spPr>
            <a:xfrm>
              <a:off x="6411125" y="4629949"/>
              <a:ext cx="279087" cy="366947"/>
            </a:xfrm>
            <a:custGeom>
              <a:rect b="b" l="l" r="r" t="t"/>
              <a:pathLst>
                <a:path extrusionOk="0" h="10742" w="8170">
                  <a:moveTo>
                    <a:pt x="4761" y="1880"/>
                  </a:moveTo>
                  <a:cubicBezTo>
                    <a:pt x="5185" y="1880"/>
                    <a:pt x="5177" y="2526"/>
                    <a:pt x="4739" y="2526"/>
                  </a:cubicBezTo>
                  <a:cubicBezTo>
                    <a:pt x="4732" y="2526"/>
                    <a:pt x="4724" y="2526"/>
                    <a:pt x="4716" y="2525"/>
                  </a:cubicBezTo>
                  <a:lnTo>
                    <a:pt x="1573" y="2525"/>
                  </a:lnTo>
                  <a:cubicBezTo>
                    <a:pt x="1192" y="2478"/>
                    <a:pt x="1192" y="1930"/>
                    <a:pt x="1573" y="1882"/>
                  </a:cubicBezTo>
                  <a:lnTo>
                    <a:pt x="4716" y="1882"/>
                  </a:lnTo>
                  <a:cubicBezTo>
                    <a:pt x="4731" y="1881"/>
                    <a:pt x="4746" y="1880"/>
                    <a:pt x="4761" y="1880"/>
                  </a:cubicBezTo>
                  <a:close/>
                  <a:moveTo>
                    <a:pt x="6597" y="3144"/>
                  </a:moveTo>
                  <a:cubicBezTo>
                    <a:pt x="6978" y="3168"/>
                    <a:pt x="6978" y="3740"/>
                    <a:pt x="6597" y="3764"/>
                  </a:cubicBezTo>
                  <a:lnTo>
                    <a:pt x="1573" y="3764"/>
                  </a:lnTo>
                  <a:cubicBezTo>
                    <a:pt x="1192" y="3740"/>
                    <a:pt x="1192" y="3168"/>
                    <a:pt x="1573" y="3144"/>
                  </a:cubicBezTo>
                  <a:close/>
                  <a:moveTo>
                    <a:pt x="6597" y="4407"/>
                  </a:moveTo>
                  <a:cubicBezTo>
                    <a:pt x="7026" y="4407"/>
                    <a:pt x="7026" y="5026"/>
                    <a:pt x="6597" y="5026"/>
                  </a:cubicBezTo>
                  <a:lnTo>
                    <a:pt x="1573" y="5026"/>
                  </a:lnTo>
                  <a:cubicBezTo>
                    <a:pt x="1168" y="5026"/>
                    <a:pt x="1168" y="4407"/>
                    <a:pt x="1573" y="4407"/>
                  </a:cubicBezTo>
                  <a:close/>
                  <a:moveTo>
                    <a:pt x="6597" y="5645"/>
                  </a:moveTo>
                  <a:cubicBezTo>
                    <a:pt x="6978" y="5693"/>
                    <a:pt x="6978" y="6240"/>
                    <a:pt x="6597" y="6288"/>
                  </a:cubicBezTo>
                  <a:lnTo>
                    <a:pt x="4716" y="6288"/>
                  </a:lnTo>
                  <a:cubicBezTo>
                    <a:pt x="4335" y="6240"/>
                    <a:pt x="4335" y="5693"/>
                    <a:pt x="4716" y="5645"/>
                  </a:cubicBezTo>
                  <a:close/>
                  <a:moveTo>
                    <a:pt x="6597" y="6907"/>
                  </a:moveTo>
                  <a:cubicBezTo>
                    <a:pt x="6978" y="6955"/>
                    <a:pt x="6978" y="7502"/>
                    <a:pt x="6597" y="7526"/>
                  </a:cubicBezTo>
                  <a:lnTo>
                    <a:pt x="4716" y="7526"/>
                  </a:lnTo>
                  <a:cubicBezTo>
                    <a:pt x="4335" y="7502"/>
                    <a:pt x="4335" y="6955"/>
                    <a:pt x="4716" y="6907"/>
                  </a:cubicBezTo>
                  <a:close/>
                  <a:moveTo>
                    <a:pt x="2242" y="5811"/>
                  </a:moveTo>
                  <a:cubicBezTo>
                    <a:pt x="3198" y="5811"/>
                    <a:pt x="3518" y="7078"/>
                    <a:pt x="2692" y="7550"/>
                  </a:cubicBezTo>
                  <a:lnTo>
                    <a:pt x="3240" y="8098"/>
                  </a:lnTo>
                  <a:lnTo>
                    <a:pt x="3573" y="7764"/>
                  </a:lnTo>
                  <a:cubicBezTo>
                    <a:pt x="3633" y="7705"/>
                    <a:pt x="3710" y="7675"/>
                    <a:pt x="3787" y="7675"/>
                  </a:cubicBezTo>
                  <a:cubicBezTo>
                    <a:pt x="3865" y="7675"/>
                    <a:pt x="3942" y="7705"/>
                    <a:pt x="4002" y="7764"/>
                  </a:cubicBezTo>
                  <a:cubicBezTo>
                    <a:pt x="4145" y="7883"/>
                    <a:pt x="4145" y="8098"/>
                    <a:pt x="4002" y="8217"/>
                  </a:cubicBezTo>
                  <a:lnTo>
                    <a:pt x="3668" y="8550"/>
                  </a:lnTo>
                  <a:lnTo>
                    <a:pt x="4002" y="8884"/>
                  </a:lnTo>
                  <a:cubicBezTo>
                    <a:pt x="4223" y="9105"/>
                    <a:pt x="4015" y="9427"/>
                    <a:pt x="3766" y="9427"/>
                  </a:cubicBezTo>
                  <a:cubicBezTo>
                    <a:pt x="3694" y="9427"/>
                    <a:pt x="3619" y="9400"/>
                    <a:pt x="3549" y="9336"/>
                  </a:cubicBezTo>
                  <a:lnTo>
                    <a:pt x="3216" y="9003"/>
                  </a:lnTo>
                  <a:lnTo>
                    <a:pt x="2882" y="9336"/>
                  </a:lnTo>
                  <a:cubicBezTo>
                    <a:pt x="2823" y="9396"/>
                    <a:pt x="2745" y="9425"/>
                    <a:pt x="2668" y="9425"/>
                  </a:cubicBezTo>
                  <a:cubicBezTo>
                    <a:pt x="2591" y="9425"/>
                    <a:pt x="2513" y="9396"/>
                    <a:pt x="2454" y="9336"/>
                  </a:cubicBezTo>
                  <a:cubicBezTo>
                    <a:pt x="2335" y="9193"/>
                    <a:pt x="2335" y="9003"/>
                    <a:pt x="2454" y="8884"/>
                  </a:cubicBezTo>
                  <a:lnTo>
                    <a:pt x="2787" y="8550"/>
                  </a:lnTo>
                  <a:lnTo>
                    <a:pt x="1930" y="7693"/>
                  </a:lnTo>
                  <a:lnTo>
                    <a:pt x="1906" y="7693"/>
                  </a:lnTo>
                  <a:lnTo>
                    <a:pt x="1906" y="8479"/>
                  </a:lnTo>
                  <a:cubicBezTo>
                    <a:pt x="1882" y="8669"/>
                    <a:pt x="1733" y="8765"/>
                    <a:pt x="1587" y="8765"/>
                  </a:cubicBezTo>
                  <a:cubicBezTo>
                    <a:pt x="1442" y="8765"/>
                    <a:pt x="1299" y="8669"/>
                    <a:pt x="1287" y="8479"/>
                  </a:cubicBezTo>
                  <a:lnTo>
                    <a:pt x="1287" y="6097"/>
                  </a:lnTo>
                  <a:cubicBezTo>
                    <a:pt x="1287" y="5931"/>
                    <a:pt x="1406" y="5812"/>
                    <a:pt x="1573" y="5812"/>
                  </a:cubicBezTo>
                  <a:lnTo>
                    <a:pt x="2216" y="5812"/>
                  </a:lnTo>
                  <a:cubicBezTo>
                    <a:pt x="2225" y="5811"/>
                    <a:pt x="2233" y="5811"/>
                    <a:pt x="2242" y="5811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25" y="310"/>
                  </a:cubicBezTo>
                  <a:lnTo>
                    <a:pt x="25" y="10432"/>
                  </a:lnTo>
                  <a:cubicBezTo>
                    <a:pt x="1" y="10598"/>
                    <a:pt x="144" y="10741"/>
                    <a:pt x="334" y="10741"/>
                  </a:cubicBezTo>
                  <a:lnTo>
                    <a:pt x="7883" y="10741"/>
                  </a:lnTo>
                  <a:cubicBezTo>
                    <a:pt x="8050" y="10741"/>
                    <a:pt x="8169" y="10598"/>
                    <a:pt x="8169" y="10432"/>
                  </a:cubicBezTo>
                  <a:lnTo>
                    <a:pt x="8169" y="2525"/>
                  </a:lnTo>
                  <a:lnTo>
                    <a:pt x="5978" y="2525"/>
                  </a:lnTo>
                  <a:cubicBezTo>
                    <a:pt x="5812" y="2501"/>
                    <a:pt x="5669" y="2359"/>
                    <a:pt x="5693" y="2192"/>
                  </a:cubicBezTo>
                  <a:lnTo>
                    <a:pt x="56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4" name="Google Shape;2674;p22"/>
          <p:cNvGrpSpPr/>
          <p:nvPr/>
        </p:nvGrpSpPr>
        <p:grpSpPr>
          <a:xfrm>
            <a:off x="7161768" y="4238530"/>
            <a:ext cx="375862" cy="362848"/>
            <a:chOff x="7145736" y="4631588"/>
            <a:chExt cx="375862" cy="362848"/>
          </a:xfrm>
        </p:grpSpPr>
        <p:sp>
          <p:nvSpPr>
            <p:cNvPr id="2675" name="Google Shape;2675;p22"/>
            <p:cNvSpPr/>
            <p:nvPr/>
          </p:nvSpPr>
          <p:spPr>
            <a:xfrm>
              <a:off x="7344239" y="4840648"/>
              <a:ext cx="23331" cy="20394"/>
            </a:xfrm>
            <a:custGeom>
              <a:rect b="b" l="l" r="r" t="t"/>
              <a:pathLst>
                <a:path extrusionOk="0" h="597" w="683">
                  <a:moveTo>
                    <a:pt x="310" y="1"/>
                  </a:moveTo>
                  <a:cubicBezTo>
                    <a:pt x="143" y="168"/>
                    <a:pt x="0" y="239"/>
                    <a:pt x="0" y="429"/>
                  </a:cubicBezTo>
                  <a:cubicBezTo>
                    <a:pt x="16" y="549"/>
                    <a:pt x="106" y="596"/>
                    <a:pt x="210" y="596"/>
                  </a:cubicBezTo>
                  <a:cubicBezTo>
                    <a:pt x="418" y="596"/>
                    <a:pt x="683" y="406"/>
                    <a:pt x="524" y="215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2"/>
            <p:cNvSpPr/>
            <p:nvPr/>
          </p:nvSpPr>
          <p:spPr>
            <a:xfrm>
              <a:off x="7313324" y="4869957"/>
              <a:ext cx="47209" cy="38430"/>
            </a:xfrm>
            <a:custGeom>
              <a:rect b="b" l="l" r="r" t="t"/>
              <a:pathLst>
                <a:path extrusionOk="0" h="1125" w="1382">
                  <a:moveTo>
                    <a:pt x="381" y="0"/>
                  </a:moveTo>
                  <a:cubicBezTo>
                    <a:pt x="72" y="238"/>
                    <a:pt x="0" y="667"/>
                    <a:pt x="214" y="977"/>
                  </a:cubicBezTo>
                  <a:cubicBezTo>
                    <a:pt x="316" y="1078"/>
                    <a:pt x="450" y="1124"/>
                    <a:pt x="592" y="1124"/>
                  </a:cubicBezTo>
                  <a:cubicBezTo>
                    <a:pt x="917" y="1124"/>
                    <a:pt x="1282" y="881"/>
                    <a:pt x="1381" y="500"/>
                  </a:cubicBezTo>
                  <a:lnTo>
                    <a:pt x="1381" y="500"/>
                  </a:lnTo>
                  <a:cubicBezTo>
                    <a:pt x="1325" y="510"/>
                    <a:pt x="1269" y="515"/>
                    <a:pt x="1213" y="515"/>
                  </a:cubicBezTo>
                  <a:cubicBezTo>
                    <a:pt x="868" y="515"/>
                    <a:pt x="545" y="328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2"/>
            <p:cNvSpPr/>
            <p:nvPr/>
          </p:nvSpPr>
          <p:spPr>
            <a:xfrm>
              <a:off x="7145736" y="4717364"/>
              <a:ext cx="305903" cy="277072"/>
            </a:xfrm>
            <a:custGeom>
              <a:rect b="b" l="l" r="r" t="t"/>
              <a:pathLst>
                <a:path extrusionOk="0" h="8111" w="8955">
                  <a:moveTo>
                    <a:pt x="1596" y="1181"/>
                  </a:moveTo>
                  <a:lnTo>
                    <a:pt x="1596" y="1181"/>
                  </a:lnTo>
                  <a:cubicBezTo>
                    <a:pt x="1592" y="1186"/>
                    <a:pt x="1587" y="1191"/>
                    <a:pt x="1583" y="1196"/>
                  </a:cubicBezTo>
                  <a:lnTo>
                    <a:pt x="1583" y="1196"/>
                  </a:lnTo>
                  <a:cubicBezTo>
                    <a:pt x="1588" y="1192"/>
                    <a:pt x="1592" y="1188"/>
                    <a:pt x="1596" y="1183"/>
                  </a:cubicBezTo>
                  <a:lnTo>
                    <a:pt x="1596" y="1183"/>
                  </a:lnTo>
                  <a:lnTo>
                    <a:pt x="1596" y="1181"/>
                  </a:lnTo>
                  <a:close/>
                  <a:moveTo>
                    <a:pt x="5145" y="2201"/>
                  </a:moveTo>
                  <a:cubicBezTo>
                    <a:pt x="5273" y="2201"/>
                    <a:pt x="5405" y="2275"/>
                    <a:pt x="5454" y="2443"/>
                  </a:cubicBezTo>
                  <a:cubicBezTo>
                    <a:pt x="5556" y="2871"/>
                    <a:pt x="5222" y="3264"/>
                    <a:pt x="4810" y="3264"/>
                  </a:cubicBezTo>
                  <a:cubicBezTo>
                    <a:pt x="4740" y="3264"/>
                    <a:pt x="4669" y="3253"/>
                    <a:pt x="4597" y="3229"/>
                  </a:cubicBezTo>
                  <a:cubicBezTo>
                    <a:pt x="4430" y="3205"/>
                    <a:pt x="4335" y="3014"/>
                    <a:pt x="4406" y="2848"/>
                  </a:cubicBezTo>
                  <a:cubicBezTo>
                    <a:pt x="4445" y="2710"/>
                    <a:pt x="4566" y="2621"/>
                    <a:pt x="4701" y="2621"/>
                  </a:cubicBezTo>
                  <a:cubicBezTo>
                    <a:pt x="4729" y="2621"/>
                    <a:pt x="4758" y="2625"/>
                    <a:pt x="4787" y="2633"/>
                  </a:cubicBezTo>
                  <a:cubicBezTo>
                    <a:pt x="4796" y="2638"/>
                    <a:pt x="4804" y="2640"/>
                    <a:pt x="4812" y="2640"/>
                  </a:cubicBezTo>
                  <a:cubicBezTo>
                    <a:pt x="4843" y="2640"/>
                    <a:pt x="4858" y="2605"/>
                    <a:pt x="4858" y="2586"/>
                  </a:cubicBezTo>
                  <a:cubicBezTo>
                    <a:pt x="4789" y="2349"/>
                    <a:pt x="4964" y="2201"/>
                    <a:pt x="5145" y="2201"/>
                  </a:cubicBezTo>
                  <a:close/>
                  <a:moveTo>
                    <a:pt x="3361" y="3923"/>
                  </a:moveTo>
                  <a:cubicBezTo>
                    <a:pt x="3484" y="3923"/>
                    <a:pt x="3605" y="3993"/>
                    <a:pt x="3644" y="4158"/>
                  </a:cubicBezTo>
                  <a:cubicBezTo>
                    <a:pt x="3769" y="4594"/>
                    <a:pt x="3422" y="4994"/>
                    <a:pt x="2999" y="4994"/>
                  </a:cubicBezTo>
                  <a:cubicBezTo>
                    <a:pt x="2938" y="4994"/>
                    <a:pt x="2874" y="4985"/>
                    <a:pt x="2810" y="4967"/>
                  </a:cubicBezTo>
                  <a:cubicBezTo>
                    <a:pt x="2464" y="4859"/>
                    <a:pt x="2571" y="4356"/>
                    <a:pt x="2898" y="4356"/>
                  </a:cubicBezTo>
                  <a:cubicBezTo>
                    <a:pt x="2930" y="4356"/>
                    <a:pt x="2964" y="4361"/>
                    <a:pt x="3001" y="4372"/>
                  </a:cubicBezTo>
                  <a:cubicBezTo>
                    <a:pt x="3025" y="4372"/>
                    <a:pt x="3072" y="4348"/>
                    <a:pt x="3049" y="4300"/>
                  </a:cubicBezTo>
                  <a:cubicBezTo>
                    <a:pt x="2992" y="4074"/>
                    <a:pt x="3179" y="3923"/>
                    <a:pt x="3361" y="3923"/>
                  </a:cubicBezTo>
                  <a:close/>
                  <a:moveTo>
                    <a:pt x="6109" y="2836"/>
                  </a:moveTo>
                  <a:cubicBezTo>
                    <a:pt x="6192" y="2836"/>
                    <a:pt x="6275" y="2872"/>
                    <a:pt x="6335" y="2943"/>
                  </a:cubicBezTo>
                  <a:lnTo>
                    <a:pt x="6764" y="3372"/>
                  </a:lnTo>
                  <a:cubicBezTo>
                    <a:pt x="7073" y="3681"/>
                    <a:pt x="7121" y="4158"/>
                    <a:pt x="6907" y="4539"/>
                  </a:cubicBezTo>
                  <a:cubicBezTo>
                    <a:pt x="6978" y="4991"/>
                    <a:pt x="6811" y="5467"/>
                    <a:pt x="6478" y="5801"/>
                  </a:cubicBezTo>
                  <a:cubicBezTo>
                    <a:pt x="6225" y="6066"/>
                    <a:pt x="5879" y="6204"/>
                    <a:pt x="5531" y="6204"/>
                  </a:cubicBezTo>
                  <a:cubicBezTo>
                    <a:pt x="5223" y="6204"/>
                    <a:pt x="4914" y="6096"/>
                    <a:pt x="4668" y="5872"/>
                  </a:cubicBezTo>
                  <a:cubicBezTo>
                    <a:pt x="4096" y="5277"/>
                    <a:pt x="4382" y="4181"/>
                    <a:pt x="5216" y="3777"/>
                  </a:cubicBezTo>
                  <a:cubicBezTo>
                    <a:pt x="5311" y="3419"/>
                    <a:pt x="5549" y="3324"/>
                    <a:pt x="5883" y="2943"/>
                  </a:cubicBezTo>
                  <a:cubicBezTo>
                    <a:pt x="5942" y="2872"/>
                    <a:pt x="6025" y="2836"/>
                    <a:pt x="6109" y="2836"/>
                  </a:cubicBezTo>
                  <a:close/>
                  <a:moveTo>
                    <a:pt x="4468" y="0"/>
                  </a:moveTo>
                  <a:cubicBezTo>
                    <a:pt x="3400" y="0"/>
                    <a:pt x="2362" y="421"/>
                    <a:pt x="1596" y="1183"/>
                  </a:cubicBezTo>
                  <a:lnTo>
                    <a:pt x="1596" y="1183"/>
                  </a:lnTo>
                  <a:lnTo>
                    <a:pt x="1596" y="1205"/>
                  </a:lnTo>
                  <a:cubicBezTo>
                    <a:pt x="1668" y="1126"/>
                    <a:pt x="1751" y="1094"/>
                    <a:pt x="1830" y="1094"/>
                  </a:cubicBezTo>
                  <a:cubicBezTo>
                    <a:pt x="2065" y="1094"/>
                    <a:pt x="2268" y="1378"/>
                    <a:pt x="2072" y="1609"/>
                  </a:cubicBezTo>
                  <a:cubicBezTo>
                    <a:pt x="1810" y="1895"/>
                    <a:pt x="2072" y="2443"/>
                    <a:pt x="2191" y="2586"/>
                  </a:cubicBezTo>
                  <a:cubicBezTo>
                    <a:pt x="2285" y="2679"/>
                    <a:pt x="2423" y="2744"/>
                    <a:pt x="2558" y="2744"/>
                  </a:cubicBezTo>
                  <a:cubicBezTo>
                    <a:pt x="2595" y="2744"/>
                    <a:pt x="2632" y="2739"/>
                    <a:pt x="2668" y="2729"/>
                  </a:cubicBezTo>
                  <a:cubicBezTo>
                    <a:pt x="2953" y="2657"/>
                    <a:pt x="3001" y="2276"/>
                    <a:pt x="2763" y="2133"/>
                  </a:cubicBezTo>
                  <a:cubicBezTo>
                    <a:pt x="2596" y="2038"/>
                    <a:pt x="2548" y="1848"/>
                    <a:pt x="2644" y="1705"/>
                  </a:cubicBezTo>
                  <a:cubicBezTo>
                    <a:pt x="2705" y="1612"/>
                    <a:pt x="2806" y="1560"/>
                    <a:pt x="2909" y="1560"/>
                  </a:cubicBezTo>
                  <a:cubicBezTo>
                    <a:pt x="2965" y="1560"/>
                    <a:pt x="3022" y="1576"/>
                    <a:pt x="3072" y="1609"/>
                  </a:cubicBezTo>
                  <a:cubicBezTo>
                    <a:pt x="3977" y="2157"/>
                    <a:pt x="3453" y="3372"/>
                    <a:pt x="2548" y="3372"/>
                  </a:cubicBezTo>
                  <a:cubicBezTo>
                    <a:pt x="1578" y="3372"/>
                    <a:pt x="961" y="1962"/>
                    <a:pt x="1583" y="1196"/>
                  </a:cubicBezTo>
                  <a:lnTo>
                    <a:pt x="1583" y="1196"/>
                  </a:lnTo>
                  <a:cubicBezTo>
                    <a:pt x="1344" y="1436"/>
                    <a:pt x="1131" y="1710"/>
                    <a:pt x="953" y="2014"/>
                  </a:cubicBezTo>
                  <a:cubicBezTo>
                    <a:pt x="0" y="3681"/>
                    <a:pt x="334" y="5777"/>
                    <a:pt x="1763" y="7063"/>
                  </a:cubicBezTo>
                  <a:cubicBezTo>
                    <a:pt x="2533" y="7756"/>
                    <a:pt x="3504" y="8110"/>
                    <a:pt x="4478" y="8110"/>
                  </a:cubicBezTo>
                  <a:cubicBezTo>
                    <a:pt x="5311" y="8110"/>
                    <a:pt x="6146" y="7852"/>
                    <a:pt x="6859" y="7325"/>
                  </a:cubicBezTo>
                  <a:cubicBezTo>
                    <a:pt x="8407" y="6182"/>
                    <a:pt x="8955" y="4110"/>
                    <a:pt x="8145" y="2371"/>
                  </a:cubicBezTo>
                  <a:lnTo>
                    <a:pt x="8145" y="2371"/>
                  </a:lnTo>
                  <a:cubicBezTo>
                    <a:pt x="7986" y="2504"/>
                    <a:pt x="7791" y="2570"/>
                    <a:pt x="7591" y="2570"/>
                  </a:cubicBezTo>
                  <a:cubicBezTo>
                    <a:pt x="7431" y="2570"/>
                    <a:pt x="7269" y="2528"/>
                    <a:pt x="7121" y="2443"/>
                  </a:cubicBezTo>
                  <a:cubicBezTo>
                    <a:pt x="6073" y="2276"/>
                    <a:pt x="5430" y="1205"/>
                    <a:pt x="5740" y="204"/>
                  </a:cubicBezTo>
                  <a:cubicBezTo>
                    <a:pt x="5321" y="67"/>
                    <a:pt x="4892" y="0"/>
                    <a:pt x="4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2"/>
            <p:cNvSpPr/>
            <p:nvPr/>
          </p:nvSpPr>
          <p:spPr>
            <a:xfrm>
              <a:off x="7356434" y="4712138"/>
              <a:ext cx="74879" cy="73751"/>
            </a:xfrm>
            <a:custGeom>
              <a:rect b="b" l="l" r="r" t="t"/>
              <a:pathLst>
                <a:path extrusionOk="0" h="2159" w="2192">
                  <a:moveTo>
                    <a:pt x="691" y="0"/>
                  </a:moveTo>
                  <a:lnTo>
                    <a:pt x="119" y="667"/>
                  </a:lnTo>
                  <a:cubicBezTo>
                    <a:pt x="0" y="810"/>
                    <a:pt x="24" y="1000"/>
                    <a:pt x="143" y="1119"/>
                  </a:cubicBezTo>
                  <a:lnTo>
                    <a:pt x="429" y="1358"/>
                  </a:lnTo>
                  <a:lnTo>
                    <a:pt x="167" y="1643"/>
                  </a:lnTo>
                  <a:cubicBezTo>
                    <a:pt x="48" y="1762"/>
                    <a:pt x="48" y="1953"/>
                    <a:pt x="191" y="2072"/>
                  </a:cubicBezTo>
                  <a:cubicBezTo>
                    <a:pt x="248" y="2129"/>
                    <a:pt x="321" y="2159"/>
                    <a:pt x="395" y="2159"/>
                  </a:cubicBezTo>
                  <a:cubicBezTo>
                    <a:pt x="475" y="2159"/>
                    <a:pt x="557" y="2123"/>
                    <a:pt x="619" y="2048"/>
                  </a:cubicBezTo>
                  <a:lnTo>
                    <a:pt x="881" y="1762"/>
                  </a:lnTo>
                  <a:lnTo>
                    <a:pt x="1191" y="2024"/>
                  </a:lnTo>
                  <a:cubicBezTo>
                    <a:pt x="1242" y="2076"/>
                    <a:pt x="1312" y="2101"/>
                    <a:pt x="1381" y="2101"/>
                  </a:cubicBezTo>
                  <a:cubicBezTo>
                    <a:pt x="1473" y="2101"/>
                    <a:pt x="1566" y="2058"/>
                    <a:pt x="1620" y="1977"/>
                  </a:cubicBezTo>
                  <a:lnTo>
                    <a:pt x="2191" y="1310"/>
                  </a:lnTo>
                  <a:cubicBezTo>
                    <a:pt x="2072" y="1262"/>
                    <a:pt x="1953" y="1191"/>
                    <a:pt x="1858" y="1096"/>
                  </a:cubicBezTo>
                  <a:lnTo>
                    <a:pt x="929" y="286"/>
                  </a:lnTo>
                  <a:lnTo>
                    <a:pt x="905" y="262"/>
                  </a:lnTo>
                  <a:cubicBezTo>
                    <a:pt x="810" y="191"/>
                    <a:pt x="739" y="95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2"/>
            <p:cNvSpPr/>
            <p:nvPr/>
          </p:nvSpPr>
          <p:spPr>
            <a:xfrm>
              <a:off x="7387349" y="4631588"/>
              <a:ext cx="134249" cy="109859"/>
            </a:xfrm>
            <a:custGeom>
              <a:rect b="b" l="l" r="r" t="t"/>
              <a:pathLst>
                <a:path extrusionOk="0" h="3216" w="3930">
                  <a:moveTo>
                    <a:pt x="1072" y="1"/>
                  </a:moveTo>
                  <a:lnTo>
                    <a:pt x="334" y="858"/>
                  </a:lnTo>
                  <a:cubicBezTo>
                    <a:pt x="0" y="1239"/>
                    <a:pt x="24" y="1810"/>
                    <a:pt x="405" y="2168"/>
                  </a:cubicBezTo>
                  <a:lnTo>
                    <a:pt x="1358" y="3001"/>
                  </a:lnTo>
                  <a:cubicBezTo>
                    <a:pt x="1524" y="3144"/>
                    <a:pt x="1739" y="3215"/>
                    <a:pt x="1953" y="3215"/>
                  </a:cubicBezTo>
                  <a:lnTo>
                    <a:pt x="2024" y="3215"/>
                  </a:lnTo>
                  <a:cubicBezTo>
                    <a:pt x="2286" y="3192"/>
                    <a:pt x="2501" y="3073"/>
                    <a:pt x="2667" y="2906"/>
                  </a:cubicBezTo>
                  <a:lnTo>
                    <a:pt x="3930" y="1429"/>
                  </a:lnTo>
                  <a:lnTo>
                    <a:pt x="3930" y="215"/>
                  </a:lnTo>
                  <a:cubicBezTo>
                    <a:pt x="3930" y="96"/>
                    <a:pt x="3834" y="1"/>
                    <a:pt x="3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0" name="Google Shape;2680;p22"/>
          <p:cNvGrpSpPr/>
          <p:nvPr/>
        </p:nvGrpSpPr>
        <p:grpSpPr>
          <a:xfrm>
            <a:off x="7993032" y="4237232"/>
            <a:ext cx="323017" cy="365444"/>
            <a:chOff x="7972237" y="4630768"/>
            <a:chExt cx="323017" cy="365444"/>
          </a:xfrm>
        </p:grpSpPr>
        <p:sp>
          <p:nvSpPr>
            <p:cNvPr id="2681" name="Google Shape;2681;p22"/>
            <p:cNvSpPr/>
            <p:nvPr/>
          </p:nvSpPr>
          <p:spPr>
            <a:xfrm>
              <a:off x="8038951" y="4675723"/>
              <a:ext cx="235123" cy="320489"/>
            </a:xfrm>
            <a:custGeom>
              <a:rect b="b" l="l" r="r" t="t"/>
              <a:pathLst>
                <a:path extrusionOk="0" h="9382" w="6883">
                  <a:moveTo>
                    <a:pt x="5311" y="0"/>
                  </a:moveTo>
                  <a:cubicBezTo>
                    <a:pt x="4549" y="0"/>
                    <a:pt x="3787" y="507"/>
                    <a:pt x="3740" y="1519"/>
                  </a:cubicBezTo>
                  <a:lnTo>
                    <a:pt x="3740" y="7186"/>
                  </a:lnTo>
                  <a:cubicBezTo>
                    <a:pt x="3740" y="8196"/>
                    <a:pt x="2951" y="8739"/>
                    <a:pt x="2162" y="8739"/>
                  </a:cubicBezTo>
                  <a:cubicBezTo>
                    <a:pt x="1480" y="8739"/>
                    <a:pt x="796" y="8333"/>
                    <a:pt x="620" y="7472"/>
                  </a:cubicBezTo>
                  <a:lnTo>
                    <a:pt x="1" y="7472"/>
                  </a:lnTo>
                  <a:cubicBezTo>
                    <a:pt x="138" y="8570"/>
                    <a:pt x="1087" y="9382"/>
                    <a:pt x="2174" y="9382"/>
                  </a:cubicBezTo>
                  <a:cubicBezTo>
                    <a:pt x="2219" y="9382"/>
                    <a:pt x="2265" y="9380"/>
                    <a:pt x="2311" y="9377"/>
                  </a:cubicBezTo>
                  <a:cubicBezTo>
                    <a:pt x="3478" y="9282"/>
                    <a:pt x="4359" y="8330"/>
                    <a:pt x="4359" y="7186"/>
                  </a:cubicBezTo>
                  <a:lnTo>
                    <a:pt x="4359" y="1519"/>
                  </a:lnTo>
                  <a:cubicBezTo>
                    <a:pt x="4394" y="923"/>
                    <a:pt x="4853" y="626"/>
                    <a:pt x="5311" y="626"/>
                  </a:cubicBezTo>
                  <a:cubicBezTo>
                    <a:pt x="5770" y="626"/>
                    <a:pt x="6228" y="923"/>
                    <a:pt x="6264" y="1519"/>
                  </a:cubicBezTo>
                  <a:lnTo>
                    <a:pt x="6264" y="4329"/>
                  </a:lnTo>
                  <a:lnTo>
                    <a:pt x="6883" y="4329"/>
                  </a:lnTo>
                  <a:lnTo>
                    <a:pt x="6883" y="1519"/>
                  </a:lnTo>
                  <a:cubicBezTo>
                    <a:pt x="6835" y="507"/>
                    <a:pt x="6073" y="0"/>
                    <a:pt x="5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22"/>
            <p:cNvSpPr/>
            <p:nvPr/>
          </p:nvSpPr>
          <p:spPr>
            <a:xfrm>
              <a:off x="7972237" y="4630768"/>
              <a:ext cx="152183" cy="128578"/>
            </a:xfrm>
            <a:custGeom>
              <a:rect b="b" l="l" r="r" t="t"/>
              <a:pathLst>
                <a:path extrusionOk="0" h="3764" w="4455">
                  <a:moveTo>
                    <a:pt x="2245" y="582"/>
                  </a:moveTo>
                  <a:cubicBezTo>
                    <a:pt x="2320" y="582"/>
                    <a:pt x="2395" y="609"/>
                    <a:pt x="2454" y="668"/>
                  </a:cubicBezTo>
                  <a:cubicBezTo>
                    <a:pt x="2661" y="875"/>
                    <a:pt x="2512" y="1216"/>
                    <a:pt x="2243" y="1216"/>
                  </a:cubicBezTo>
                  <a:cubicBezTo>
                    <a:pt x="2234" y="1216"/>
                    <a:pt x="2225" y="1216"/>
                    <a:pt x="2216" y="1215"/>
                  </a:cubicBezTo>
                  <a:cubicBezTo>
                    <a:pt x="2049" y="1215"/>
                    <a:pt x="1930" y="1072"/>
                    <a:pt x="1930" y="929"/>
                  </a:cubicBezTo>
                  <a:cubicBezTo>
                    <a:pt x="1913" y="716"/>
                    <a:pt x="2079" y="582"/>
                    <a:pt x="2245" y="582"/>
                  </a:cubicBezTo>
                  <a:close/>
                  <a:moveTo>
                    <a:pt x="2216" y="1"/>
                  </a:moveTo>
                  <a:cubicBezTo>
                    <a:pt x="1573" y="1"/>
                    <a:pt x="1120" y="620"/>
                    <a:pt x="1334" y="1239"/>
                  </a:cubicBezTo>
                  <a:lnTo>
                    <a:pt x="739" y="1239"/>
                  </a:lnTo>
                  <a:cubicBezTo>
                    <a:pt x="334" y="1239"/>
                    <a:pt x="1" y="1549"/>
                    <a:pt x="1" y="1977"/>
                  </a:cubicBezTo>
                  <a:lnTo>
                    <a:pt x="1" y="3763"/>
                  </a:lnTo>
                  <a:lnTo>
                    <a:pt x="4454" y="3763"/>
                  </a:lnTo>
                  <a:lnTo>
                    <a:pt x="4454" y="3144"/>
                  </a:lnTo>
                  <a:lnTo>
                    <a:pt x="3192" y="3144"/>
                  </a:lnTo>
                  <a:cubicBezTo>
                    <a:pt x="2811" y="3097"/>
                    <a:pt x="2811" y="2549"/>
                    <a:pt x="3192" y="2501"/>
                  </a:cubicBezTo>
                  <a:lnTo>
                    <a:pt x="4454" y="2501"/>
                  </a:lnTo>
                  <a:lnTo>
                    <a:pt x="4454" y="1977"/>
                  </a:lnTo>
                  <a:cubicBezTo>
                    <a:pt x="4430" y="1549"/>
                    <a:pt x="4121" y="1239"/>
                    <a:pt x="3716" y="1239"/>
                  </a:cubicBezTo>
                  <a:lnTo>
                    <a:pt x="3121" y="1239"/>
                  </a:lnTo>
                  <a:cubicBezTo>
                    <a:pt x="3311" y="620"/>
                    <a:pt x="2859" y="1"/>
                    <a:pt x="2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2"/>
            <p:cNvSpPr/>
            <p:nvPr/>
          </p:nvSpPr>
          <p:spPr>
            <a:xfrm>
              <a:off x="7973057" y="4781277"/>
              <a:ext cx="151363" cy="128647"/>
            </a:xfrm>
            <a:custGeom>
              <a:rect b="b" l="l" r="r" t="t"/>
              <a:pathLst>
                <a:path extrusionOk="0" h="3766" w="4431">
                  <a:moveTo>
                    <a:pt x="1" y="0"/>
                  </a:moveTo>
                  <a:lnTo>
                    <a:pt x="1" y="929"/>
                  </a:lnTo>
                  <a:cubicBezTo>
                    <a:pt x="1" y="1786"/>
                    <a:pt x="501" y="2572"/>
                    <a:pt x="1263" y="2930"/>
                  </a:cubicBezTo>
                  <a:lnTo>
                    <a:pt x="1263" y="3453"/>
                  </a:lnTo>
                  <a:cubicBezTo>
                    <a:pt x="1263" y="3609"/>
                    <a:pt x="1388" y="3765"/>
                    <a:pt x="1540" y="3765"/>
                  </a:cubicBezTo>
                  <a:cubicBezTo>
                    <a:pt x="1551" y="3765"/>
                    <a:pt x="1562" y="3765"/>
                    <a:pt x="1572" y="3763"/>
                  </a:cubicBezTo>
                  <a:lnTo>
                    <a:pt x="2835" y="3763"/>
                  </a:lnTo>
                  <a:cubicBezTo>
                    <a:pt x="3025" y="3763"/>
                    <a:pt x="3168" y="3620"/>
                    <a:pt x="3168" y="3453"/>
                  </a:cubicBezTo>
                  <a:lnTo>
                    <a:pt x="3168" y="2906"/>
                  </a:lnTo>
                  <a:cubicBezTo>
                    <a:pt x="3811" y="2596"/>
                    <a:pt x="4287" y="1977"/>
                    <a:pt x="4383" y="1239"/>
                  </a:cubicBezTo>
                  <a:lnTo>
                    <a:pt x="3168" y="1239"/>
                  </a:lnTo>
                  <a:cubicBezTo>
                    <a:pt x="2739" y="1239"/>
                    <a:pt x="2739" y="620"/>
                    <a:pt x="3168" y="620"/>
                  </a:cubicBezTo>
                  <a:lnTo>
                    <a:pt x="4430" y="620"/>
                  </a:lnTo>
                  <a:lnTo>
                    <a:pt x="4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22"/>
            <p:cNvSpPr/>
            <p:nvPr/>
          </p:nvSpPr>
          <p:spPr>
            <a:xfrm>
              <a:off x="8230930" y="4845532"/>
              <a:ext cx="64323" cy="127758"/>
            </a:xfrm>
            <a:custGeom>
              <a:rect b="b" l="l" r="r" t="t"/>
              <a:pathLst>
                <a:path extrusionOk="0" h="3740" w="1883">
                  <a:moveTo>
                    <a:pt x="310" y="1"/>
                  </a:moveTo>
                  <a:cubicBezTo>
                    <a:pt x="144" y="1"/>
                    <a:pt x="1" y="120"/>
                    <a:pt x="1" y="310"/>
                  </a:cubicBezTo>
                  <a:lnTo>
                    <a:pt x="1" y="2501"/>
                  </a:lnTo>
                  <a:cubicBezTo>
                    <a:pt x="1" y="2668"/>
                    <a:pt x="144" y="2811"/>
                    <a:pt x="310" y="2811"/>
                  </a:cubicBezTo>
                  <a:lnTo>
                    <a:pt x="644" y="2811"/>
                  </a:lnTo>
                  <a:lnTo>
                    <a:pt x="644" y="3454"/>
                  </a:lnTo>
                  <a:cubicBezTo>
                    <a:pt x="656" y="3644"/>
                    <a:pt x="799" y="3740"/>
                    <a:pt x="944" y="3740"/>
                  </a:cubicBezTo>
                  <a:cubicBezTo>
                    <a:pt x="1090" y="3740"/>
                    <a:pt x="1239" y="3644"/>
                    <a:pt x="1263" y="3454"/>
                  </a:cubicBezTo>
                  <a:lnTo>
                    <a:pt x="1263" y="2811"/>
                  </a:lnTo>
                  <a:lnTo>
                    <a:pt x="1549" y="2811"/>
                  </a:lnTo>
                  <a:cubicBezTo>
                    <a:pt x="1739" y="2811"/>
                    <a:pt x="1882" y="2668"/>
                    <a:pt x="1882" y="2501"/>
                  </a:cubicBezTo>
                  <a:lnTo>
                    <a:pt x="1882" y="310"/>
                  </a:lnTo>
                  <a:cubicBezTo>
                    <a:pt x="1882" y="120"/>
                    <a:pt x="1739" y="1"/>
                    <a:pt x="1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5" name="Google Shape;2685;p22"/>
          <p:cNvGrpSpPr/>
          <p:nvPr/>
        </p:nvGrpSpPr>
        <p:grpSpPr>
          <a:xfrm>
            <a:off x="7951300" y="222650"/>
            <a:ext cx="945400" cy="921100"/>
            <a:chOff x="7951300" y="222650"/>
            <a:chExt cx="945400" cy="921100"/>
          </a:xfrm>
        </p:grpSpPr>
        <p:sp>
          <p:nvSpPr>
            <p:cNvPr id="2686" name="Google Shape;2686;p22"/>
            <p:cNvSpPr/>
            <p:nvPr/>
          </p:nvSpPr>
          <p:spPr>
            <a:xfrm>
              <a:off x="8110400" y="357450"/>
              <a:ext cx="786300" cy="78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22"/>
            <p:cNvSpPr/>
            <p:nvPr/>
          </p:nvSpPr>
          <p:spPr>
            <a:xfrm>
              <a:off x="7951300" y="222650"/>
              <a:ext cx="194700" cy="19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8" name="Google Shape;2688;p22"/>
          <p:cNvSpPr/>
          <p:nvPr/>
        </p:nvSpPr>
        <p:spPr>
          <a:xfrm>
            <a:off x="391675" y="653250"/>
            <a:ext cx="194700" cy="19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2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p23"/>
          <p:cNvSpPr txBox="1"/>
          <p:nvPr>
            <p:ph type="title"/>
          </p:nvPr>
        </p:nvSpPr>
        <p:spPr>
          <a:xfrm>
            <a:off x="720000" y="520950"/>
            <a:ext cx="7704000" cy="459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Medical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94" name="Google Shape;2694;p23"/>
          <p:cNvSpPr txBox="1"/>
          <p:nvPr>
            <p:ph idx="1" type="subTitle"/>
          </p:nvPr>
        </p:nvSpPr>
        <p:spPr>
          <a:xfrm>
            <a:off x="1134000" y="1167375"/>
            <a:ext cx="68760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Medical information doesn’t have to be tough. To help you convey your research and conclusions we have created this selection of medical icons that will give a boost to your exposition</a:t>
            </a:r>
            <a:endParaRPr sz="1400"/>
          </a:p>
        </p:txBody>
      </p:sp>
      <p:grpSp>
        <p:nvGrpSpPr>
          <p:cNvPr id="2695" name="Google Shape;2695;p23"/>
          <p:cNvGrpSpPr/>
          <p:nvPr/>
        </p:nvGrpSpPr>
        <p:grpSpPr>
          <a:xfrm>
            <a:off x="893477" y="2194025"/>
            <a:ext cx="201277" cy="367218"/>
            <a:chOff x="912791" y="2287187"/>
            <a:chExt cx="201277" cy="367218"/>
          </a:xfrm>
        </p:grpSpPr>
        <p:sp>
          <p:nvSpPr>
            <p:cNvPr id="2696" name="Google Shape;2696;p23"/>
            <p:cNvSpPr/>
            <p:nvPr/>
          </p:nvSpPr>
          <p:spPr>
            <a:xfrm>
              <a:off x="961673" y="2588589"/>
              <a:ext cx="102691" cy="65815"/>
            </a:xfrm>
            <a:custGeom>
              <a:rect b="b" l="l" r="r" t="t"/>
              <a:pathLst>
                <a:path extrusionOk="0" h="1924" w="3002">
                  <a:moveTo>
                    <a:pt x="25" y="1"/>
                  </a:moveTo>
                  <a:lnTo>
                    <a:pt x="25" y="501"/>
                  </a:lnTo>
                  <a:cubicBezTo>
                    <a:pt x="1" y="668"/>
                    <a:pt x="144" y="811"/>
                    <a:pt x="334" y="811"/>
                  </a:cubicBezTo>
                  <a:lnTo>
                    <a:pt x="1215" y="811"/>
                  </a:lnTo>
                  <a:lnTo>
                    <a:pt x="1215" y="1620"/>
                  </a:lnTo>
                  <a:cubicBezTo>
                    <a:pt x="1203" y="1823"/>
                    <a:pt x="1358" y="1924"/>
                    <a:pt x="1516" y="1924"/>
                  </a:cubicBezTo>
                  <a:cubicBezTo>
                    <a:pt x="1674" y="1924"/>
                    <a:pt x="1835" y="1823"/>
                    <a:pt x="1835" y="1620"/>
                  </a:cubicBezTo>
                  <a:lnTo>
                    <a:pt x="1835" y="834"/>
                  </a:lnTo>
                  <a:lnTo>
                    <a:pt x="2692" y="834"/>
                  </a:lnTo>
                  <a:cubicBezTo>
                    <a:pt x="2859" y="811"/>
                    <a:pt x="3001" y="692"/>
                    <a:pt x="3001" y="525"/>
                  </a:cubicBezTo>
                  <a:lnTo>
                    <a:pt x="3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23"/>
            <p:cNvSpPr/>
            <p:nvPr/>
          </p:nvSpPr>
          <p:spPr>
            <a:xfrm>
              <a:off x="981240" y="2287187"/>
              <a:ext cx="63558" cy="28563"/>
            </a:xfrm>
            <a:custGeom>
              <a:rect b="b" l="l" r="r" t="t"/>
              <a:pathLst>
                <a:path extrusionOk="0" h="835" w="1858">
                  <a:moveTo>
                    <a:pt x="905" y="1"/>
                  </a:moveTo>
                  <a:cubicBezTo>
                    <a:pt x="429" y="1"/>
                    <a:pt x="24" y="358"/>
                    <a:pt x="0" y="834"/>
                  </a:cubicBezTo>
                  <a:lnTo>
                    <a:pt x="1858" y="834"/>
                  </a:lnTo>
                  <a:cubicBezTo>
                    <a:pt x="1834" y="358"/>
                    <a:pt x="1429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23"/>
            <p:cNvSpPr/>
            <p:nvPr/>
          </p:nvSpPr>
          <p:spPr>
            <a:xfrm>
              <a:off x="912791" y="2478612"/>
              <a:ext cx="201277" cy="88016"/>
            </a:xfrm>
            <a:custGeom>
              <a:rect b="b" l="l" r="r" t="t"/>
              <a:pathLst>
                <a:path extrusionOk="0" h="2573" w="5884">
                  <a:moveTo>
                    <a:pt x="1" y="1"/>
                  </a:moveTo>
                  <a:lnTo>
                    <a:pt x="1" y="1192"/>
                  </a:lnTo>
                  <a:cubicBezTo>
                    <a:pt x="1" y="1954"/>
                    <a:pt x="620" y="2573"/>
                    <a:pt x="1382" y="2573"/>
                  </a:cubicBezTo>
                  <a:lnTo>
                    <a:pt x="4502" y="2573"/>
                  </a:lnTo>
                  <a:cubicBezTo>
                    <a:pt x="5264" y="2573"/>
                    <a:pt x="5883" y="1954"/>
                    <a:pt x="5883" y="1192"/>
                  </a:cubicBezTo>
                  <a:lnTo>
                    <a:pt x="5883" y="1096"/>
                  </a:lnTo>
                  <a:lnTo>
                    <a:pt x="5574" y="1096"/>
                  </a:lnTo>
                  <a:cubicBezTo>
                    <a:pt x="4669" y="1049"/>
                    <a:pt x="3811" y="882"/>
                    <a:pt x="2978" y="596"/>
                  </a:cubicBezTo>
                  <a:lnTo>
                    <a:pt x="2954" y="573"/>
                  </a:lnTo>
                  <a:cubicBezTo>
                    <a:pt x="2097" y="263"/>
                    <a:pt x="1216" y="72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23"/>
            <p:cNvSpPr/>
            <p:nvPr/>
          </p:nvSpPr>
          <p:spPr>
            <a:xfrm>
              <a:off x="912791" y="2337712"/>
              <a:ext cx="200456" cy="157252"/>
            </a:xfrm>
            <a:custGeom>
              <a:rect b="b" l="l" r="r" t="t"/>
              <a:pathLst>
                <a:path extrusionOk="0" h="4597" w="5860">
                  <a:moveTo>
                    <a:pt x="2945" y="1036"/>
                  </a:moveTo>
                  <a:cubicBezTo>
                    <a:pt x="3103" y="1036"/>
                    <a:pt x="3264" y="1143"/>
                    <a:pt x="3264" y="1358"/>
                  </a:cubicBezTo>
                  <a:lnTo>
                    <a:pt x="3264" y="1810"/>
                  </a:lnTo>
                  <a:lnTo>
                    <a:pt x="3716" y="1810"/>
                  </a:lnTo>
                  <a:cubicBezTo>
                    <a:pt x="3731" y="1808"/>
                    <a:pt x="3745" y="1808"/>
                    <a:pt x="3758" y="1808"/>
                  </a:cubicBezTo>
                  <a:cubicBezTo>
                    <a:pt x="4154" y="1808"/>
                    <a:pt x="4154" y="2431"/>
                    <a:pt x="3758" y="2431"/>
                  </a:cubicBezTo>
                  <a:cubicBezTo>
                    <a:pt x="3745" y="2431"/>
                    <a:pt x="3731" y="2431"/>
                    <a:pt x="3716" y="2429"/>
                  </a:cubicBezTo>
                  <a:lnTo>
                    <a:pt x="3240" y="2429"/>
                  </a:lnTo>
                  <a:lnTo>
                    <a:pt x="3240" y="2882"/>
                  </a:lnTo>
                  <a:cubicBezTo>
                    <a:pt x="3240" y="3096"/>
                    <a:pt x="3085" y="3203"/>
                    <a:pt x="2930" y="3203"/>
                  </a:cubicBezTo>
                  <a:cubicBezTo>
                    <a:pt x="2775" y="3203"/>
                    <a:pt x="2621" y="3096"/>
                    <a:pt x="2621" y="2882"/>
                  </a:cubicBezTo>
                  <a:lnTo>
                    <a:pt x="2621" y="2429"/>
                  </a:lnTo>
                  <a:lnTo>
                    <a:pt x="2168" y="2429"/>
                  </a:lnTo>
                  <a:cubicBezTo>
                    <a:pt x="2153" y="2431"/>
                    <a:pt x="2138" y="2431"/>
                    <a:pt x="2123" y="2431"/>
                  </a:cubicBezTo>
                  <a:cubicBezTo>
                    <a:pt x="1707" y="2431"/>
                    <a:pt x="1707" y="1808"/>
                    <a:pt x="2123" y="1808"/>
                  </a:cubicBezTo>
                  <a:cubicBezTo>
                    <a:pt x="2138" y="1808"/>
                    <a:pt x="2153" y="1808"/>
                    <a:pt x="2168" y="1810"/>
                  </a:cubicBezTo>
                  <a:lnTo>
                    <a:pt x="2644" y="1810"/>
                  </a:lnTo>
                  <a:lnTo>
                    <a:pt x="2644" y="1358"/>
                  </a:lnTo>
                  <a:cubicBezTo>
                    <a:pt x="2632" y="1143"/>
                    <a:pt x="2787" y="1036"/>
                    <a:pt x="2945" y="1036"/>
                  </a:cubicBezTo>
                  <a:close/>
                  <a:moveTo>
                    <a:pt x="1382" y="0"/>
                  </a:moveTo>
                  <a:cubicBezTo>
                    <a:pt x="620" y="0"/>
                    <a:pt x="1" y="595"/>
                    <a:pt x="1" y="1358"/>
                  </a:cubicBezTo>
                  <a:lnTo>
                    <a:pt x="1" y="3477"/>
                  </a:lnTo>
                  <a:cubicBezTo>
                    <a:pt x="1025" y="3525"/>
                    <a:pt x="2073" y="3715"/>
                    <a:pt x="3049" y="4072"/>
                  </a:cubicBezTo>
                  <a:cubicBezTo>
                    <a:pt x="3954" y="4382"/>
                    <a:pt x="4907" y="4549"/>
                    <a:pt x="5859" y="4596"/>
                  </a:cubicBezTo>
                  <a:lnTo>
                    <a:pt x="5859" y="1381"/>
                  </a:lnTo>
                  <a:cubicBezTo>
                    <a:pt x="5859" y="595"/>
                    <a:pt x="5240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0" name="Google Shape;2700;p23"/>
          <p:cNvGrpSpPr/>
          <p:nvPr/>
        </p:nvGrpSpPr>
        <p:grpSpPr>
          <a:xfrm>
            <a:off x="1605223" y="2190032"/>
            <a:ext cx="366602" cy="365883"/>
            <a:chOff x="1623999" y="2288008"/>
            <a:chExt cx="366602" cy="365883"/>
          </a:xfrm>
        </p:grpSpPr>
        <p:sp>
          <p:nvSpPr>
            <p:cNvPr id="2701" name="Google Shape;2701;p23"/>
            <p:cNvSpPr/>
            <p:nvPr/>
          </p:nvSpPr>
          <p:spPr>
            <a:xfrm>
              <a:off x="1668776" y="2339319"/>
              <a:ext cx="64413" cy="30171"/>
            </a:xfrm>
            <a:custGeom>
              <a:rect b="b" l="l" r="r" t="t"/>
              <a:pathLst>
                <a:path extrusionOk="0" h="882" w="1883">
                  <a:moveTo>
                    <a:pt x="953" y="1"/>
                  </a:moveTo>
                  <a:cubicBezTo>
                    <a:pt x="453" y="1"/>
                    <a:pt x="25" y="382"/>
                    <a:pt x="1" y="882"/>
                  </a:cubicBezTo>
                  <a:lnTo>
                    <a:pt x="1882" y="882"/>
                  </a:lnTo>
                  <a:cubicBezTo>
                    <a:pt x="1858" y="382"/>
                    <a:pt x="1454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23"/>
            <p:cNvSpPr/>
            <p:nvPr/>
          </p:nvSpPr>
          <p:spPr>
            <a:xfrm>
              <a:off x="1689985" y="2288008"/>
              <a:ext cx="21995" cy="35884"/>
            </a:xfrm>
            <a:custGeom>
              <a:rect b="b" l="l" r="r" t="t"/>
              <a:pathLst>
                <a:path extrusionOk="0" h="1049" w="643">
                  <a:moveTo>
                    <a:pt x="324" y="0"/>
                  </a:moveTo>
                  <a:cubicBezTo>
                    <a:pt x="179" y="0"/>
                    <a:pt x="36" y="96"/>
                    <a:pt x="24" y="286"/>
                  </a:cubicBezTo>
                  <a:lnTo>
                    <a:pt x="24" y="715"/>
                  </a:lnTo>
                  <a:cubicBezTo>
                    <a:pt x="0" y="882"/>
                    <a:pt x="143" y="1024"/>
                    <a:pt x="310" y="1048"/>
                  </a:cubicBezTo>
                  <a:lnTo>
                    <a:pt x="333" y="1048"/>
                  </a:lnTo>
                  <a:cubicBezTo>
                    <a:pt x="500" y="1048"/>
                    <a:pt x="643" y="905"/>
                    <a:pt x="643" y="715"/>
                  </a:cubicBezTo>
                  <a:lnTo>
                    <a:pt x="643" y="286"/>
                  </a:lnTo>
                  <a:cubicBezTo>
                    <a:pt x="619" y="96"/>
                    <a:pt x="470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23"/>
            <p:cNvSpPr/>
            <p:nvPr/>
          </p:nvSpPr>
          <p:spPr>
            <a:xfrm>
              <a:off x="1627249" y="2314485"/>
              <a:ext cx="36944" cy="32052"/>
            </a:xfrm>
            <a:custGeom>
              <a:rect b="b" l="l" r="r" t="t"/>
              <a:pathLst>
                <a:path extrusionOk="0" h="937" w="1080">
                  <a:moveTo>
                    <a:pt x="337" y="0"/>
                  </a:moveTo>
                  <a:cubicBezTo>
                    <a:pt x="256" y="0"/>
                    <a:pt x="179" y="36"/>
                    <a:pt x="119" y="108"/>
                  </a:cubicBezTo>
                  <a:cubicBezTo>
                    <a:pt x="0" y="227"/>
                    <a:pt x="0" y="417"/>
                    <a:pt x="119" y="536"/>
                  </a:cubicBezTo>
                  <a:lnTo>
                    <a:pt x="405" y="846"/>
                  </a:lnTo>
                  <a:cubicBezTo>
                    <a:pt x="475" y="910"/>
                    <a:pt x="550" y="937"/>
                    <a:pt x="622" y="937"/>
                  </a:cubicBezTo>
                  <a:cubicBezTo>
                    <a:pt x="871" y="937"/>
                    <a:pt x="1079" y="615"/>
                    <a:pt x="858" y="393"/>
                  </a:cubicBezTo>
                  <a:lnTo>
                    <a:pt x="572" y="108"/>
                  </a:lnTo>
                  <a:cubicBezTo>
                    <a:pt x="500" y="36"/>
                    <a:pt x="417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23"/>
            <p:cNvSpPr/>
            <p:nvPr/>
          </p:nvSpPr>
          <p:spPr>
            <a:xfrm>
              <a:off x="1737773" y="2314280"/>
              <a:ext cx="37765" cy="32258"/>
            </a:xfrm>
            <a:custGeom>
              <a:rect b="b" l="l" r="r" t="t"/>
              <a:pathLst>
                <a:path extrusionOk="0" h="943" w="1104">
                  <a:moveTo>
                    <a:pt x="749" y="0"/>
                  </a:moveTo>
                  <a:cubicBezTo>
                    <a:pt x="669" y="0"/>
                    <a:pt x="592" y="30"/>
                    <a:pt x="532" y="90"/>
                  </a:cubicBezTo>
                  <a:lnTo>
                    <a:pt x="222" y="399"/>
                  </a:lnTo>
                  <a:cubicBezTo>
                    <a:pt x="1" y="621"/>
                    <a:pt x="223" y="943"/>
                    <a:pt x="468" y="943"/>
                  </a:cubicBezTo>
                  <a:cubicBezTo>
                    <a:pt x="538" y="943"/>
                    <a:pt x="611" y="916"/>
                    <a:pt x="675" y="852"/>
                  </a:cubicBezTo>
                  <a:lnTo>
                    <a:pt x="984" y="542"/>
                  </a:lnTo>
                  <a:cubicBezTo>
                    <a:pt x="1104" y="423"/>
                    <a:pt x="1104" y="233"/>
                    <a:pt x="984" y="90"/>
                  </a:cubicBezTo>
                  <a:cubicBezTo>
                    <a:pt x="913" y="30"/>
                    <a:pt x="830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23"/>
            <p:cNvSpPr/>
            <p:nvPr/>
          </p:nvSpPr>
          <p:spPr>
            <a:xfrm>
              <a:off x="1881410" y="2339319"/>
              <a:ext cx="64379" cy="30171"/>
            </a:xfrm>
            <a:custGeom>
              <a:rect b="b" l="l" r="r" t="t"/>
              <a:pathLst>
                <a:path extrusionOk="0" h="882" w="1882">
                  <a:moveTo>
                    <a:pt x="953" y="1"/>
                  </a:moveTo>
                  <a:cubicBezTo>
                    <a:pt x="453" y="1"/>
                    <a:pt x="24" y="382"/>
                    <a:pt x="0" y="882"/>
                  </a:cubicBezTo>
                  <a:lnTo>
                    <a:pt x="1882" y="882"/>
                  </a:lnTo>
                  <a:cubicBezTo>
                    <a:pt x="1858" y="382"/>
                    <a:pt x="1453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23"/>
            <p:cNvSpPr/>
            <p:nvPr/>
          </p:nvSpPr>
          <p:spPr>
            <a:xfrm>
              <a:off x="1902585" y="2288008"/>
              <a:ext cx="22030" cy="35884"/>
            </a:xfrm>
            <a:custGeom>
              <a:rect b="b" l="l" r="r" t="t"/>
              <a:pathLst>
                <a:path extrusionOk="0" h="1049" w="644">
                  <a:moveTo>
                    <a:pt x="322" y="0"/>
                  </a:moveTo>
                  <a:cubicBezTo>
                    <a:pt x="173" y="0"/>
                    <a:pt x="24" y="96"/>
                    <a:pt x="1" y="286"/>
                  </a:cubicBezTo>
                  <a:lnTo>
                    <a:pt x="1" y="715"/>
                  </a:lnTo>
                  <a:cubicBezTo>
                    <a:pt x="1" y="905"/>
                    <a:pt x="143" y="1048"/>
                    <a:pt x="334" y="1048"/>
                  </a:cubicBezTo>
                  <a:cubicBezTo>
                    <a:pt x="501" y="1024"/>
                    <a:pt x="644" y="905"/>
                    <a:pt x="644" y="715"/>
                  </a:cubicBezTo>
                  <a:lnTo>
                    <a:pt x="644" y="286"/>
                  </a:lnTo>
                  <a:cubicBezTo>
                    <a:pt x="620" y="96"/>
                    <a:pt x="471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23"/>
            <p:cNvSpPr/>
            <p:nvPr/>
          </p:nvSpPr>
          <p:spPr>
            <a:xfrm>
              <a:off x="1950407" y="2314280"/>
              <a:ext cx="36944" cy="32258"/>
            </a:xfrm>
            <a:custGeom>
              <a:rect b="b" l="l" r="r" t="t"/>
              <a:pathLst>
                <a:path extrusionOk="0" h="943" w="1080">
                  <a:moveTo>
                    <a:pt x="746" y="0"/>
                  </a:moveTo>
                  <a:cubicBezTo>
                    <a:pt x="669" y="0"/>
                    <a:pt x="591" y="30"/>
                    <a:pt x="532" y="90"/>
                  </a:cubicBezTo>
                  <a:lnTo>
                    <a:pt x="222" y="399"/>
                  </a:lnTo>
                  <a:cubicBezTo>
                    <a:pt x="0" y="621"/>
                    <a:pt x="208" y="943"/>
                    <a:pt x="457" y="943"/>
                  </a:cubicBezTo>
                  <a:cubicBezTo>
                    <a:pt x="530" y="943"/>
                    <a:pt x="605" y="916"/>
                    <a:pt x="674" y="852"/>
                  </a:cubicBezTo>
                  <a:lnTo>
                    <a:pt x="960" y="542"/>
                  </a:lnTo>
                  <a:cubicBezTo>
                    <a:pt x="1079" y="423"/>
                    <a:pt x="1079" y="233"/>
                    <a:pt x="960" y="90"/>
                  </a:cubicBezTo>
                  <a:cubicBezTo>
                    <a:pt x="901" y="30"/>
                    <a:pt x="823" y="0"/>
                    <a:pt x="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3"/>
            <p:cNvSpPr/>
            <p:nvPr/>
          </p:nvSpPr>
          <p:spPr>
            <a:xfrm>
              <a:off x="1839848" y="2314485"/>
              <a:ext cx="36944" cy="32052"/>
            </a:xfrm>
            <a:custGeom>
              <a:rect b="b" l="l" r="r" t="t"/>
              <a:pathLst>
                <a:path extrusionOk="0" h="937" w="1080">
                  <a:moveTo>
                    <a:pt x="334" y="0"/>
                  </a:moveTo>
                  <a:cubicBezTo>
                    <a:pt x="257" y="0"/>
                    <a:pt x="179" y="36"/>
                    <a:pt x="120" y="108"/>
                  </a:cubicBezTo>
                  <a:cubicBezTo>
                    <a:pt x="1" y="227"/>
                    <a:pt x="1" y="417"/>
                    <a:pt x="120" y="536"/>
                  </a:cubicBezTo>
                  <a:lnTo>
                    <a:pt x="406" y="846"/>
                  </a:lnTo>
                  <a:cubicBezTo>
                    <a:pt x="475" y="910"/>
                    <a:pt x="551" y="937"/>
                    <a:pt x="623" y="937"/>
                  </a:cubicBezTo>
                  <a:cubicBezTo>
                    <a:pt x="872" y="937"/>
                    <a:pt x="1080" y="615"/>
                    <a:pt x="858" y="393"/>
                  </a:cubicBezTo>
                  <a:lnTo>
                    <a:pt x="549" y="108"/>
                  </a:lnTo>
                  <a:cubicBezTo>
                    <a:pt x="489" y="36"/>
                    <a:pt x="412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23"/>
            <p:cNvSpPr/>
            <p:nvPr/>
          </p:nvSpPr>
          <p:spPr>
            <a:xfrm>
              <a:off x="1641889" y="2563344"/>
              <a:ext cx="86408" cy="90479"/>
            </a:xfrm>
            <a:custGeom>
              <a:rect b="b" l="l" r="r" t="t"/>
              <a:pathLst>
                <a:path extrusionOk="0" h="2645" w="2526">
                  <a:moveTo>
                    <a:pt x="977" y="1"/>
                  </a:moveTo>
                  <a:lnTo>
                    <a:pt x="977" y="2025"/>
                  </a:lnTo>
                  <a:lnTo>
                    <a:pt x="382" y="2025"/>
                  </a:lnTo>
                  <a:cubicBezTo>
                    <a:pt x="1" y="2049"/>
                    <a:pt x="1" y="2596"/>
                    <a:pt x="382" y="2644"/>
                  </a:cubicBezTo>
                  <a:lnTo>
                    <a:pt x="2168" y="2644"/>
                  </a:lnTo>
                  <a:cubicBezTo>
                    <a:pt x="2525" y="2596"/>
                    <a:pt x="2525" y="2049"/>
                    <a:pt x="2168" y="2025"/>
                  </a:cubicBezTo>
                  <a:lnTo>
                    <a:pt x="1597" y="2025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3"/>
            <p:cNvSpPr/>
            <p:nvPr/>
          </p:nvSpPr>
          <p:spPr>
            <a:xfrm>
              <a:off x="1883531" y="2563344"/>
              <a:ext cx="91916" cy="90547"/>
            </a:xfrm>
            <a:custGeom>
              <a:rect b="b" l="l" r="r" t="t"/>
              <a:pathLst>
                <a:path extrusionOk="0" h="2647" w="2687">
                  <a:moveTo>
                    <a:pt x="1010" y="1"/>
                  </a:moveTo>
                  <a:lnTo>
                    <a:pt x="1010" y="2025"/>
                  </a:lnTo>
                  <a:lnTo>
                    <a:pt x="462" y="2025"/>
                  </a:lnTo>
                  <a:cubicBezTo>
                    <a:pt x="447" y="2023"/>
                    <a:pt x="432" y="2023"/>
                    <a:pt x="418" y="2023"/>
                  </a:cubicBezTo>
                  <a:cubicBezTo>
                    <a:pt x="1" y="2023"/>
                    <a:pt x="1" y="2646"/>
                    <a:pt x="418" y="2646"/>
                  </a:cubicBezTo>
                  <a:cubicBezTo>
                    <a:pt x="432" y="2646"/>
                    <a:pt x="447" y="2646"/>
                    <a:pt x="462" y="2644"/>
                  </a:cubicBezTo>
                  <a:lnTo>
                    <a:pt x="2248" y="2644"/>
                  </a:lnTo>
                  <a:cubicBezTo>
                    <a:pt x="2263" y="2646"/>
                    <a:pt x="2277" y="2646"/>
                    <a:pt x="2291" y="2646"/>
                  </a:cubicBezTo>
                  <a:cubicBezTo>
                    <a:pt x="2687" y="2646"/>
                    <a:pt x="2687" y="2023"/>
                    <a:pt x="2291" y="2023"/>
                  </a:cubicBezTo>
                  <a:cubicBezTo>
                    <a:pt x="2277" y="2023"/>
                    <a:pt x="2263" y="2023"/>
                    <a:pt x="2248" y="2025"/>
                  </a:cubicBezTo>
                  <a:lnTo>
                    <a:pt x="1653" y="2025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3"/>
            <p:cNvSpPr/>
            <p:nvPr/>
          </p:nvSpPr>
          <p:spPr>
            <a:xfrm>
              <a:off x="1623999" y="2463151"/>
              <a:ext cx="79054" cy="78233"/>
            </a:xfrm>
            <a:custGeom>
              <a:rect b="b" l="l" r="r" t="t"/>
              <a:pathLst>
                <a:path extrusionOk="0" h="2287" w="2311">
                  <a:moveTo>
                    <a:pt x="0" y="1"/>
                  </a:moveTo>
                  <a:lnTo>
                    <a:pt x="0" y="1977"/>
                  </a:lnTo>
                  <a:cubicBezTo>
                    <a:pt x="0" y="2144"/>
                    <a:pt x="143" y="2287"/>
                    <a:pt x="310" y="2287"/>
                  </a:cubicBezTo>
                  <a:lnTo>
                    <a:pt x="2310" y="22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3"/>
            <p:cNvSpPr/>
            <p:nvPr/>
          </p:nvSpPr>
          <p:spPr>
            <a:xfrm>
              <a:off x="1623999" y="2397985"/>
              <a:ext cx="144219" cy="144219"/>
            </a:xfrm>
            <a:custGeom>
              <a:rect b="b" l="l" r="r" t="t"/>
              <a:pathLst>
                <a:path extrusionOk="0" h="4216" w="4216">
                  <a:moveTo>
                    <a:pt x="24" y="0"/>
                  </a:moveTo>
                  <a:cubicBezTo>
                    <a:pt x="0" y="48"/>
                    <a:pt x="0" y="72"/>
                    <a:pt x="0" y="119"/>
                  </a:cubicBezTo>
                  <a:lnTo>
                    <a:pt x="0" y="1001"/>
                  </a:lnTo>
                  <a:lnTo>
                    <a:pt x="3191" y="4216"/>
                  </a:lnTo>
                  <a:lnTo>
                    <a:pt x="4215" y="42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3"/>
            <p:cNvSpPr/>
            <p:nvPr/>
          </p:nvSpPr>
          <p:spPr>
            <a:xfrm>
              <a:off x="1648423" y="2391452"/>
              <a:ext cx="185781" cy="150752"/>
            </a:xfrm>
            <a:custGeom>
              <a:rect b="b" l="l" r="r" t="t"/>
              <a:pathLst>
                <a:path extrusionOk="0" h="4407" w="5431">
                  <a:moveTo>
                    <a:pt x="0" y="1"/>
                  </a:moveTo>
                  <a:lnTo>
                    <a:pt x="4406" y="4407"/>
                  </a:lnTo>
                  <a:lnTo>
                    <a:pt x="5430" y="4407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23"/>
            <p:cNvSpPr/>
            <p:nvPr/>
          </p:nvSpPr>
          <p:spPr>
            <a:xfrm>
              <a:off x="1714409" y="2391452"/>
              <a:ext cx="185781" cy="150752"/>
            </a:xfrm>
            <a:custGeom>
              <a:rect b="b" l="l" r="r" t="t"/>
              <a:pathLst>
                <a:path extrusionOk="0" h="4407" w="5431">
                  <a:moveTo>
                    <a:pt x="0" y="1"/>
                  </a:moveTo>
                  <a:lnTo>
                    <a:pt x="4406" y="4407"/>
                  </a:lnTo>
                  <a:lnTo>
                    <a:pt x="5430" y="4407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23"/>
            <p:cNvSpPr/>
            <p:nvPr/>
          </p:nvSpPr>
          <p:spPr>
            <a:xfrm>
              <a:off x="1780396" y="2391452"/>
              <a:ext cx="185781" cy="150752"/>
            </a:xfrm>
            <a:custGeom>
              <a:rect b="b" l="l" r="r" t="t"/>
              <a:pathLst>
                <a:path extrusionOk="0" h="4407" w="5431">
                  <a:moveTo>
                    <a:pt x="0" y="1"/>
                  </a:moveTo>
                  <a:lnTo>
                    <a:pt x="4382" y="4407"/>
                  </a:lnTo>
                  <a:lnTo>
                    <a:pt x="5430" y="4407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23"/>
            <p:cNvSpPr/>
            <p:nvPr/>
          </p:nvSpPr>
          <p:spPr>
            <a:xfrm>
              <a:off x="1911547" y="2391452"/>
              <a:ext cx="79054" cy="79054"/>
            </a:xfrm>
            <a:custGeom>
              <a:rect b="b" l="l" r="r" t="t"/>
              <a:pathLst>
                <a:path extrusionOk="0" h="2311" w="2311">
                  <a:moveTo>
                    <a:pt x="1" y="1"/>
                  </a:moveTo>
                  <a:lnTo>
                    <a:pt x="2311" y="2311"/>
                  </a:lnTo>
                  <a:lnTo>
                    <a:pt x="2311" y="334"/>
                  </a:lnTo>
                  <a:cubicBezTo>
                    <a:pt x="2311" y="144"/>
                    <a:pt x="2168" y="1"/>
                    <a:pt x="2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23"/>
            <p:cNvSpPr/>
            <p:nvPr/>
          </p:nvSpPr>
          <p:spPr>
            <a:xfrm>
              <a:off x="1846382" y="2391452"/>
              <a:ext cx="144219" cy="143432"/>
            </a:xfrm>
            <a:custGeom>
              <a:rect b="b" l="l" r="r" t="t"/>
              <a:pathLst>
                <a:path extrusionOk="0" h="4193" w="4216">
                  <a:moveTo>
                    <a:pt x="0" y="1"/>
                  </a:moveTo>
                  <a:lnTo>
                    <a:pt x="4192" y="4192"/>
                  </a:lnTo>
                  <a:cubicBezTo>
                    <a:pt x="4216" y="4121"/>
                    <a:pt x="4216" y="4145"/>
                    <a:pt x="4216" y="319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8" name="Google Shape;2718;p23"/>
          <p:cNvSpPr/>
          <p:nvPr/>
        </p:nvSpPr>
        <p:spPr>
          <a:xfrm>
            <a:off x="2395929" y="2189570"/>
            <a:ext cx="370707" cy="366807"/>
          </a:xfrm>
          <a:custGeom>
            <a:rect b="b" l="l" r="r" t="t"/>
            <a:pathLst>
              <a:path extrusionOk="0" h="10723" w="10837">
                <a:moveTo>
                  <a:pt x="5383" y="1"/>
                </a:moveTo>
                <a:cubicBezTo>
                  <a:pt x="4770" y="1"/>
                  <a:pt x="4157" y="102"/>
                  <a:pt x="3573" y="304"/>
                </a:cubicBezTo>
                <a:lnTo>
                  <a:pt x="4383" y="3376"/>
                </a:lnTo>
                <a:cubicBezTo>
                  <a:pt x="4692" y="3221"/>
                  <a:pt x="5038" y="3144"/>
                  <a:pt x="5383" y="3144"/>
                </a:cubicBezTo>
                <a:cubicBezTo>
                  <a:pt x="5728" y="3144"/>
                  <a:pt x="6074" y="3221"/>
                  <a:pt x="6383" y="3376"/>
                </a:cubicBezTo>
                <a:lnTo>
                  <a:pt x="7193" y="304"/>
                </a:lnTo>
                <a:cubicBezTo>
                  <a:pt x="6609" y="102"/>
                  <a:pt x="5996" y="1"/>
                  <a:pt x="5383" y="1"/>
                </a:cubicBezTo>
                <a:close/>
                <a:moveTo>
                  <a:pt x="2978" y="566"/>
                </a:moveTo>
                <a:cubicBezTo>
                  <a:pt x="1954" y="1090"/>
                  <a:pt x="1120" y="1924"/>
                  <a:pt x="596" y="2948"/>
                </a:cubicBezTo>
                <a:lnTo>
                  <a:pt x="3787" y="3805"/>
                </a:lnTo>
                <a:lnTo>
                  <a:pt x="3835" y="3757"/>
                </a:lnTo>
                <a:lnTo>
                  <a:pt x="2978" y="566"/>
                </a:lnTo>
                <a:close/>
                <a:moveTo>
                  <a:pt x="7788" y="566"/>
                </a:moveTo>
                <a:lnTo>
                  <a:pt x="6955" y="3757"/>
                </a:lnTo>
                <a:cubicBezTo>
                  <a:pt x="6955" y="3781"/>
                  <a:pt x="6979" y="3781"/>
                  <a:pt x="6979" y="3805"/>
                </a:cubicBezTo>
                <a:lnTo>
                  <a:pt x="10170" y="2971"/>
                </a:lnTo>
                <a:cubicBezTo>
                  <a:pt x="9646" y="1947"/>
                  <a:pt x="8812" y="1114"/>
                  <a:pt x="7788" y="590"/>
                </a:cubicBezTo>
                <a:lnTo>
                  <a:pt x="7788" y="566"/>
                </a:lnTo>
                <a:close/>
                <a:moveTo>
                  <a:pt x="334" y="3543"/>
                </a:moveTo>
                <a:cubicBezTo>
                  <a:pt x="144" y="4043"/>
                  <a:pt x="49" y="4567"/>
                  <a:pt x="49" y="5091"/>
                </a:cubicBezTo>
                <a:cubicBezTo>
                  <a:pt x="1" y="5805"/>
                  <a:pt x="96" y="6496"/>
                  <a:pt x="334" y="7163"/>
                </a:cubicBezTo>
                <a:lnTo>
                  <a:pt x="3406" y="6353"/>
                </a:lnTo>
                <a:cubicBezTo>
                  <a:pt x="3097" y="5734"/>
                  <a:pt x="3097" y="4996"/>
                  <a:pt x="3406" y="4353"/>
                </a:cubicBezTo>
                <a:lnTo>
                  <a:pt x="334" y="3543"/>
                </a:lnTo>
                <a:close/>
                <a:moveTo>
                  <a:pt x="10432" y="3543"/>
                </a:moveTo>
                <a:lnTo>
                  <a:pt x="7360" y="4353"/>
                </a:lnTo>
                <a:cubicBezTo>
                  <a:pt x="7669" y="4972"/>
                  <a:pt x="7669" y="5734"/>
                  <a:pt x="7360" y="6353"/>
                </a:cubicBezTo>
                <a:lnTo>
                  <a:pt x="10432" y="7163"/>
                </a:lnTo>
                <a:cubicBezTo>
                  <a:pt x="10836" y="5996"/>
                  <a:pt x="10836" y="4710"/>
                  <a:pt x="10432" y="3543"/>
                </a:cubicBezTo>
                <a:close/>
                <a:moveTo>
                  <a:pt x="3787" y="6901"/>
                </a:moveTo>
                <a:lnTo>
                  <a:pt x="596" y="7758"/>
                </a:lnTo>
                <a:cubicBezTo>
                  <a:pt x="1120" y="8782"/>
                  <a:pt x="1954" y="9616"/>
                  <a:pt x="2978" y="10140"/>
                </a:cubicBezTo>
                <a:lnTo>
                  <a:pt x="3811" y="6925"/>
                </a:lnTo>
                <a:lnTo>
                  <a:pt x="3787" y="6901"/>
                </a:lnTo>
                <a:close/>
                <a:moveTo>
                  <a:pt x="6979" y="6901"/>
                </a:moveTo>
                <a:cubicBezTo>
                  <a:pt x="6955" y="6925"/>
                  <a:pt x="6931" y="6925"/>
                  <a:pt x="6931" y="6948"/>
                </a:cubicBezTo>
                <a:lnTo>
                  <a:pt x="7788" y="10140"/>
                </a:lnTo>
                <a:cubicBezTo>
                  <a:pt x="8812" y="9639"/>
                  <a:pt x="9646" y="8782"/>
                  <a:pt x="10170" y="7758"/>
                </a:cubicBezTo>
                <a:lnTo>
                  <a:pt x="6979" y="6901"/>
                </a:lnTo>
                <a:close/>
                <a:moveTo>
                  <a:pt x="4383" y="7329"/>
                </a:moveTo>
                <a:lnTo>
                  <a:pt x="3573" y="10401"/>
                </a:lnTo>
                <a:cubicBezTo>
                  <a:pt x="4157" y="10616"/>
                  <a:pt x="4770" y="10723"/>
                  <a:pt x="5383" y="10723"/>
                </a:cubicBezTo>
                <a:cubicBezTo>
                  <a:pt x="5996" y="10723"/>
                  <a:pt x="6609" y="10616"/>
                  <a:pt x="7193" y="10401"/>
                </a:cubicBezTo>
                <a:lnTo>
                  <a:pt x="6383" y="7329"/>
                </a:lnTo>
                <a:cubicBezTo>
                  <a:pt x="6074" y="7496"/>
                  <a:pt x="5728" y="7579"/>
                  <a:pt x="5383" y="7579"/>
                </a:cubicBezTo>
                <a:cubicBezTo>
                  <a:pt x="5038" y="7579"/>
                  <a:pt x="4692" y="7496"/>
                  <a:pt x="4383" y="73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9" name="Google Shape;2719;p23"/>
          <p:cNvGrpSpPr/>
          <p:nvPr/>
        </p:nvGrpSpPr>
        <p:grpSpPr>
          <a:xfrm>
            <a:off x="3191835" y="2210026"/>
            <a:ext cx="366636" cy="325895"/>
            <a:chOff x="3210885" y="2307541"/>
            <a:chExt cx="366636" cy="325895"/>
          </a:xfrm>
        </p:grpSpPr>
        <p:sp>
          <p:nvSpPr>
            <p:cNvPr id="2720" name="Google Shape;2720;p23"/>
            <p:cNvSpPr/>
            <p:nvPr/>
          </p:nvSpPr>
          <p:spPr>
            <a:xfrm>
              <a:off x="3318433" y="2598373"/>
              <a:ext cx="151539" cy="35063"/>
            </a:xfrm>
            <a:custGeom>
              <a:rect b="b" l="l" r="r" t="t"/>
              <a:pathLst>
                <a:path extrusionOk="0" h="1025" w="4430">
                  <a:moveTo>
                    <a:pt x="0" y="1"/>
                  </a:moveTo>
                  <a:lnTo>
                    <a:pt x="0" y="739"/>
                  </a:lnTo>
                  <a:cubicBezTo>
                    <a:pt x="0" y="906"/>
                    <a:pt x="143" y="1025"/>
                    <a:pt x="310" y="1025"/>
                  </a:cubicBezTo>
                  <a:lnTo>
                    <a:pt x="4120" y="1025"/>
                  </a:lnTo>
                  <a:cubicBezTo>
                    <a:pt x="4287" y="1025"/>
                    <a:pt x="4430" y="906"/>
                    <a:pt x="4430" y="739"/>
                  </a:cubicBezTo>
                  <a:lnTo>
                    <a:pt x="4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23"/>
            <p:cNvSpPr/>
            <p:nvPr/>
          </p:nvSpPr>
          <p:spPr>
            <a:xfrm>
              <a:off x="3210885" y="2307541"/>
              <a:ext cx="366636" cy="268871"/>
            </a:xfrm>
            <a:custGeom>
              <a:rect b="b" l="l" r="r" t="t"/>
              <a:pathLst>
                <a:path extrusionOk="0" h="7860" w="10718">
                  <a:moveTo>
                    <a:pt x="8717" y="1239"/>
                  </a:moveTo>
                  <a:cubicBezTo>
                    <a:pt x="9122" y="1239"/>
                    <a:pt x="9455" y="1573"/>
                    <a:pt x="9455" y="2001"/>
                  </a:cubicBezTo>
                  <a:lnTo>
                    <a:pt x="9455" y="5859"/>
                  </a:lnTo>
                  <a:cubicBezTo>
                    <a:pt x="9455" y="6264"/>
                    <a:pt x="9122" y="6621"/>
                    <a:pt x="8717" y="6621"/>
                  </a:cubicBezTo>
                  <a:lnTo>
                    <a:pt x="3882" y="6621"/>
                  </a:lnTo>
                  <a:cubicBezTo>
                    <a:pt x="3478" y="6621"/>
                    <a:pt x="3144" y="6288"/>
                    <a:pt x="3144" y="5859"/>
                  </a:cubicBezTo>
                  <a:lnTo>
                    <a:pt x="3144" y="2001"/>
                  </a:lnTo>
                  <a:cubicBezTo>
                    <a:pt x="3144" y="1573"/>
                    <a:pt x="3478" y="1239"/>
                    <a:pt x="3882" y="1239"/>
                  </a:cubicBezTo>
                  <a:close/>
                  <a:moveTo>
                    <a:pt x="1001" y="1"/>
                  </a:moveTo>
                  <a:cubicBezTo>
                    <a:pt x="453" y="1"/>
                    <a:pt x="1" y="453"/>
                    <a:pt x="1" y="1001"/>
                  </a:cubicBezTo>
                  <a:lnTo>
                    <a:pt x="1" y="1882"/>
                  </a:lnTo>
                  <a:lnTo>
                    <a:pt x="953" y="1882"/>
                  </a:lnTo>
                  <a:cubicBezTo>
                    <a:pt x="1310" y="1930"/>
                    <a:pt x="1310" y="2478"/>
                    <a:pt x="953" y="2501"/>
                  </a:cubicBezTo>
                  <a:lnTo>
                    <a:pt x="1" y="2501"/>
                  </a:lnTo>
                  <a:lnTo>
                    <a:pt x="1" y="3406"/>
                  </a:lnTo>
                  <a:lnTo>
                    <a:pt x="953" y="3406"/>
                  </a:lnTo>
                  <a:cubicBezTo>
                    <a:pt x="1358" y="3406"/>
                    <a:pt x="1358" y="4026"/>
                    <a:pt x="953" y="4026"/>
                  </a:cubicBezTo>
                  <a:lnTo>
                    <a:pt x="1" y="4026"/>
                  </a:lnTo>
                  <a:lnTo>
                    <a:pt x="1" y="4931"/>
                  </a:lnTo>
                  <a:lnTo>
                    <a:pt x="953" y="4931"/>
                  </a:lnTo>
                  <a:cubicBezTo>
                    <a:pt x="1310" y="4978"/>
                    <a:pt x="1310" y="5526"/>
                    <a:pt x="953" y="5574"/>
                  </a:cubicBezTo>
                  <a:lnTo>
                    <a:pt x="1" y="5574"/>
                  </a:lnTo>
                  <a:lnTo>
                    <a:pt x="1" y="6860"/>
                  </a:lnTo>
                  <a:cubicBezTo>
                    <a:pt x="1" y="7407"/>
                    <a:pt x="453" y="7860"/>
                    <a:pt x="1001" y="7860"/>
                  </a:cubicBezTo>
                  <a:lnTo>
                    <a:pt x="9717" y="7860"/>
                  </a:lnTo>
                  <a:cubicBezTo>
                    <a:pt x="10265" y="7860"/>
                    <a:pt x="10717" y="7407"/>
                    <a:pt x="10717" y="6860"/>
                  </a:cubicBezTo>
                  <a:lnTo>
                    <a:pt x="10717" y="1001"/>
                  </a:lnTo>
                  <a:cubicBezTo>
                    <a:pt x="10717" y="430"/>
                    <a:pt x="10265" y="1"/>
                    <a:pt x="9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23"/>
            <p:cNvSpPr/>
            <p:nvPr/>
          </p:nvSpPr>
          <p:spPr>
            <a:xfrm>
              <a:off x="3339608" y="2428122"/>
              <a:ext cx="172748" cy="84766"/>
            </a:xfrm>
            <a:custGeom>
              <a:rect b="b" l="l" r="r" t="t"/>
              <a:pathLst>
                <a:path extrusionOk="0" h="2478" w="5050">
                  <a:moveTo>
                    <a:pt x="1024" y="1"/>
                  </a:moveTo>
                  <a:lnTo>
                    <a:pt x="643" y="596"/>
                  </a:lnTo>
                  <a:cubicBezTo>
                    <a:pt x="572" y="691"/>
                    <a:pt x="477" y="739"/>
                    <a:pt x="381" y="739"/>
                  </a:cubicBezTo>
                  <a:lnTo>
                    <a:pt x="0" y="739"/>
                  </a:lnTo>
                  <a:lnTo>
                    <a:pt x="0" y="2358"/>
                  </a:lnTo>
                  <a:cubicBezTo>
                    <a:pt x="0" y="2406"/>
                    <a:pt x="48" y="2477"/>
                    <a:pt x="119" y="2477"/>
                  </a:cubicBezTo>
                  <a:lnTo>
                    <a:pt x="4930" y="2477"/>
                  </a:lnTo>
                  <a:cubicBezTo>
                    <a:pt x="5001" y="2477"/>
                    <a:pt x="5049" y="2406"/>
                    <a:pt x="5049" y="2358"/>
                  </a:cubicBezTo>
                  <a:lnTo>
                    <a:pt x="5049" y="739"/>
                  </a:lnTo>
                  <a:lnTo>
                    <a:pt x="4882" y="739"/>
                  </a:lnTo>
                  <a:lnTo>
                    <a:pt x="4406" y="1644"/>
                  </a:lnTo>
                  <a:cubicBezTo>
                    <a:pt x="4341" y="1763"/>
                    <a:pt x="4232" y="1818"/>
                    <a:pt x="4123" y="1818"/>
                  </a:cubicBezTo>
                  <a:cubicBezTo>
                    <a:pt x="3992" y="1818"/>
                    <a:pt x="3863" y="1739"/>
                    <a:pt x="3811" y="1596"/>
                  </a:cubicBezTo>
                  <a:lnTo>
                    <a:pt x="3406" y="215"/>
                  </a:lnTo>
                  <a:lnTo>
                    <a:pt x="3263" y="524"/>
                  </a:lnTo>
                  <a:cubicBezTo>
                    <a:pt x="3215" y="643"/>
                    <a:pt x="3096" y="715"/>
                    <a:pt x="2977" y="715"/>
                  </a:cubicBezTo>
                  <a:lnTo>
                    <a:pt x="2596" y="715"/>
                  </a:lnTo>
                  <a:lnTo>
                    <a:pt x="2167" y="1644"/>
                  </a:lnTo>
                  <a:cubicBezTo>
                    <a:pt x="2108" y="1763"/>
                    <a:pt x="1989" y="1822"/>
                    <a:pt x="1870" y="1822"/>
                  </a:cubicBezTo>
                  <a:cubicBezTo>
                    <a:pt x="1751" y="1822"/>
                    <a:pt x="1632" y="1763"/>
                    <a:pt x="1572" y="1644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23"/>
            <p:cNvSpPr/>
            <p:nvPr/>
          </p:nvSpPr>
          <p:spPr>
            <a:xfrm>
              <a:off x="3339608" y="2371748"/>
              <a:ext cx="174356" cy="80046"/>
            </a:xfrm>
            <a:custGeom>
              <a:rect b="b" l="l" r="r" t="t"/>
              <a:pathLst>
                <a:path extrusionOk="0" h="2340" w="5097">
                  <a:moveTo>
                    <a:pt x="92" y="1"/>
                  </a:moveTo>
                  <a:cubicBezTo>
                    <a:pt x="36" y="1"/>
                    <a:pt x="0" y="63"/>
                    <a:pt x="0" y="124"/>
                  </a:cubicBezTo>
                  <a:lnTo>
                    <a:pt x="0" y="1744"/>
                  </a:lnTo>
                  <a:lnTo>
                    <a:pt x="215" y="1744"/>
                  </a:lnTo>
                  <a:lnTo>
                    <a:pt x="881" y="767"/>
                  </a:lnTo>
                  <a:cubicBezTo>
                    <a:pt x="944" y="674"/>
                    <a:pt x="1037" y="631"/>
                    <a:pt x="1131" y="631"/>
                  </a:cubicBezTo>
                  <a:cubicBezTo>
                    <a:pt x="1253" y="631"/>
                    <a:pt x="1375" y="704"/>
                    <a:pt x="1429" y="839"/>
                  </a:cubicBezTo>
                  <a:cubicBezTo>
                    <a:pt x="1644" y="1458"/>
                    <a:pt x="1524" y="1125"/>
                    <a:pt x="1929" y="2315"/>
                  </a:cubicBezTo>
                  <a:lnTo>
                    <a:pt x="2120" y="1934"/>
                  </a:lnTo>
                  <a:cubicBezTo>
                    <a:pt x="2167" y="1815"/>
                    <a:pt x="2287" y="1744"/>
                    <a:pt x="2406" y="1744"/>
                  </a:cubicBezTo>
                  <a:lnTo>
                    <a:pt x="2787" y="1744"/>
                  </a:lnTo>
                  <a:lnTo>
                    <a:pt x="3191" y="839"/>
                  </a:lnTo>
                  <a:cubicBezTo>
                    <a:pt x="3247" y="716"/>
                    <a:pt x="3365" y="656"/>
                    <a:pt x="3483" y="656"/>
                  </a:cubicBezTo>
                  <a:cubicBezTo>
                    <a:pt x="3616" y="656"/>
                    <a:pt x="3749" y="734"/>
                    <a:pt x="3787" y="886"/>
                  </a:cubicBezTo>
                  <a:lnTo>
                    <a:pt x="4216" y="2339"/>
                  </a:lnTo>
                  <a:lnTo>
                    <a:pt x="4454" y="1910"/>
                  </a:lnTo>
                  <a:cubicBezTo>
                    <a:pt x="4501" y="1815"/>
                    <a:pt x="4597" y="1744"/>
                    <a:pt x="4716" y="1744"/>
                  </a:cubicBezTo>
                  <a:lnTo>
                    <a:pt x="5097" y="1744"/>
                  </a:lnTo>
                  <a:lnTo>
                    <a:pt x="5097" y="124"/>
                  </a:lnTo>
                  <a:cubicBezTo>
                    <a:pt x="5097" y="53"/>
                    <a:pt x="5025" y="5"/>
                    <a:pt x="4978" y="5"/>
                  </a:cubicBezTo>
                  <a:lnTo>
                    <a:pt x="119" y="5"/>
                  </a:lnTo>
                  <a:cubicBezTo>
                    <a:pt x="110" y="2"/>
                    <a:pt x="101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4" name="Google Shape;2724;p23"/>
          <p:cNvGrpSpPr/>
          <p:nvPr/>
        </p:nvGrpSpPr>
        <p:grpSpPr>
          <a:xfrm>
            <a:off x="4008634" y="2189262"/>
            <a:ext cx="316112" cy="367423"/>
            <a:chOff x="4033678" y="2287187"/>
            <a:chExt cx="316112" cy="367423"/>
          </a:xfrm>
        </p:grpSpPr>
        <p:sp>
          <p:nvSpPr>
            <p:cNvPr id="2725" name="Google Shape;2725;p23"/>
            <p:cNvSpPr/>
            <p:nvPr/>
          </p:nvSpPr>
          <p:spPr>
            <a:xfrm>
              <a:off x="4120018" y="2287187"/>
              <a:ext cx="229772" cy="367423"/>
            </a:xfrm>
            <a:custGeom>
              <a:rect b="b" l="l" r="r" t="t"/>
              <a:pathLst>
                <a:path extrusionOk="0" h="10741" w="6717">
                  <a:moveTo>
                    <a:pt x="1588" y="628"/>
                  </a:moveTo>
                  <a:cubicBezTo>
                    <a:pt x="1664" y="628"/>
                    <a:pt x="1743" y="655"/>
                    <a:pt x="1811" y="715"/>
                  </a:cubicBezTo>
                  <a:cubicBezTo>
                    <a:pt x="2001" y="906"/>
                    <a:pt x="1858" y="1263"/>
                    <a:pt x="1572" y="1263"/>
                  </a:cubicBezTo>
                  <a:cubicBezTo>
                    <a:pt x="1406" y="1263"/>
                    <a:pt x="1263" y="1120"/>
                    <a:pt x="1263" y="953"/>
                  </a:cubicBezTo>
                  <a:cubicBezTo>
                    <a:pt x="1263" y="757"/>
                    <a:pt x="1420" y="628"/>
                    <a:pt x="1588" y="628"/>
                  </a:cubicBezTo>
                  <a:close/>
                  <a:moveTo>
                    <a:pt x="3740" y="4597"/>
                  </a:moveTo>
                  <a:cubicBezTo>
                    <a:pt x="3906" y="4597"/>
                    <a:pt x="4049" y="4716"/>
                    <a:pt x="4049" y="4883"/>
                  </a:cubicBezTo>
                  <a:lnTo>
                    <a:pt x="4049" y="7883"/>
                  </a:lnTo>
                  <a:cubicBezTo>
                    <a:pt x="4049" y="8074"/>
                    <a:pt x="3906" y="8217"/>
                    <a:pt x="3740" y="8217"/>
                  </a:cubicBezTo>
                  <a:lnTo>
                    <a:pt x="1572" y="8217"/>
                  </a:lnTo>
                  <a:cubicBezTo>
                    <a:pt x="1382" y="8217"/>
                    <a:pt x="1239" y="8074"/>
                    <a:pt x="1239" y="7883"/>
                  </a:cubicBezTo>
                  <a:lnTo>
                    <a:pt x="1239" y="4883"/>
                  </a:lnTo>
                  <a:cubicBezTo>
                    <a:pt x="1263" y="4716"/>
                    <a:pt x="1382" y="4597"/>
                    <a:pt x="1572" y="4597"/>
                  </a:cubicBezTo>
                  <a:close/>
                  <a:moveTo>
                    <a:pt x="3782" y="8833"/>
                  </a:moveTo>
                  <a:cubicBezTo>
                    <a:pt x="4178" y="8833"/>
                    <a:pt x="4178" y="9457"/>
                    <a:pt x="3782" y="9457"/>
                  </a:cubicBezTo>
                  <a:cubicBezTo>
                    <a:pt x="3768" y="9457"/>
                    <a:pt x="3754" y="9456"/>
                    <a:pt x="3740" y="9455"/>
                  </a:cubicBezTo>
                  <a:lnTo>
                    <a:pt x="1572" y="9455"/>
                  </a:lnTo>
                  <a:cubicBezTo>
                    <a:pt x="1557" y="9456"/>
                    <a:pt x="1542" y="9457"/>
                    <a:pt x="1528" y="9457"/>
                  </a:cubicBezTo>
                  <a:cubicBezTo>
                    <a:pt x="1111" y="9457"/>
                    <a:pt x="1111" y="8833"/>
                    <a:pt x="1528" y="8833"/>
                  </a:cubicBezTo>
                  <a:cubicBezTo>
                    <a:pt x="1542" y="8833"/>
                    <a:pt x="1557" y="8834"/>
                    <a:pt x="1572" y="8836"/>
                  </a:cubicBezTo>
                  <a:lnTo>
                    <a:pt x="3740" y="8836"/>
                  </a:lnTo>
                  <a:cubicBezTo>
                    <a:pt x="3754" y="8834"/>
                    <a:pt x="3768" y="8833"/>
                    <a:pt x="3782" y="8833"/>
                  </a:cubicBezTo>
                  <a:close/>
                  <a:moveTo>
                    <a:pt x="5192" y="1"/>
                  </a:moveTo>
                  <a:cubicBezTo>
                    <a:pt x="5145" y="1"/>
                    <a:pt x="5097" y="24"/>
                    <a:pt x="5049" y="48"/>
                  </a:cubicBezTo>
                  <a:lnTo>
                    <a:pt x="3192" y="1072"/>
                  </a:lnTo>
                  <a:lnTo>
                    <a:pt x="2501" y="1072"/>
                  </a:lnTo>
                  <a:cubicBezTo>
                    <a:pt x="2586" y="459"/>
                    <a:pt x="2099" y="4"/>
                    <a:pt x="1570" y="4"/>
                  </a:cubicBezTo>
                  <a:cubicBezTo>
                    <a:pt x="1360" y="4"/>
                    <a:pt x="1143" y="76"/>
                    <a:pt x="953" y="239"/>
                  </a:cubicBezTo>
                  <a:cubicBezTo>
                    <a:pt x="286" y="810"/>
                    <a:pt x="715" y="1882"/>
                    <a:pt x="1572" y="1882"/>
                  </a:cubicBezTo>
                  <a:lnTo>
                    <a:pt x="1715" y="1882"/>
                  </a:lnTo>
                  <a:lnTo>
                    <a:pt x="1715" y="2358"/>
                  </a:lnTo>
                  <a:cubicBezTo>
                    <a:pt x="715" y="2501"/>
                    <a:pt x="1" y="3358"/>
                    <a:pt x="1" y="4359"/>
                  </a:cubicBezTo>
                  <a:lnTo>
                    <a:pt x="1" y="10431"/>
                  </a:lnTo>
                  <a:cubicBezTo>
                    <a:pt x="1" y="10598"/>
                    <a:pt x="120" y="10741"/>
                    <a:pt x="310" y="10741"/>
                  </a:cubicBezTo>
                  <a:lnTo>
                    <a:pt x="5002" y="10741"/>
                  </a:lnTo>
                  <a:cubicBezTo>
                    <a:pt x="5168" y="10741"/>
                    <a:pt x="5311" y="10598"/>
                    <a:pt x="5335" y="10431"/>
                  </a:cubicBezTo>
                  <a:lnTo>
                    <a:pt x="5335" y="4359"/>
                  </a:lnTo>
                  <a:cubicBezTo>
                    <a:pt x="5311" y="3358"/>
                    <a:pt x="4597" y="2501"/>
                    <a:pt x="3597" y="2358"/>
                  </a:cubicBezTo>
                  <a:lnTo>
                    <a:pt x="3597" y="1787"/>
                  </a:lnTo>
                  <a:lnTo>
                    <a:pt x="3954" y="1882"/>
                  </a:lnTo>
                  <a:cubicBezTo>
                    <a:pt x="4597" y="2049"/>
                    <a:pt x="5240" y="2120"/>
                    <a:pt x="5907" y="2120"/>
                  </a:cubicBezTo>
                  <a:cubicBezTo>
                    <a:pt x="5914" y="2120"/>
                    <a:pt x="5921" y="2121"/>
                    <a:pt x="5929" y="2121"/>
                  </a:cubicBezTo>
                  <a:cubicBezTo>
                    <a:pt x="6345" y="2121"/>
                    <a:pt x="6352" y="1475"/>
                    <a:pt x="5949" y="1475"/>
                  </a:cubicBezTo>
                  <a:cubicBezTo>
                    <a:pt x="5935" y="1475"/>
                    <a:pt x="5921" y="1476"/>
                    <a:pt x="5907" y="1477"/>
                  </a:cubicBezTo>
                  <a:cubicBezTo>
                    <a:pt x="5831" y="1480"/>
                    <a:pt x="5755" y="1482"/>
                    <a:pt x="5680" y="1482"/>
                  </a:cubicBezTo>
                  <a:cubicBezTo>
                    <a:pt x="5160" y="1482"/>
                    <a:pt x="4640" y="1411"/>
                    <a:pt x="4121" y="1287"/>
                  </a:cubicBezTo>
                  <a:lnTo>
                    <a:pt x="5311" y="620"/>
                  </a:lnTo>
                  <a:lnTo>
                    <a:pt x="6335" y="620"/>
                  </a:lnTo>
                  <a:cubicBezTo>
                    <a:pt x="6716" y="596"/>
                    <a:pt x="6716" y="24"/>
                    <a:pt x="6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3"/>
            <p:cNvSpPr/>
            <p:nvPr/>
          </p:nvSpPr>
          <p:spPr>
            <a:xfrm>
              <a:off x="4054852" y="2331178"/>
              <a:ext cx="76625" cy="118153"/>
            </a:xfrm>
            <a:custGeom>
              <a:rect b="b" l="l" r="r" t="t"/>
              <a:pathLst>
                <a:path extrusionOk="0" h="3454" w="2240">
                  <a:moveTo>
                    <a:pt x="1953" y="1"/>
                  </a:moveTo>
                  <a:cubicBezTo>
                    <a:pt x="834" y="191"/>
                    <a:pt x="0" y="1168"/>
                    <a:pt x="0" y="2311"/>
                  </a:cubicBezTo>
                  <a:lnTo>
                    <a:pt x="0" y="3454"/>
                  </a:lnTo>
                  <a:cubicBezTo>
                    <a:pt x="120" y="3430"/>
                    <a:pt x="215" y="3430"/>
                    <a:pt x="334" y="3430"/>
                  </a:cubicBezTo>
                  <a:cubicBezTo>
                    <a:pt x="429" y="3430"/>
                    <a:pt x="524" y="3430"/>
                    <a:pt x="643" y="3454"/>
                  </a:cubicBezTo>
                  <a:lnTo>
                    <a:pt x="643" y="2311"/>
                  </a:lnTo>
                  <a:cubicBezTo>
                    <a:pt x="643" y="1406"/>
                    <a:pt x="1334" y="667"/>
                    <a:pt x="2239" y="596"/>
                  </a:cubicBezTo>
                  <a:cubicBezTo>
                    <a:pt x="2096" y="429"/>
                    <a:pt x="2001" y="215"/>
                    <a:pt x="1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3"/>
            <p:cNvSpPr/>
            <p:nvPr/>
          </p:nvSpPr>
          <p:spPr>
            <a:xfrm>
              <a:off x="4184362" y="2464793"/>
              <a:ext cx="52987" cy="81482"/>
            </a:xfrm>
            <a:custGeom>
              <a:rect b="b" l="l" r="r" t="t"/>
              <a:pathLst>
                <a:path extrusionOk="0" h="2382" w="1549">
                  <a:moveTo>
                    <a:pt x="1" y="0"/>
                  </a:moveTo>
                  <a:lnTo>
                    <a:pt x="1" y="2382"/>
                  </a:lnTo>
                  <a:lnTo>
                    <a:pt x="1549" y="2382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3"/>
            <p:cNvSpPr/>
            <p:nvPr/>
          </p:nvSpPr>
          <p:spPr>
            <a:xfrm>
              <a:off x="4033678" y="2469684"/>
              <a:ext cx="64379" cy="121402"/>
            </a:xfrm>
            <a:custGeom>
              <a:rect b="b" l="l" r="r" t="t"/>
              <a:pathLst>
                <a:path extrusionOk="0" h="3549" w="1882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lnTo>
                    <a:pt x="0" y="3263"/>
                  </a:lnTo>
                  <a:cubicBezTo>
                    <a:pt x="0" y="3429"/>
                    <a:pt x="143" y="3548"/>
                    <a:pt x="310" y="3548"/>
                  </a:cubicBezTo>
                  <a:lnTo>
                    <a:pt x="1572" y="3548"/>
                  </a:lnTo>
                  <a:cubicBezTo>
                    <a:pt x="1739" y="3548"/>
                    <a:pt x="1882" y="3429"/>
                    <a:pt x="1882" y="3263"/>
                  </a:cubicBezTo>
                  <a:lnTo>
                    <a:pt x="1882" y="953"/>
                  </a:lnTo>
                  <a:cubicBezTo>
                    <a:pt x="1882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9" name="Google Shape;2729;p23"/>
          <p:cNvGrpSpPr/>
          <p:nvPr/>
        </p:nvGrpSpPr>
        <p:grpSpPr>
          <a:xfrm>
            <a:off x="4828892" y="2189656"/>
            <a:ext cx="279441" cy="366636"/>
            <a:chOff x="4833654" y="2287187"/>
            <a:chExt cx="279441" cy="366636"/>
          </a:xfrm>
        </p:grpSpPr>
        <p:sp>
          <p:nvSpPr>
            <p:cNvPr id="2730" name="Google Shape;2730;p23"/>
            <p:cNvSpPr/>
            <p:nvPr/>
          </p:nvSpPr>
          <p:spPr>
            <a:xfrm>
              <a:off x="4894749" y="2459901"/>
              <a:ext cx="25279" cy="21722"/>
            </a:xfrm>
            <a:custGeom>
              <a:rect b="b" l="l" r="r" t="t"/>
              <a:pathLst>
                <a:path extrusionOk="0" h="635" w="739">
                  <a:moveTo>
                    <a:pt x="429" y="0"/>
                  </a:moveTo>
                  <a:cubicBezTo>
                    <a:pt x="143" y="0"/>
                    <a:pt x="0" y="334"/>
                    <a:pt x="215" y="548"/>
                  </a:cubicBezTo>
                  <a:cubicBezTo>
                    <a:pt x="274" y="608"/>
                    <a:pt x="348" y="635"/>
                    <a:pt x="421" y="635"/>
                  </a:cubicBezTo>
                  <a:cubicBezTo>
                    <a:pt x="581" y="635"/>
                    <a:pt x="738" y="506"/>
                    <a:pt x="738" y="310"/>
                  </a:cubicBezTo>
                  <a:cubicBezTo>
                    <a:pt x="738" y="143"/>
                    <a:pt x="596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3"/>
            <p:cNvSpPr/>
            <p:nvPr/>
          </p:nvSpPr>
          <p:spPr>
            <a:xfrm>
              <a:off x="4897999" y="2561737"/>
              <a:ext cx="22851" cy="21414"/>
            </a:xfrm>
            <a:custGeom>
              <a:rect b="b" l="l" r="r" t="t"/>
              <a:pathLst>
                <a:path extrusionOk="0" h="626" w="668">
                  <a:moveTo>
                    <a:pt x="334" y="0"/>
                  </a:moveTo>
                  <a:cubicBezTo>
                    <a:pt x="185" y="0"/>
                    <a:pt x="36" y="95"/>
                    <a:pt x="24" y="286"/>
                  </a:cubicBezTo>
                  <a:cubicBezTo>
                    <a:pt x="0" y="512"/>
                    <a:pt x="167" y="625"/>
                    <a:pt x="334" y="625"/>
                  </a:cubicBezTo>
                  <a:cubicBezTo>
                    <a:pt x="501" y="625"/>
                    <a:pt x="667" y="512"/>
                    <a:pt x="643" y="286"/>
                  </a:cubicBezTo>
                  <a:cubicBezTo>
                    <a:pt x="632" y="95"/>
                    <a:pt x="483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3"/>
            <p:cNvSpPr/>
            <p:nvPr/>
          </p:nvSpPr>
          <p:spPr>
            <a:xfrm>
              <a:off x="4894749" y="2358886"/>
              <a:ext cx="25279" cy="21722"/>
            </a:xfrm>
            <a:custGeom>
              <a:rect b="b" l="l" r="r" t="t"/>
              <a:pathLst>
                <a:path extrusionOk="0" h="635" w="739">
                  <a:moveTo>
                    <a:pt x="429" y="0"/>
                  </a:moveTo>
                  <a:cubicBezTo>
                    <a:pt x="143" y="0"/>
                    <a:pt x="0" y="334"/>
                    <a:pt x="215" y="548"/>
                  </a:cubicBezTo>
                  <a:cubicBezTo>
                    <a:pt x="274" y="608"/>
                    <a:pt x="348" y="635"/>
                    <a:pt x="421" y="635"/>
                  </a:cubicBezTo>
                  <a:cubicBezTo>
                    <a:pt x="581" y="635"/>
                    <a:pt x="738" y="506"/>
                    <a:pt x="738" y="310"/>
                  </a:cubicBezTo>
                  <a:cubicBezTo>
                    <a:pt x="738" y="143"/>
                    <a:pt x="596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3"/>
            <p:cNvSpPr/>
            <p:nvPr/>
          </p:nvSpPr>
          <p:spPr>
            <a:xfrm>
              <a:off x="5024259" y="2358886"/>
              <a:ext cx="25279" cy="21482"/>
            </a:xfrm>
            <a:custGeom>
              <a:rect b="b" l="l" r="r" t="t"/>
              <a:pathLst>
                <a:path extrusionOk="0" h="628" w="739">
                  <a:moveTo>
                    <a:pt x="406" y="0"/>
                  </a:moveTo>
                  <a:cubicBezTo>
                    <a:pt x="120" y="0"/>
                    <a:pt x="1" y="334"/>
                    <a:pt x="191" y="524"/>
                  </a:cubicBezTo>
                  <a:cubicBezTo>
                    <a:pt x="255" y="596"/>
                    <a:pt x="334" y="627"/>
                    <a:pt x="412" y="627"/>
                  </a:cubicBezTo>
                  <a:cubicBezTo>
                    <a:pt x="567" y="627"/>
                    <a:pt x="715" y="500"/>
                    <a:pt x="715" y="310"/>
                  </a:cubicBezTo>
                  <a:cubicBezTo>
                    <a:pt x="739" y="143"/>
                    <a:pt x="596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3"/>
            <p:cNvSpPr/>
            <p:nvPr/>
          </p:nvSpPr>
          <p:spPr>
            <a:xfrm>
              <a:off x="4833654" y="2287187"/>
              <a:ext cx="279441" cy="366636"/>
            </a:xfrm>
            <a:custGeom>
              <a:rect b="b" l="l" r="r" t="t"/>
              <a:pathLst>
                <a:path extrusionOk="0" h="10718" w="8169">
                  <a:moveTo>
                    <a:pt x="2207" y="1462"/>
                  </a:moveTo>
                  <a:cubicBezTo>
                    <a:pt x="2694" y="1462"/>
                    <a:pt x="3160" y="1841"/>
                    <a:pt x="3144" y="2406"/>
                  </a:cubicBezTo>
                  <a:cubicBezTo>
                    <a:pt x="3144" y="2930"/>
                    <a:pt x="2739" y="3358"/>
                    <a:pt x="2215" y="3358"/>
                  </a:cubicBezTo>
                  <a:cubicBezTo>
                    <a:pt x="1381" y="3358"/>
                    <a:pt x="953" y="2334"/>
                    <a:pt x="1548" y="1739"/>
                  </a:cubicBezTo>
                  <a:cubicBezTo>
                    <a:pt x="1740" y="1547"/>
                    <a:pt x="1976" y="1462"/>
                    <a:pt x="2207" y="1462"/>
                  </a:cubicBezTo>
                  <a:close/>
                  <a:moveTo>
                    <a:pt x="5971" y="1462"/>
                  </a:moveTo>
                  <a:cubicBezTo>
                    <a:pt x="6459" y="1462"/>
                    <a:pt x="6930" y="1841"/>
                    <a:pt x="6930" y="2406"/>
                  </a:cubicBezTo>
                  <a:cubicBezTo>
                    <a:pt x="6930" y="2930"/>
                    <a:pt x="6501" y="3358"/>
                    <a:pt x="5978" y="3358"/>
                  </a:cubicBezTo>
                  <a:cubicBezTo>
                    <a:pt x="5144" y="3358"/>
                    <a:pt x="4715" y="2334"/>
                    <a:pt x="5311" y="1739"/>
                  </a:cubicBezTo>
                  <a:cubicBezTo>
                    <a:pt x="5502" y="1547"/>
                    <a:pt x="5739" y="1462"/>
                    <a:pt x="5971" y="1462"/>
                  </a:cubicBezTo>
                  <a:close/>
                  <a:moveTo>
                    <a:pt x="4087" y="3025"/>
                  </a:moveTo>
                  <a:cubicBezTo>
                    <a:pt x="4233" y="3025"/>
                    <a:pt x="4382" y="3120"/>
                    <a:pt x="4406" y="3311"/>
                  </a:cubicBezTo>
                  <a:lnTo>
                    <a:pt x="4406" y="4668"/>
                  </a:lnTo>
                  <a:cubicBezTo>
                    <a:pt x="4382" y="4859"/>
                    <a:pt x="4233" y="4954"/>
                    <a:pt x="4087" y="4954"/>
                  </a:cubicBezTo>
                  <a:cubicBezTo>
                    <a:pt x="3941" y="4954"/>
                    <a:pt x="3799" y="4859"/>
                    <a:pt x="3787" y="4668"/>
                  </a:cubicBezTo>
                  <a:lnTo>
                    <a:pt x="3787" y="3311"/>
                  </a:lnTo>
                  <a:cubicBezTo>
                    <a:pt x="3799" y="3120"/>
                    <a:pt x="3941" y="3025"/>
                    <a:pt x="4087" y="3025"/>
                  </a:cubicBezTo>
                  <a:close/>
                  <a:moveTo>
                    <a:pt x="2202" y="4415"/>
                  </a:moveTo>
                  <a:cubicBezTo>
                    <a:pt x="2684" y="4415"/>
                    <a:pt x="3144" y="4794"/>
                    <a:pt x="3144" y="5359"/>
                  </a:cubicBezTo>
                  <a:cubicBezTo>
                    <a:pt x="3144" y="5883"/>
                    <a:pt x="2739" y="6311"/>
                    <a:pt x="2215" y="6311"/>
                  </a:cubicBezTo>
                  <a:cubicBezTo>
                    <a:pt x="1381" y="6288"/>
                    <a:pt x="953" y="5287"/>
                    <a:pt x="1548" y="4692"/>
                  </a:cubicBezTo>
                  <a:cubicBezTo>
                    <a:pt x="1740" y="4500"/>
                    <a:pt x="1974" y="4415"/>
                    <a:pt x="2202" y="4415"/>
                  </a:cubicBezTo>
                  <a:close/>
                  <a:moveTo>
                    <a:pt x="5971" y="4415"/>
                  </a:moveTo>
                  <a:cubicBezTo>
                    <a:pt x="6459" y="4415"/>
                    <a:pt x="6930" y="4794"/>
                    <a:pt x="6930" y="5359"/>
                  </a:cubicBezTo>
                  <a:cubicBezTo>
                    <a:pt x="6930" y="5883"/>
                    <a:pt x="6501" y="6288"/>
                    <a:pt x="5978" y="6311"/>
                  </a:cubicBezTo>
                  <a:cubicBezTo>
                    <a:pt x="5144" y="6311"/>
                    <a:pt x="4715" y="5287"/>
                    <a:pt x="5311" y="4692"/>
                  </a:cubicBezTo>
                  <a:cubicBezTo>
                    <a:pt x="5502" y="4500"/>
                    <a:pt x="5739" y="4415"/>
                    <a:pt x="5971" y="4415"/>
                  </a:cubicBezTo>
                  <a:close/>
                  <a:moveTo>
                    <a:pt x="4087" y="5764"/>
                  </a:moveTo>
                  <a:cubicBezTo>
                    <a:pt x="4233" y="5764"/>
                    <a:pt x="4382" y="5859"/>
                    <a:pt x="4406" y="6049"/>
                  </a:cubicBezTo>
                  <a:lnTo>
                    <a:pt x="4406" y="7407"/>
                  </a:lnTo>
                  <a:cubicBezTo>
                    <a:pt x="4382" y="7597"/>
                    <a:pt x="4233" y="7693"/>
                    <a:pt x="4087" y="7693"/>
                  </a:cubicBezTo>
                  <a:cubicBezTo>
                    <a:pt x="3941" y="7693"/>
                    <a:pt x="3799" y="7597"/>
                    <a:pt x="3787" y="7407"/>
                  </a:cubicBezTo>
                  <a:lnTo>
                    <a:pt x="3787" y="6049"/>
                  </a:lnTo>
                  <a:cubicBezTo>
                    <a:pt x="3799" y="5859"/>
                    <a:pt x="3941" y="5764"/>
                    <a:pt x="4087" y="5764"/>
                  </a:cubicBezTo>
                  <a:close/>
                  <a:moveTo>
                    <a:pt x="2213" y="7363"/>
                  </a:moveTo>
                  <a:cubicBezTo>
                    <a:pt x="2690" y="7363"/>
                    <a:pt x="3144" y="7735"/>
                    <a:pt x="3144" y="8312"/>
                  </a:cubicBezTo>
                  <a:cubicBezTo>
                    <a:pt x="3144" y="8836"/>
                    <a:pt x="2739" y="9241"/>
                    <a:pt x="2215" y="9241"/>
                  </a:cubicBezTo>
                  <a:cubicBezTo>
                    <a:pt x="1381" y="9241"/>
                    <a:pt x="953" y="8240"/>
                    <a:pt x="1548" y="7645"/>
                  </a:cubicBezTo>
                  <a:cubicBezTo>
                    <a:pt x="1743" y="7450"/>
                    <a:pt x="1981" y="7363"/>
                    <a:pt x="2213" y="7363"/>
                  </a:cubicBezTo>
                  <a:close/>
                  <a:moveTo>
                    <a:pt x="5981" y="7363"/>
                  </a:moveTo>
                  <a:cubicBezTo>
                    <a:pt x="6466" y="7363"/>
                    <a:pt x="6930" y="7735"/>
                    <a:pt x="6930" y="8312"/>
                  </a:cubicBezTo>
                  <a:cubicBezTo>
                    <a:pt x="6930" y="8812"/>
                    <a:pt x="6501" y="9241"/>
                    <a:pt x="5978" y="9241"/>
                  </a:cubicBezTo>
                  <a:cubicBezTo>
                    <a:pt x="5144" y="9241"/>
                    <a:pt x="4715" y="8240"/>
                    <a:pt x="5311" y="7645"/>
                  </a:cubicBezTo>
                  <a:cubicBezTo>
                    <a:pt x="5505" y="7450"/>
                    <a:pt x="5746" y="7363"/>
                    <a:pt x="5981" y="7363"/>
                  </a:cubicBezTo>
                  <a:close/>
                  <a:moveTo>
                    <a:pt x="1238" y="1"/>
                  </a:moveTo>
                  <a:cubicBezTo>
                    <a:pt x="572" y="1"/>
                    <a:pt x="0" y="548"/>
                    <a:pt x="0" y="1239"/>
                  </a:cubicBezTo>
                  <a:lnTo>
                    <a:pt x="0" y="9479"/>
                  </a:lnTo>
                  <a:cubicBezTo>
                    <a:pt x="0" y="10169"/>
                    <a:pt x="572" y="10717"/>
                    <a:pt x="1238" y="10717"/>
                  </a:cubicBezTo>
                  <a:lnTo>
                    <a:pt x="3787" y="10717"/>
                  </a:lnTo>
                  <a:lnTo>
                    <a:pt x="3787" y="8812"/>
                  </a:lnTo>
                  <a:cubicBezTo>
                    <a:pt x="3763" y="8574"/>
                    <a:pt x="3930" y="8455"/>
                    <a:pt x="4096" y="8455"/>
                  </a:cubicBezTo>
                  <a:cubicBezTo>
                    <a:pt x="4263" y="8455"/>
                    <a:pt x="4430" y="8574"/>
                    <a:pt x="4406" y="8812"/>
                  </a:cubicBezTo>
                  <a:lnTo>
                    <a:pt x="4406" y="10717"/>
                  </a:lnTo>
                  <a:lnTo>
                    <a:pt x="6930" y="10717"/>
                  </a:lnTo>
                  <a:cubicBezTo>
                    <a:pt x="7621" y="10717"/>
                    <a:pt x="8168" y="10169"/>
                    <a:pt x="8168" y="9479"/>
                  </a:cubicBezTo>
                  <a:lnTo>
                    <a:pt x="8168" y="1239"/>
                  </a:lnTo>
                  <a:cubicBezTo>
                    <a:pt x="8168" y="548"/>
                    <a:pt x="7621" y="1"/>
                    <a:pt x="6930" y="1"/>
                  </a:cubicBezTo>
                  <a:lnTo>
                    <a:pt x="4406" y="1"/>
                  </a:lnTo>
                  <a:lnTo>
                    <a:pt x="4406" y="1906"/>
                  </a:lnTo>
                  <a:cubicBezTo>
                    <a:pt x="4430" y="2144"/>
                    <a:pt x="4263" y="2263"/>
                    <a:pt x="4096" y="2263"/>
                  </a:cubicBezTo>
                  <a:cubicBezTo>
                    <a:pt x="3930" y="2263"/>
                    <a:pt x="3763" y="2144"/>
                    <a:pt x="3787" y="1906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3"/>
            <p:cNvSpPr/>
            <p:nvPr/>
          </p:nvSpPr>
          <p:spPr>
            <a:xfrm>
              <a:off x="5024259" y="2560916"/>
              <a:ext cx="25040" cy="21585"/>
            </a:xfrm>
            <a:custGeom>
              <a:rect b="b" l="l" r="r" t="t"/>
              <a:pathLst>
                <a:path extrusionOk="0" h="631" w="732">
                  <a:moveTo>
                    <a:pt x="406" y="0"/>
                  </a:moveTo>
                  <a:cubicBezTo>
                    <a:pt x="120" y="0"/>
                    <a:pt x="1" y="357"/>
                    <a:pt x="191" y="548"/>
                  </a:cubicBezTo>
                  <a:cubicBezTo>
                    <a:pt x="255" y="605"/>
                    <a:pt x="330" y="630"/>
                    <a:pt x="403" y="630"/>
                  </a:cubicBezTo>
                  <a:cubicBezTo>
                    <a:pt x="573" y="630"/>
                    <a:pt x="732" y="493"/>
                    <a:pt x="715" y="310"/>
                  </a:cubicBezTo>
                  <a:cubicBezTo>
                    <a:pt x="715" y="143"/>
                    <a:pt x="572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3"/>
            <p:cNvSpPr/>
            <p:nvPr/>
          </p:nvSpPr>
          <p:spPr>
            <a:xfrm>
              <a:off x="5024259" y="2459798"/>
              <a:ext cx="25245" cy="21585"/>
            </a:xfrm>
            <a:custGeom>
              <a:rect b="b" l="l" r="r" t="t"/>
              <a:pathLst>
                <a:path extrusionOk="0" h="631" w="738">
                  <a:moveTo>
                    <a:pt x="442" y="1"/>
                  </a:moveTo>
                  <a:cubicBezTo>
                    <a:pt x="430" y="1"/>
                    <a:pt x="418" y="2"/>
                    <a:pt x="406" y="3"/>
                  </a:cubicBezTo>
                  <a:cubicBezTo>
                    <a:pt x="120" y="3"/>
                    <a:pt x="1" y="337"/>
                    <a:pt x="191" y="527"/>
                  </a:cubicBezTo>
                  <a:cubicBezTo>
                    <a:pt x="255" y="599"/>
                    <a:pt x="334" y="630"/>
                    <a:pt x="412" y="630"/>
                  </a:cubicBezTo>
                  <a:cubicBezTo>
                    <a:pt x="567" y="630"/>
                    <a:pt x="715" y="503"/>
                    <a:pt x="715" y="313"/>
                  </a:cubicBezTo>
                  <a:cubicBezTo>
                    <a:pt x="737" y="157"/>
                    <a:pt x="614" y="1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23"/>
          <p:cNvGrpSpPr/>
          <p:nvPr/>
        </p:nvGrpSpPr>
        <p:grpSpPr>
          <a:xfrm>
            <a:off x="5587306" y="2189656"/>
            <a:ext cx="366636" cy="366636"/>
            <a:chOff x="5585535" y="2287187"/>
            <a:chExt cx="366636" cy="366636"/>
          </a:xfrm>
        </p:grpSpPr>
        <p:sp>
          <p:nvSpPr>
            <p:cNvPr id="2738" name="Google Shape;2738;p23"/>
            <p:cNvSpPr/>
            <p:nvPr/>
          </p:nvSpPr>
          <p:spPr>
            <a:xfrm>
              <a:off x="5585535" y="2431372"/>
              <a:ext cx="59521" cy="222451"/>
            </a:xfrm>
            <a:custGeom>
              <a:rect b="b" l="l" r="r" t="t"/>
              <a:pathLst>
                <a:path extrusionOk="0" h="6503" w="1740">
                  <a:moveTo>
                    <a:pt x="1739" y="1"/>
                  </a:moveTo>
                  <a:lnTo>
                    <a:pt x="287" y="25"/>
                  </a:lnTo>
                  <a:cubicBezTo>
                    <a:pt x="120" y="25"/>
                    <a:pt x="1" y="144"/>
                    <a:pt x="1" y="310"/>
                  </a:cubicBezTo>
                  <a:lnTo>
                    <a:pt x="1" y="1549"/>
                  </a:lnTo>
                  <a:lnTo>
                    <a:pt x="787" y="1549"/>
                  </a:lnTo>
                  <a:cubicBezTo>
                    <a:pt x="794" y="1548"/>
                    <a:pt x="801" y="1548"/>
                    <a:pt x="809" y="1548"/>
                  </a:cubicBezTo>
                  <a:cubicBezTo>
                    <a:pt x="1225" y="1548"/>
                    <a:pt x="1232" y="2194"/>
                    <a:pt x="829" y="2194"/>
                  </a:cubicBezTo>
                  <a:cubicBezTo>
                    <a:pt x="815" y="2194"/>
                    <a:pt x="801" y="2193"/>
                    <a:pt x="787" y="2192"/>
                  </a:cubicBezTo>
                  <a:lnTo>
                    <a:pt x="1" y="2192"/>
                  </a:lnTo>
                  <a:lnTo>
                    <a:pt x="1" y="2811"/>
                  </a:lnTo>
                  <a:lnTo>
                    <a:pt x="787" y="2811"/>
                  </a:lnTo>
                  <a:cubicBezTo>
                    <a:pt x="801" y="2809"/>
                    <a:pt x="815" y="2809"/>
                    <a:pt x="828" y="2809"/>
                  </a:cubicBezTo>
                  <a:cubicBezTo>
                    <a:pt x="1226" y="2809"/>
                    <a:pt x="1226" y="3456"/>
                    <a:pt x="828" y="3456"/>
                  </a:cubicBezTo>
                  <a:cubicBezTo>
                    <a:pt x="815" y="3456"/>
                    <a:pt x="801" y="3455"/>
                    <a:pt x="787" y="3454"/>
                  </a:cubicBezTo>
                  <a:lnTo>
                    <a:pt x="1" y="3454"/>
                  </a:lnTo>
                  <a:lnTo>
                    <a:pt x="1" y="4073"/>
                  </a:lnTo>
                  <a:lnTo>
                    <a:pt x="811" y="4073"/>
                  </a:lnTo>
                  <a:cubicBezTo>
                    <a:pt x="825" y="4071"/>
                    <a:pt x="839" y="4071"/>
                    <a:pt x="853" y="4071"/>
                  </a:cubicBezTo>
                  <a:cubicBezTo>
                    <a:pt x="1249" y="4071"/>
                    <a:pt x="1249" y="4694"/>
                    <a:pt x="853" y="4694"/>
                  </a:cubicBezTo>
                  <a:cubicBezTo>
                    <a:pt x="839" y="4694"/>
                    <a:pt x="825" y="4694"/>
                    <a:pt x="811" y="4692"/>
                  </a:cubicBezTo>
                  <a:lnTo>
                    <a:pt x="1" y="4692"/>
                  </a:lnTo>
                  <a:lnTo>
                    <a:pt x="1" y="6192"/>
                  </a:lnTo>
                  <a:cubicBezTo>
                    <a:pt x="1" y="6359"/>
                    <a:pt x="120" y="6502"/>
                    <a:pt x="310" y="6502"/>
                  </a:cubicBezTo>
                  <a:lnTo>
                    <a:pt x="1739" y="6502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3"/>
            <p:cNvSpPr/>
            <p:nvPr/>
          </p:nvSpPr>
          <p:spPr>
            <a:xfrm>
              <a:off x="5892650" y="2431372"/>
              <a:ext cx="59521" cy="222451"/>
            </a:xfrm>
            <a:custGeom>
              <a:rect b="b" l="l" r="r" t="t"/>
              <a:pathLst>
                <a:path extrusionOk="0" h="6503" w="1740">
                  <a:moveTo>
                    <a:pt x="1" y="1"/>
                  </a:moveTo>
                  <a:lnTo>
                    <a:pt x="1" y="6502"/>
                  </a:lnTo>
                  <a:lnTo>
                    <a:pt x="1430" y="6502"/>
                  </a:lnTo>
                  <a:cubicBezTo>
                    <a:pt x="1597" y="6502"/>
                    <a:pt x="1739" y="6359"/>
                    <a:pt x="1739" y="6192"/>
                  </a:cubicBezTo>
                  <a:lnTo>
                    <a:pt x="1739" y="4692"/>
                  </a:lnTo>
                  <a:lnTo>
                    <a:pt x="930" y="4692"/>
                  </a:lnTo>
                  <a:cubicBezTo>
                    <a:pt x="915" y="4694"/>
                    <a:pt x="901" y="4694"/>
                    <a:pt x="887" y="4694"/>
                  </a:cubicBezTo>
                  <a:cubicBezTo>
                    <a:pt x="491" y="4694"/>
                    <a:pt x="491" y="4071"/>
                    <a:pt x="887" y="4071"/>
                  </a:cubicBezTo>
                  <a:cubicBezTo>
                    <a:pt x="901" y="4071"/>
                    <a:pt x="915" y="4071"/>
                    <a:pt x="930" y="4073"/>
                  </a:cubicBezTo>
                  <a:lnTo>
                    <a:pt x="1739" y="4073"/>
                  </a:lnTo>
                  <a:lnTo>
                    <a:pt x="1739" y="3430"/>
                  </a:lnTo>
                  <a:lnTo>
                    <a:pt x="930" y="3430"/>
                  </a:lnTo>
                  <a:cubicBezTo>
                    <a:pt x="915" y="3432"/>
                    <a:pt x="901" y="3432"/>
                    <a:pt x="887" y="3432"/>
                  </a:cubicBezTo>
                  <a:cubicBezTo>
                    <a:pt x="491" y="3432"/>
                    <a:pt x="491" y="2809"/>
                    <a:pt x="887" y="2809"/>
                  </a:cubicBezTo>
                  <a:cubicBezTo>
                    <a:pt x="901" y="2809"/>
                    <a:pt x="915" y="2809"/>
                    <a:pt x="930" y="2811"/>
                  </a:cubicBezTo>
                  <a:lnTo>
                    <a:pt x="1739" y="2811"/>
                  </a:lnTo>
                  <a:lnTo>
                    <a:pt x="1739" y="2192"/>
                  </a:lnTo>
                  <a:lnTo>
                    <a:pt x="930" y="2192"/>
                  </a:lnTo>
                  <a:cubicBezTo>
                    <a:pt x="763" y="2192"/>
                    <a:pt x="620" y="2049"/>
                    <a:pt x="620" y="1882"/>
                  </a:cubicBezTo>
                  <a:cubicBezTo>
                    <a:pt x="620" y="1692"/>
                    <a:pt x="763" y="1549"/>
                    <a:pt x="930" y="1549"/>
                  </a:cubicBezTo>
                  <a:lnTo>
                    <a:pt x="1739" y="1549"/>
                  </a:lnTo>
                  <a:lnTo>
                    <a:pt x="1739" y="287"/>
                  </a:lnTo>
                  <a:cubicBezTo>
                    <a:pt x="1739" y="120"/>
                    <a:pt x="1597" y="1"/>
                    <a:pt x="1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3"/>
            <p:cNvSpPr/>
            <p:nvPr/>
          </p:nvSpPr>
          <p:spPr>
            <a:xfrm>
              <a:off x="5727291" y="2549490"/>
              <a:ext cx="30171" cy="104333"/>
            </a:xfrm>
            <a:custGeom>
              <a:rect b="b" l="l" r="r" t="t"/>
              <a:pathLst>
                <a:path extrusionOk="0" h="3050" w="882">
                  <a:moveTo>
                    <a:pt x="1" y="1"/>
                  </a:moveTo>
                  <a:lnTo>
                    <a:pt x="1" y="3049"/>
                  </a:lnTo>
                  <a:lnTo>
                    <a:pt x="882" y="3049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3"/>
            <p:cNvSpPr/>
            <p:nvPr/>
          </p:nvSpPr>
          <p:spPr>
            <a:xfrm>
              <a:off x="5779423" y="2549490"/>
              <a:ext cx="30171" cy="104333"/>
            </a:xfrm>
            <a:custGeom>
              <a:rect b="b" l="l" r="r" t="t"/>
              <a:pathLst>
                <a:path extrusionOk="0" h="3050" w="882">
                  <a:moveTo>
                    <a:pt x="1" y="1"/>
                  </a:moveTo>
                  <a:lnTo>
                    <a:pt x="1" y="3049"/>
                  </a:lnTo>
                  <a:lnTo>
                    <a:pt x="882" y="3049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3"/>
            <p:cNvSpPr/>
            <p:nvPr/>
          </p:nvSpPr>
          <p:spPr>
            <a:xfrm>
              <a:off x="5666197" y="2337712"/>
              <a:ext cx="204492" cy="316112"/>
            </a:xfrm>
            <a:custGeom>
              <a:rect b="b" l="l" r="r" t="t"/>
              <a:pathLst>
                <a:path extrusionOk="0" h="9241" w="5978">
                  <a:moveTo>
                    <a:pt x="2403" y="3046"/>
                  </a:moveTo>
                  <a:cubicBezTo>
                    <a:pt x="2827" y="3046"/>
                    <a:pt x="2819" y="3692"/>
                    <a:pt x="2381" y="3692"/>
                  </a:cubicBezTo>
                  <a:cubicBezTo>
                    <a:pt x="2374" y="3692"/>
                    <a:pt x="2366" y="3692"/>
                    <a:pt x="2358" y="3691"/>
                  </a:cubicBezTo>
                  <a:lnTo>
                    <a:pt x="1477" y="3691"/>
                  </a:lnTo>
                  <a:cubicBezTo>
                    <a:pt x="1096" y="3644"/>
                    <a:pt x="1096" y="3096"/>
                    <a:pt x="1477" y="3048"/>
                  </a:cubicBezTo>
                  <a:lnTo>
                    <a:pt x="2358" y="3048"/>
                  </a:lnTo>
                  <a:cubicBezTo>
                    <a:pt x="2374" y="3047"/>
                    <a:pt x="2388" y="3046"/>
                    <a:pt x="2403" y="3046"/>
                  </a:cubicBezTo>
                  <a:close/>
                  <a:moveTo>
                    <a:pt x="3578" y="3046"/>
                  </a:moveTo>
                  <a:cubicBezTo>
                    <a:pt x="3592" y="3046"/>
                    <a:pt x="3606" y="3047"/>
                    <a:pt x="3620" y="3048"/>
                  </a:cubicBezTo>
                  <a:lnTo>
                    <a:pt x="4525" y="3048"/>
                  </a:lnTo>
                  <a:cubicBezTo>
                    <a:pt x="4906" y="3096"/>
                    <a:pt x="4906" y="3644"/>
                    <a:pt x="4525" y="3691"/>
                  </a:cubicBezTo>
                  <a:lnTo>
                    <a:pt x="3620" y="3691"/>
                  </a:lnTo>
                  <a:cubicBezTo>
                    <a:pt x="3613" y="3692"/>
                    <a:pt x="3606" y="3692"/>
                    <a:pt x="3598" y="3692"/>
                  </a:cubicBezTo>
                  <a:cubicBezTo>
                    <a:pt x="3182" y="3692"/>
                    <a:pt x="3175" y="3046"/>
                    <a:pt x="3578" y="3046"/>
                  </a:cubicBezTo>
                  <a:close/>
                  <a:moveTo>
                    <a:pt x="2403" y="4308"/>
                  </a:moveTo>
                  <a:cubicBezTo>
                    <a:pt x="2820" y="4308"/>
                    <a:pt x="2820" y="4932"/>
                    <a:pt x="2403" y="4932"/>
                  </a:cubicBezTo>
                  <a:cubicBezTo>
                    <a:pt x="2388" y="4932"/>
                    <a:pt x="2374" y="4931"/>
                    <a:pt x="2358" y="4930"/>
                  </a:cubicBezTo>
                  <a:lnTo>
                    <a:pt x="1477" y="4930"/>
                  </a:lnTo>
                  <a:cubicBezTo>
                    <a:pt x="1096" y="4906"/>
                    <a:pt x="1096" y="4334"/>
                    <a:pt x="1477" y="4311"/>
                  </a:cubicBezTo>
                  <a:lnTo>
                    <a:pt x="2358" y="4311"/>
                  </a:lnTo>
                  <a:cubicBezTo>
                    <a:pt x="2374" y="4309"/>
                    <a:pt x="2388" y="4308"/>
                    <a:pt x="2403" y="4308"/>
                  </a:cubicBezTo>
                  <a:close/>
                  <a:moveTo>
                    <a:pt x="3578" y="4308"/>
                  </a:moveTo>
                  <a:cubicBezTo>
                    <a:pt x="3592" y="4308"/>
                    <a:pt x="3606" y="4309"/>
                    <a:pt x="3620" y="4311"/>
                  </a:cubicBezTo>
                  <a:lnTo>
                    <a:pt x="4525" y="4311"/>
                  </a:lnTo>
                  <a:cubicBezTo>
                    <a:pt x="4906" y="4334"/>
                    <a:pt x="4906" y="4906"/>
                    <a:pt x="4525" y="4930"/>
                  </a:cubicBezTo>
                  <a:lnTo>
                    <a:pt x="3620" y="4930"/>
                  </a:lnTo>
                  <a:cubicBezTo>
                    <a:pt x="3606" y="4931"/>
                    <a:pt x="3592" y="4932"/>
                    <a:pt x="3578" y="4932"/>
                  </a:cubicBezTo>
                  <a:cubicBezTo>
                    <a:pt x="3182" y="4932"/>
                    <a:pt x="3182" y="4308"/>
                    <a:pt x="3578" y="4308"/>
                  </a:cubicBezTo>
                  <a:close/>
                  <a:moveTo>
                    <a:pt x="310" y="0"/>
                  </a:moveTo>
                  <a:cubicBezTo>
                    <a:pt x="143" y="0"/>
                    <a:pt x="1" y="143"/>
                    <a:pt x="24" y="310"/>
                  </a:cubicBezTo>
                  <a:lnTo>
                    <a:pt x="24" y="9240"/>
                  </a:lnTo>
                  <a:lnTo>
                    <a:pt x="1167" y="9240"/>
                  </a:lnTo>
                  <a:lnTo>
                    <a:pt x="1167" y="5882"/>
                  </a:lnTo>
                  <a:cubicBezTo>
                    <a:pt x="1167" y="5716"/>
                    <a:pt x="1287" y="5573"/>
                    <a:pt x="1453" y="5573"/>
                  </a:cubicBezTo>
                  <a:lnTo>
                    <a:pt x="4501" y="5573"/>
                  </a:lnTo>
                  <a:cubicBezTo>
                    <a:pt x="4668" y="5573"/>
                    <a:pt x="4811" y="5716"/>
                    <a:pt x="4811" y="5882"/>
                  </a:cubicBezTo>
                  <a:lnTo>
                    <a:pt x="4811" y="9240"/>
                  </a:lnTo>
                  <a:lnTo>
                    <a:pt x="5978" y="9240"/>
                  </a:lnTo>
                  <a:lnTo>
                    <a:pt x="5978" y="310"/>
                  </a:lnTo>
                  <a:cubicBezTo>
                    <a:pt x="5978" y="143"/>
                    <a:pt x="5835" y="0"/>
                    <a:pt x="5668" y="0"/>
                  </a:cubicBezTo>
                  <a:lnTo>
                    <a:pt x="5216" y="0"/>
                  </a:lnTo>
                  <a:lnTo>
                    <a:pt x="5216" y="977"/>
                  </a:lnTo>
                  <a:cubicBezTo>
                    <a:pt x="5216" y="1715"/>
                    <a:pt x="4597" y="2334"/>
                    <a:pt x="3858" y="2334"/>
                  </a:cubicBezTo>
                  <a:lnTo>
                    <a:pt x="2144" y="2334"/>
                  </a:lnTo>
                  <a:cubicBezTo>
                    <a:pt x="1382" y="2334"/>
                    <a:pt x="786" y="1715"/>
                    <a:pt x="763" y="977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3"/>
            <p:cNvSpPr/>
            <p:nvPr/>
          </p:nvSpPr>
          <p:spPr>
            <a:xfrm>
              <a:off x="5714258" y="2287187"/>
              <a:ext cx="108369" cy="108369"/>
            </a:xfrm>
            <a:custGeom>
              <a:rect b="b" l="l" r="r" t="t"/>
              <a:pathLst>
                <a:path extrusionOk="0" h="3168" w="3168">
                  <a:moveTo>
                    <a:pt x="1596" y="798"/>
                  </a:moveTo>
                  <a:cubicBezTo>
                    <a:pt x="1751" y="798"/>
                    <a:pt x="1906" y="906"/>
                    <a:pt x="1906" y="1120"/>
                  </a:cubicBezTo>
                  <a:lnTo>
                    <a:pt x="1906" y="1263"/>
                  </a:lnTo>
                  <a:lnTo>
                    <a:pt x="2072" y="1263"/>
                  </a:lnTo>
                  <a:cubicBezTo>
                    <a:pt x="2080" y="1262"/>
                    <a:pt x="2088" y="1262"/>
                    <a:pt x="2095" y="1262"/>
                  </a:cubicBezTo>
                  <a:cubicBezTo>
                    <a:pt x="2534" y="1262"/>
                    <a:pt x="2541" y="1908"/>
                    <a:pt x="2117" y="1908"/>
                  </a:cubicBezTo>
                  <a:cubicBezTo>
                    <a:pt x="2103" y="1908"/>
                    <a:pt x="2088" y="1907"/>
                    <a:pt x="2072" y="1906"/>
                  </a:cubicBezTo>
                  <a:lnTo>
                    <a:pt x="1906" y="1906"/>
                  </a:lnTo>
                  <a:lnTo>
                    <a:pt x="1906" y="2072"/>
                  </a:lnTo>
                  <a:cubicBezTo>
                    <a:pt x="1906" y="2275"/>
                    <a:pt x="1745" y="2376"/>
                    <a:pt x="1584" y="2376"/>
                  </a:cubicBezTo>
                  <a:cubicBezTo>
                    <a:pt x="1423" y="2376"/>
                    <a:pt x="1263" y="2275"/>
                    <a:pt x="1263" y="2072"/>
                  </a:cubicBezTo>
                  <a:lnTo>
                    <a:pt x="1263" y="1906"/>
                  </a:lnTo>
                  <a:lnTo>
                    <a:pt x="1120" y="1906"/>
                  </a:lnTo>
                  <a:cubicBezTo>
                    <a:pt x="1104" y="1907"/>
                    <a:pt x="1090" y="1908"/>
                    <a:pt x="1075" y="1908"/>
                  </a:cubicBezTo>
                  <a:cubicBezTo>
                    <a:pt x="651" y="1908"/>
                    <a:pt x="659" y="1262"/>
                    <a:pt x="1097" y="1262"/>
                  </a:cubicBezTo>
                  <a:cubicBezTo>
                    <a:pt x="1104" y="1262"/>
                    <a:pt x="1112" y="1262"/>
                    <a:pt x="1120" y="1263"/>
                  </a:cubicBezTo>
                  <a:lnTo>
                    <a:pt x="1287" y="1263"/>
                  </a:lnTo>
                  <a:lnTo>
                    <a:pt x="1287" y="1120"/>
                  </a:lnTo>
                  <a:cubicBezTo>
                    <a:pt x="1287" y="906"/>
                    <a:pt x="1441" y="798"/>
                    <a:pt x="1596" y="798"/>
                  </a:cubicBezTo>
                  <a:close/>
                  <a:moveTo>
                    <a:pt x="739" y="1"/>
                  </a:moveTo>
                  <a:cubicBezTo>
                    <a:pt x="334" y="1"/>
                    <a:pt x="1" y="334"/>
                    <a:pt x="1" y="739"/>
                  </a:cubicBezTo>
                  <a:lnTo>
                    <a:pt x="1" y="2454"/>
                  </a:lnTo>
                  <a:cubicBezTo>
                    <a:pt x="1" y="2858"/>
                    <a:pt x="334" y="3168"/>
                    <a:pt x="739" y="3168"/>
                  </a:cubicBezTo>
                  <a:lnTo>
                    <a:pt x="2430" y="3168"/>
                  </a:lnTo>
                  <a:cubicBezTo>
                    <a:pt x="2834" y="3168"/>
                    <a:pt x="3168" y="2858"/>
                    <a:pt x="3168" y="2454"/>
                  </a:cubicBezTo>
                  <a:lnTo>
                    <a:pt x="3168" y="739"/>
                  </a:lnTo>
                  <a:cubicBezTo>
                    <a:pt x="3168" y="334"/>
                    <a:pt x="2834" y="1"/>
                    <a:pt x="2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4" name="Google Shape;2744;p23"/>
          <p:cNvGrpSpPr/>
          <p:nvPr/>
        </p:nvGrpSpPr>
        <p:grpSpPr>
          <a:xfrm>
            <a:off x="6374250" y="2189313"/>
            <a:ext cx="367423" cy="367320"/>
            <a:chOff x="6379012" y="2287290"/>
            <a:chExt cx="367423" cy="367320"/>
          </a:xfrm>
        </p:grpSpPr>
        <p:sp>
          <p:nvSpPr>
            <p:cNvPr id="2745" name="Google Shape;2745;p23"/>
            <p:cNvSpPr/>
            <p:nvPr/>
          </p:nvSpPr>
          <p:spPr>
            <a:xfrm>
              <a:off x="6528910" y="2287290"/>
              <a:ext cx="114082" cy="138438"/>
            </a:xfrm>
            <a:custGeom>
              <a:rect b="b" l="l" r="r" t="t"/>
              <a:pathLst>
                <a:path extrusionOk="0" h="4047" w="3335">
                  <a:moveTo>
                    <a:pt x="995" y="0"/>
                  </a:moveTo>
                  <a:cubicBezTo>
                    <a:pt x="576" y="0"/>
                    <a:pt x="158" y="239"/>
                    <a:pt x="0" y="712"/>
                  </a:cubicBezTo>
                  <a:lnTo>
                    <a:pt x="3334" y="4046"/>
                  </a:lnTo>
                  <a:lnTo>
                    <a:pt x="3334" y="4046"/>
                  </a:lnTo>
                  <a:lnTo>
                    <a:pt x="1977" y="664"/>
                  </a:lnTo>
                  <a:cubicBezTo>
                    <a:pt x="1802" y="221"/>
                    <a:pt x="1397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3"/>
            <p:cNvSpPr/>
            <p:nvPr/>
          </p:nvSpPr>
          <p:spPr>
            <a:xfrm>
              <a:off x="6429503" y="2506320"/>
              <a:ext cx="74983" cy="53808"/>
            </a:xfrm>
            <a:custGeom>
              <a:rect b="b" l="l" r="r" t="t"/>
              <a:pathLst>
                <a:path extrusionOk="0" h="1573" w="2192">
                  <a:moveTo>
                    <a:pt x="620" y="1"/>
                  </a:moveTo>
                  <a:lnTo>
                    <a:pt x="1" y="1572"/>
                  </a:lnTo>
                  <a:lnTo>
                    <a:pt x="2192" y="1572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3"/>
            <p:cNvSpPr/>
            <p:nvPr/>
          </p:nvSpPr>
          <p:spPr>
            <a:xfrm>
              <a:off x="6458853" y="2448476"/>
              <a:ext cx="126294" cy="111653"/>
            </a:xfrm>
            <a:custGeom>
              <a:rect b="b" l="l" r="r" t="t"/>
              <a:pathLst>
                <a:path extrusionOk="0" h="3264" w="3692">
                  <a:moveTo>
                    <a:pt x="429" y="1"/>
                  </a:moveTo>
                  <a:lnTo>
                    <a:pt x="0" y="1073"/>
                  </a:lnTo>
                  <a:lnTo>
                    <a:pt x="2191" y="3263"/>
                  </a:lnTo>
                  <a:lnTo>
                    <a:pt x="3691" y="3263"/>
                  </a:lnTo>
                  <a:cubicBezTo>
                    <a:pt x="2691" y="2263"/>
                    <a:pt x="476" y="48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3"/>
            <p:cNvSpPr/>
            <p:nvPr/>
          </p:nvSpPr>
          <p:spPr>
            <a:xfrm>
              <a:off x="6482456" y="2390665"/>
              <a:ext cx="183318" cy="169464"/>
            </a:xfrm>
            <a:custGeom>
              <a:rect b="b" l="l" r="r" t="t"/>
              <a:pathLst>
                <a:path extrusionOk="0" h="4954" w="5359">
                  <a:moveTo>
                    <a:pt x="429" y="0"/>
                  </a:moveTo>
                  <a:lnTo>
                    <a:pt x="1" y="1072"/>
                  </a:lnTo>
                  <a:cubicBezTo>
                    <a:pt x="2787" y="3834"/>
                    <a:pt x="1930" y="2977"/>
                    <a:pt x="3859" y="4953"/>
                  </a:cubicBezTo>
                  <a:lnTo>
                    <a:pt x="5359" y="495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3"/>
            <p:cNvSpPr/>
            <p:nvPr/>
          </p:nvSpPr>
          <p:spPr>
            <a:xfrm>
              <a:off x="6379012" y="2581269"/>
              <a:ext cx="367423" cy="73341"/>
            </a:xfrm>
            <a:custGeom>
              <a:rect b="b" l="l" r="r" t="t"/>
              <a:pathLst>
                <a:path extrusionOk="0" h="2144" w="10741">
                  <a:moveTo>
                    <a:pt x="1191" y="1"/>
                  </a:moveTo>
                  <a:cubicBezTo>
                    <a:pt x="548" y="1"/>
                    <a:pt x="24" y="525"/>
                    <a:pt x="24" y="1168"/>
                  </a:cubicBezTo>
                  <a:lnTo>
                    <a:pt x="24" y="1834"/>
                  </a:lnTo>
                  <a:cubicBezTo>
                    <a:pt x="0" y="2001"/>
                    <a:pt x="143" y="2144"/>
                    <a:pt x="310" y="2144"/>
                  </a:cubicBezTo>
                  <a:lnTo>
                    <a:pt x="10431" y="2144"/>
                  </a:lnTo>
                  <a:cubicBezTo>
                    <a:pt x="10598" y="2144"/>
                    <a:pt x="10741" y="2001"/>
                    <a:pt x="10741" y="1834"/>
                  </a:cubicBezTo>
                  <a:lnTo>
                    <a:pt x="10741" y="1191"/>
                  </a:lnTo>
                  <a:cubicBezTo>
                    <a:pt x="10717" y="548"/>
                    <a:pt x="10193" y="24"/>
                    <a:pt x="9550" y="24"/>
                  </a:cubicBezTo>
                  <a:lnTo>
                    <a:pt x="9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3"/>
            <p:cNvSpPr/>
            <p:nvPr/>
          </p:nvSpPr>
          <p:spPr>
            <a:xfrm>
              <a:off x="6505272" y="2333641"/>
              <a:ext cx="191459" cy="226488"/>
            </a:xfrm>
            <a:custGeom>
              <a:rect b="b" l="l" r="r" t="t"/>
              <a:pathLst>
                <a:path extrusionOk="0" h="6621" w="5597">
                  <a:moveTo>
                    <a:pt x="429" y="0"/>
                  </a:moveTo>
                  <a:lnTo>
                    <a:pt x="0" y="1024"/>
                  </a:lnTo>
                  <a:lnTo>
                    <a:pt x="5597" y="6620"/>
                  </a:lnTo>
                  <a:cubicBezTo>
                    <a:pt x="5597" y="6597"/>
                    <a:pt x="4620" y="4215"/>
                    <a:pt x="4597" y="4168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1" name="Google Shape;2751;p23"/>
          <p:cNvGrpSpPr/>
          <p:nvPr/>
        </p:nvGrpSpPr>
        <p:grpSpPr>
          <a:xfrm>
            <a:off x="7168255" y="2201885"/>
            <a:ext cx="366636" cy="342178"/>
            <a:chOff x="7163493" y="2299399"/>
            <a:chExt cx="366636" cy="342178"/>
          </a:xfrm>
        </p:grpSpPr>
        <p:sp>
          <p:nvSpPr>
            <p:cNvPr id="2752" name="Google Shape;2752;p23"/>
            <p:cNvSpPr/>
            <p:nvPr/>
          </p:nvSpPr>
          <p:spPr>
            <a:xfrm>
              <a:off x="7247404" y="2299399"/>
              <a:ext cx="173535" cy="149282"/>
            </a:xfrm>
            <a:custGeom>
              <a:rect b="b" l="l" r="r" t="t"/>
              <a:pathLst>
                <a:path extrusionOk="0" h="4364" w="5073">
                  <a:moveTo>
                    <a:pt x="2930" y="1061"/>
                  </a:moveTo>
                  <a:cubicBezTo>
                    <a:pt x="3084" y="1061"/>
                    <a:pt x="3239" y="1168"/>
                    <a:pt x="3239" y="1382"/>
                  </a:cubicBezTo>
                  <a:lnTo>
                    <a:pt x="3239" y="1882"/>
                  </a:lnTo>
                  <a:lnTo>
                    <a:pt x="3739" y="1882"/>
                  </a:lnTo>
                  <a:cubicBezTo>
                    <a:pt x="3754" y="1881"/>
                    <a:pt x="3768" y="1880"/>
                    <a:pt x="3782" y="1880"/>
                  </a:cubicBezTo>
                  <a:cubicBezTo>
                    <a:pt x="4178" y="1880"/>
                    <a:pt x="4178" y="2504"/>
                    <a:pt x="3782" y="2504"/>
                  </a:cubicBezTo>
                  <a:cubicBezTo>
                    <a:pt x="3768" y="2504"/>
                    <a:pt x="3754" y="2503"/>
                    <a:pt x="3739" y="2501"/>
                  </a:cubicBezTo>
                  <a:lnTo>
                    <a:pt x="3215" y="2501"/>
                  </a:lnTo>
                  <a:lnTo>
                    <a:pt x="3215" y="3001"/>
                  </a:lnTo>
                  <a:cubicBezTo>
                    <a:pt x="3215" y="3204"/>
                    <a:pt x="3061" y="3305"/>
                    <a:pt x="2906" y="3305"/>
                  </a:cubicBezTo>
                  <a:cubicBezTo>
                    <a:pt x="2751" y="3305"/>
                    <a:pt x="2596" y="3204"/>
                    <a:pt x="2596" y="3001"/>
                  </a:cubicBezTo>
                  <a:lnTo>
                    <a:pt x="2596" y="2501"/>
                  </a:lnTo>
                  <a:lnTo>
                    <a:pt x="2096" y="2501"/>
                  </a:lnTo>
                  <a:cubicBezTo>
                    <a:pt x="2081" y="2503"/>
                    <a:pt x="2066" y="2504"/>
                    <a:pt x="2051" y="2504"/>
                  </a:cubicBezTo>
                  <a:cubicBezTo>
                    <a:pt x="1628" y="2504"/>
                    <a:pt x="1635" y="1858"/>
                    <a:pt x="2073" y="1858"/>
                  </a:cubicBezTo>
                  <a:cubicBezTo>
                    <a:pt x="2081" y="1858"/>
                    <a:pt x="2088" y="1858"/>
                    <a:pt x="2096" y="1858"/>
                  </a:cubicBezTo>
                  <a:lnTo>
                    <a:pt x="2620" y="1858"/>
                  </a:lnTo>
                  <a:lnTo>
                    <a:pt x="2620" y="1382"/>
                  </a:lnTo>
                  <a:cubicBezTo>
                    <a:pt x="2620" y="1168"/>
                    <a:pt x="2775" y="1061"/>
                    <a:pt x="2930" y="1061"/>
                  </a:cubicBezTo>
                  <a:close/>
                  <a:moveTo>
                    <a:pt x="2906" y="1"/>
                  </a:moveTo>
                  <a:cubicBezTo>
                    <a:pt x="977" y="1"/>
                    <a:pt x="0" y="2358"/>
                    <a:pt x="1358" y="3716"/>
                  </a:cubicBezTo>
                  <a:cubicBezTo>
                    <a:pt x="1806" y="4164"/>
                    <a:pt x="2354" y="4364"/>
                    <a:pt x="2890" y="4364"/>
                  </a:cubicBezTo>
                  <a:cubicBezTo>
                    <a:pt x="4007" y="4364"/>
                    <a:pt x="5073" y="3495"/>
                    <a:pt x="5073" y="2192"/>
                  </a:cubicBezTo>
                  <a:cubicBezTo>
                    <a:pt x="5073" y="977"/>
                    <a:pt x="4097" y="1"/>
                    <a:pt x="2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3"/>
            <p:cNvSpPr/>
            <p:nvPr/>
          </p:nvSpPr>
          <p:spPr>
            <a:xfrm>
              <a:off x="7163493" y="2415910"/>
              <a:ext cx="43204" cy="225667"/>
            </a:xfrm>
            <a:custGeom>
              <a:rect b="b" l="l" r="r" t="t"/>
              <a:pathLst>
                <a:path extrusionOk="0" h="6597" w="1263">
                  <a:moveTo>
                    <a:pt x="620" y="0"/>
                  </a:moveTo>
                  <a:cubicBezTo>
                    <a:pt x="286" y="0"/>
                    <a:pt x="1" y="262"/>
                    <a:pt x="1" y="619"/>
                  </a:cubicBezTo>
                  <a:lnTo>
                    <a:pt x="1" y="6287"/>
                  </a:lnTo>
                  <a:cubicBezTo>
                    <a:pt x="1" y="6454"/>
                    <a:pt x="143" y="6597"/>
                    <a:pt x="310" y="6597"/>
                  </a:cubicBezTo>
                  <a:lnTo>
                    <a:pt x="977" y="6597"/>
                  </a:lnTo>
                  <a:cubicBezTo>
                    <a:pt x="1120" y="6597"/>
                    <a:pt x="1263" y="6454"/>
                    <a:pt x="1263" y="6287"/>
                  </a:cubicBezTo>
                  <a:lnTo>
                    <a:pt x="1263" y="619"/>
                  </a:lnTo>
                  <a:cubicBezTo>
                    <a:pt x="1263" y="262"/>
                    <a:pt x="977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3"/>
            <p:cNvSpPr/>
            <p:nvPr/>
          </p:nvSpPr>
          <p:spPr>
            <a:xfrm>
              <a:off x="7486891" y="2451691"/>
              <a:ext cx="43238" cy="189886"/>
            </a:xfrm>
            <a:custGeom>
              <a:rect b="b" l="l" r="r" t="t"/>
              <a:pathLst>
                <a:path extrusionOk="0" h="5551" w="1264">
                  <a:moveTo>
                    <a:pt x="683" y="1"/>
                  </a:moveTo>
                  <a:cubicBezTo>
                    <a:pt x="670" y="1"/>
                    <a:pt x="657" y="1"/>
                    <a:pt x="644" y="2"/>
                  </a:cubicBezTo>
                  <a:cubicBezTo>
                    <a:pt x="287" y="2"/>
                    <a:pt x="1" y="264"/>
                    <a:pt x="1" y="621"/>
                  </a:cubicBezTo>
                  <a:lnTo>
                    <a:pt x="1" y="5241"/>
                  </a:lnTo>
                  <a:cubicBezTo>
                    <a:pt x="1" y="5408"/>
                    <a:pt x="144" y="5551"/>
                    <a:pt x="310" y="5551"/>
                  </a:cubicBezTo>
                  <a:lnTo>
                    <a:pt x="977" y="5551"/>
                  </a:lnTo>
                  <a:cubicBezTo>
                    <a:pt x="1120" y="5551"/>
                    <a:pt x="1263" y="5408"/>
                    <a:pt x="1263" y="5241"/>
                  </a:cubicBezTo>
                  <a:lnTo>
                    <a:pt x="1263" y="621"/>
                  </a:lnTo>
                  <a:cubicBezTo>
                    <a:pt x="1263" y="278"/>
                    <a:pt x="999" y="1"/>
                    <a:pt x="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3"/>
            <p:cNvSpPr/>
            <p:nvPr/>
          </p:nvSpPr>
          <p:spPr>
            <a:xfrm>
              <a:off x="7227837" y="2562523"/>
              <a:ext cx="237913" cy="46488"/>
            </a:xfrm>
            <a:custGeom>
              <a:rect b="b" l="l" r="r" t="t"/>
              <a:pathLst>
                <a:path extrusionOk="0" h="1359" w="6955">
                  <a:moveTo>
                    <a:pt x="1" y="1"/>
                  </a:moveTo>
                  <a:lnTo>
                    <a:pt x="1" y="1358"/>
                  </a:lnTo>
                  <a:lnTo>
                    <a:pt x="6955" y="1358"/>
                  </a:lnTo>
                  <a:lnTo>
                    <a:pt x="69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23"/>
            <p:cNvSpPr/>
            <p:nvPr/>
          </p:nvSpPr>
          <p:spPr>
            <a:xfrm>
              <a:off x="7322353" y="2494929"/>
              <a:ext cx="143398" cy="46454"/>
            </a:xfrm>
            <a:custGeom>
              <a:rect b="b" l="l" r="r" t="t"/>
              <a:pathLst>
                <a:path extrusionOk="0" h="1358" w="4192">
                  <a:moveTo>
                    <a:pt x="0" y="0"/>
                  </a:moveTo>
                  <a:cubicBezTo>
                    <a:pt x="72" y="429"/>
                    <a:pt x="96" y="905"/>
                    <a:pt x="72" y="1358"/>
                  </a:cubicBezTo>
                  <a:lnTo>
                    <a:pt x="4192" y="1358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23"/>
            <p:cNvSpPr/>
            <p:nvPr/>
          </p:nvSpPr>
          <p:spPr>
            <a:xfrm>
              <a:off x="7227837" y="2440334"/>
              <a:ext cx="75804" cy="101049"/>
            </a:xfrm>
            <a:custGeom>
              <a:rect b="b" l="l" r="r" t="t"/>
              <a:pathLst>
                <a:path extrusionOk="0" h="2954" w="2216">
                  <a:moveTo>
                    <a:pt x="1" y="1"/>
                  </a:moveTo>
                  <a:lnTo>
                    <a:pt x="1" y="2954"/>
                  </a:lnTo>
                  <a:lnTo>
                    <a:pt x="2216" y="2954"/>
                  </a:lnTo>
                  <a:lnTo>
                    <a:pt x="2216" y="2168"/>
                  </a:lnTo>
                  <a:cubicBezTo>
                    <a:pt x="2216" y="977"/>
                    <a:pt x="1215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8" name="Google Shape;2758;p23"/>
          <p:cNvGrpSpPr/>
          <p:nvPr/>
        </p:nvGrpSpPr>
        <p:grpSpPr>
          <a:xfrm>
            <a:off x="7958662" y="2235613"/>
            <a:ext cx="377685" cy="274720"/>
            <a:chOff x="7949137" y="2333059"/>
            <a:chExt cx="377685" cy="274720"/>
          </a:xfrm>
        </p:grpSpPr>
        <p:sp>
          <p:nvSpPr>
            <p:cNvPr id="2759" name="Google Shape;2759;p23"/>
            <p:cNvSpPr/>
            <p:nvPr/>
          </p:nvSpPr>
          <p:spPr>
            <a:xfrm>
              <a:off x="7949137" y="2333059"/>
              <a:ext cx="354048" cy="91026"/>
            </a:xfrm>
            <a:custGeom>
              <a:rect b="b" l="l" r="r" t="t"/>
              <a:pathLst>
                <a:path extrusionOk="0" h="2661" w="10350">
                  <a:moveTo>
                    <a:pt x="1370" y="0"/>
                  </a:moveTo>
                  <a:cubicBezTo>
                    <a:pt x="621" y="0"/>
                    <a:pt x="0" y="1006"/>
                    <a:pt x="729" y="1660"/>
                  </a:cubicBezTo>
                  <a:lnTo>
                    <a:pt x="777" y="1660"/>
                  </a:lnTo>
                  <a:lnTo>
                    <a:pt x="1920" y="2660"/>
                  </a:lnTo>
                  <a:lnTo>
                    <a:pt x="10350" y="2660"/>
                  </a:lnTo>
                  <a:lnTo>
                    <a:pt x="10350" y="2565"/>
                  </a:lnTo>
                  <a:cubicBezTo>
                    <a:pt x="10350" y="2041"/>
                    <a:pt x="9921" y="1613"/>
                    <a:pt x="9397" y="1613"/>
                  </a:cubicBezTo>
                  <a:lnTo>
                    <a:pt x="9397" y="1184"/>
                  </a:lnTo>
                  <a:cubicBezTo>
                    <a:pt x="9374" y="755"/>
                    <a:pt x="9040" y="422"/>
                    <a:pt x="8612" y="422"/>
                  </a:cubicBezTo>
                  <a:lnTo>
                    <a:pt x="6540" y="422"/>
                  </a:lnTo>
                  <a:cubicBezTo>
                    <a:pt x="6111" y="422"/>
                    <a:pt x="5778" y="779"/>
                    <a:pt x="5778" y="1184"/>
                  </a:cubicBezTo>
                  <a:lnTo>
                    <a:pt x="5778" y="1636"/>
                  </a:lnTo>
                  <a:lnTo>
                    <a:pt x="4039" y="1636"/>
                  </a:lnTo>
                  <a:cubicBezTo>
                    <a:pt x="3730" y="1636"/>
                    <a:pt x="3420" y="1517"/>
                    <a:pt x="3182" y="1327"/>
                  </a:cubicBezTo>
                  <a:lnTo>
                    <a:pt x="1991" y="255"/>
                  </a:lnTo>
                  <a:cubicBezTo>
                    <a:pt x="1791" y="76"/>
                    <a:pt x="1576" y="0"/>
                    <a:pt x="1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3"/>
            <p:cNvSpPr/>
            <p:nvPr/>
          </p:nvSpPr>
          <p:spPr>
            <a:xfrm>
              <a:off x="7956149" y="2446047"/>
              <a:ext cx="370672" cy="161733"/>
            </a:xfrm>
            <a:custGeom>
              <a:rect b="b" l="l" r="r" t="t"/>
              <a:pathLst>
                <a:path extrusionOk="0" h="4728" w="10836">
                  <a:moveTo>
                    <a:pt x="6859" y="620"/>
                  </a:moveTo>
                  <a:lnTo>
                    <a:pt x="5406" y="1644"/>
                  </a:lnTo>
                  <a:lnTo>
                    <a:pt x="3953" y="620"/>
                  </a:lnTo>
                  <a:close/>
                  <a:moveTo>
                    <a:pt x="5406" y="2429"/>
                  </a:moveTo>
                  <a:lnTo>
                    <a:pt x="6906" y="3477"/>
                  </a:lnTo>
                  <a:lnTo>
                    <a:pt x="3929" y="3477"/>
                  </a:lnTo>
                  <a:lnTo>
                    <a:pt x="5406" y="2429"/>
                  </a:lnTo>
                  <a:close/>
                  <a:moveTo>
                    <a:pt x="2989" y="3469"/>
                  </a:moveTo>
                  <a:cubicBezTo>
                    <a:pt x="3151" y="3469"/>
                    <a:pt x="3310" y="3596"/>
                    <a:pt x="3310" y="3787"/>
                  </a:cubicBezTo>
                  <a:cubicBezTo>
                    <a:pt x="3310" y="3954"/>
                    <a:pt x="3167" y="4096"/>
                    <a:pt x="2977" y="4096"/>
                  </a:cubicBezTo>
                  <a:cubicBezTo>
                    <a:pt x="2691" y="4096"/>
                    <a:pt x="2572" y="3763"/>
                    <a:pt x="2763" y="3573"/>
                  </a:cubicBezTo>
                  <a:cubicBezTo>
                    <a:pt x="2826" y="3501"/>
                    <a:pt x="2908" y="3469"/>
                    <a:pt x="2989" y="3469"/>
                  </a:cubicBezTo>
                  <a:close/>
                  <a:moveTo>
                    <a:pt x="7854" y="3476"/>
                  </a:moveTo>
                  <a:cubicBezTo>
                    <a:pt x="7863" y="3476"/>
                    <a:pt x="7873" y="3477"/>
                    <a:pt x="7883" y="3477"/>
                  </a:cubicBezTo>
                  <a:cubicBezTo>
                    <a:pt x="8049" y="3477"/>
                    <a:pt x="8168" y="3620"/>
                    <a:pt x="8168" y="3787"/>
                  </a:cubicBezTo>
                  <a:cubicBezTo>
                    <a:pt x="8168" y="3977"/>
                    <a:pt x="8020" y="4104"/>
                    <a:pt x="7858" y="4104"/>
                  </a:cubicBezTo>
                  <a:cubicBezTo>
                    <a:pt x="7777" y="4104"/>
                    <a:pt x="7692" y="4073"/>
                    <a:pt x="7621" y="4001"/>
                  </a:cubicBezTo>
                  <a:cubicBezTo>
                    <a:pt x="7437" y="3794"/>
                    <a:pt x="7586" y="3476"/>
                    <a:pt x="7854" y="3476"/>
                  </a:cubicBezTo>
                  <a:close/>
                  <a:moveTo>
                    <a:pt x="381" y="0"/>
                  </a:moveTo>
                  <a:cubicBezTo>
                    <a:pt x="0" y="24"/>
                    <a:pt x="0" y="596"/>
                    <a:pt x="381" y="620"/>
                  </a:cubicBezTo>
                  <a:lnTo>
                    <a:pt x="2882" y="620"/>
                  </a:lnTo>
                  <a:lnTo>
                    <a:pt x="4882" y="2025"/>
                  </a:lnTo>
                  <a:lnTo>
                    <a:pt x="3501" y="3001"/>
                  </a:lnTo>
                  <a:cubicBezTo>
                    <a:pt x="3332" y="2886"/>
                    <a:pt x="3151" y="2836"/>
                    <a:pt x="2977" y="2836"/>
                  </a:cubicBezTo>
                  <a:cubicBezTo>
                    <a:pt x="2391" y="2836"/>
                    <a:pt x="1875" y="3412"/>
                    <a:pt x="2096" y="4073"/>
                  </a:cubicBezTo>
                  <a:cubicBezTo>
                    <a:pt x="2229" y="4507"/>
                    <a:pt x="2606" y="4728"/>
                    <a:pt x="2987" y="4728"/>
                  </a:cubicBezTo>
                  <a:cubicBezTo>
                    <a:pt x="3357" y="4728"/>
                    <a:pt x="3729" y="4519"/>
                    <a:pt x="3882" y="4096"/>
                  </a:cubicBezTo>
                  <a:lnTo>
                    <a:pt x="6978" y="4096"/>
                  </a:lnTo>
                  <a:cubicBezTo>
                    <a:pt x="7119" y="4519"/>
                    <a:pt x="7485" y="4728"/>
                    <a:pt x="7852" y="4728"/>
                  </a:cubicBezTo>
                  <a:cubicBezTo>
                    <a:pt x="8230" y="4728"/>
                    <a:pt x="8607" y="4507"/>
                    <a:pt x="8740" y="4073"/>
                  </a:cubicBezTo>
                  <a:cubicBezTo>
                    <a:pt x="8960" y="3412"/>
                    <a:pt x="8445" y="2836"/>
                    <a:pt x="7858" y="2836"/>
                  </a:cubicBezTo>
                  <a:cubicBezTo>
                    <a:pt x="7684" y="2836"/>
                    <a:pt x="7504" y="2886"/>
                    <a:pt x="7335" y="3001"/>
                  </a:cubicBezTo>
                  <a:lnTo>
                    <a:pt x="5977" y="2025"/>
                  </a:lnTo>
                  <a:lnTo>
                    <a:pt x="7954" y="620"/>
                  </a:lnTo>
                  <a:lnTo>
                    <a:pt x="10478" y="620"/>
                  </a:lnTo>
                  <a:cubicBezTo>
                    <a:pt x="10836" y="596"/>
                    <a:pt x="10836" y="24"/>
                    <a:pt x="10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1" name="Google Shape;2761;p23"/>
          <p:cNvGrpSpPr/>
          <p:nvPr/>
        </p:nvGrpSpPr>
        <p:grpSpPr>
          <a:xfrm>
            <a:off x="824651" y="2703609"/>
            <a:ext cx="338928" cy="366602"/>
            <a:chOff x="839484" y="2877814"/>
            <a:chExt cx="338928" cy="366602"/>
          </a:xfrm>
        </p:grpSpPr>
        <p:sp>
          <p:nvSpPr>
            <p:cNvPr id="2762" name="Google Shape;2762;p23"/>
            <p:cNvSpPr/>
            <p:nvPr/>
          </p:nvSpPr>
          <p:spPr>
            <a:xfrm>
              <a:off x="956782" y="2877814"/>
              <a:ext cx="221630" cy="218757"/>
            </a:xfrm>
            <a:custGeom>
              <a:rect b="b" l="l" r="r" t="t"/>
              <a:pathLst>
                <a:path extrusionOk="0" h="6395" w="6479">
                  <a:moveTo>
                    <a:pt x="3216" y="1072"/>
                  </a:moveTo>
                  <a:cubicBezTo>
                    <a:pt x="3365" y="1072"/>
                    <a:pt x="3514" y="1167"/>
                    <a:pt x="3526" y="1357"/>
                  </a:cubicBezTo>
                  <a:lnTo>
                    <a:pt x="3526" y="2953"/>
                  </a:lnTo>
                  <a:cubicBezTo>
                    <a:pt x="3514" y="3144"/>
                    <a:pt x="3365" y="3239"/>
                    <a:pt x="3216" y="3239"/>
                  </a:cubicBezTo>
                  <a:cubicBezTo>
                    <a:pt x="3067" y="3239"/>
                    <a:pt x="2918" y="3144"/>
                    <a:pt x="2906" y="2953"/>
                  </a:cubicBezTo>
                  <a:lnTo>
                    <a:pt x="2906" y="1357"/>
                  </a:lnTo>
                  <a:cubicBezTo>
                    <a:pt x="2918" y="1167"/>
                    <a:pt x="3067" y="1072"/>
                    <a:pt x="3216" y="1072"/>
                  </a:cubicBezTo>
                  <a:close/>
                  <a:moveTo>
                    <a:pt x="3213" y="3676"/>
                  </a:moveTo>
                  <a:cubicBezTo>
                    <a:pt x="3379" y="3676"/>
                    <a:pt x="3542" y="3805"/>
                    <a:pt x="3526" y="4001"/>
                  </a:cubicBezTo>
                  <a:cubicBezTo>
                    <a:pt x="3526" y="4168"/>
                    <a:pt x="3406" y="4287"/>
                    <a:pt x="3240" y="4310"/>
                  </a:cubicBezTo>
                  <a:cubicBezTo>
                    <a:pt x="2954" y="4310"/>
                    <a:pt x="2787" y="3977"/>
                    <a:pt x="3002" y="3763"/>
                  </a:cubicBezTo>
                  <a:cubicBezTo>
                    <a:pt x="3061" y="3703"/>
                    <a:pt x="3138" y="3676"/>
                    <a:pt x="3213" y="3676"/>
                  </a:cubicBezTo>
                  <a:close/>
                  <a:moveTo>
                    <a:pt x="763" y="0"/>
                  </a:moveTo>
                  <a:cubicBezTo>
                    <a:pt x="334" y="0"/>
                    <a:pt x="1" y="333"/>
                    <a:pt x="1" y="762"/>
                  </a:cubicBezTo>
                  <a:lnTo>
                    <a:pt x="1" y="4263"/>
                  </a:lnTo>
                  <a:cubicBezTo>
                    <a:pt x="1" y="4691"/>
                    <a:pt x="334" y="5025"/>
                    <a:pt x="763" y="5025"/>
                  </a:cubicBezTo>
                  <a:lnTo>
                    <a:pt x="1954" y="5025"/>
                  </a:lnTo>
                  <a:lnTo>
                    <a:pt x="3002" y="6287"/>
                  </a:lnTo>
                  <a:cubicBezTo>
                    <a:pt x="3061" y="6358"/>
                    <a:pt x="3150" y="6394"/>
                    <a:pt x="3240" y="6394"/>
                  </a:cubicBezTo>
                  <a:cubicBezTo>
                    <a:pt x="3329" y="6394"/>
                    <a:pt x="3418" y="6358"/>
                    <a:pt x="3478" y="6287"/>
                  </a:cubicBezTo>
                  <a:lnTo>
                    <a:pt x="4550" y="5025"/>
                  </a:lnTo>
                  <a:lnTo>
                    <a:pt x="5716" y="5025"/>
                  </a:lnTo>
                  <a:cubicBezTo>
                    <a:pt x="6121" y="5025"/>
                    <a:pt x="6479" y="4691"/>
                    <a:pt x="6479" y="4263"/>
                  </a:cubicBezTo>
                  <a:lnTo>
                    <a:pt x="6479" y="762"/>
                  </a:lnTo>
                  <a:cubicBezTo>
                    <a:pt x="6479" y="333"/>
                    <a:pt x="6121" y="0"/>
                    <a:pt x="5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3"/>
            <p:cNvSpPr/>
            <p:nvPr/>
          </p:nvSpPr>
          <p:spPr>
            <a:xfrm>
              <a:off x="839484" y="2993675"/>
              <a:ext cx="260730" cy="250741"/>
            </a:xfrm>
            <a:custGeom>
              <a:rect b="b" l="l" r="r" t="t"/>
              <a:pathLst>
                <a:path extrusionOk="0" h="7330" w="7622">
                  <a:moveTo>
                    <a:pt x="1358" y="1"/>
                  </a:moveTo>
                  <a:cubicBezTo>
                    <a:pt x="1263" y="1"/>
                    <a:pt x="1168" y="30"/>
                    <a:pt x="1096" y="90"/>
                  </a:cubicBezTo>
                  <a:lnTo>
                    <a:pt x="977" y="209"/>
                  </a:lnTo>
                  <a:cubicBezTo>
                    <a:pt x="1" y="1185"/>
                    <a:pt x="1" y="2781"/>
                    <a:pt x="977" y="3734"/>
                  </a:cubicBezTo>
                  <a:lnTo>
                    <a:pt x="3859" y="6615"/>
                  </a:lnTo>
                  <a:cubicBezTo>
                    <a:pt x="4335" y="7091"/>
                    <a:pt x="4972" y="7329"/>
                    <a:pt x="5609" y="7329"/>
                  </a:cubicBezTo>
                  <a:cubicBezTo>
                    <a:pt x="6246" y="7329"/>
                    <a:pt x="6883" y="7091"/>
                    <a:pt x="7359" y="6615"/>
                  </a:cubicBezTo>
                  <a:lnTo>
                    <a:pt x="7478" y="6496"/>
                  </a:lnTo>
                  <a:cubicBezTo>
                    <a:pt x="7621" y="6353"/>
                    <a:pt x="7621" y="6115"/>
                    <a:pt x="7478" y="5972"/>
                  </a:cubicBezTo>
                  <a:lnTo>
                    <a:pt x="6383" y="4877"/>
                  </a:lnTo>
                  <a:cubicBezTo>
                    <a:pt x="6317" y="4798"/>
                    <a:pt x="6230" y="4763"/>
                    <a:pt x="6137" y="4763"/>
                  </a:cubicBezTo>
                  <a:cubicBezTo>
                    <a:pt x="6061" y="4763"/>
                    <a:pt x="5982" y="4786"/>
                    <a:pt x="5907" y="4829"/>
                  </a:cubicBezTo>
                  <a:cubicBezTo>
                    <a:pt x="5740" y="4948"/>
                    <a:pt x="5549" y="5043"/>
                    <a:pt x="5359" y="5091"/>
                  </a:cubicBezTo>
                  <a:cubicBezTo>
                    <a:pt x="5304" y="5099"/>
                    <a:pt x="5249" y="5103"/>
                    <a:pt x="5195" y="5103"/>
                  </a:cubicBezTo>
                  <a:cubicBezTo>
                    <a:pt x="4918" y="5103"/>
                    <a:pt x="4653" y="5000"/>
                    <a:pt x="4454" y="4781"/>
                  </a:cubicBezTo>
                  <a:lnTo>
                    <a:pt x="2787" y="3114"/>
                  </a:lnTo>
                  <a:cubicBezTo>
                    <a:pt x="2549" y="2900"/>
                    <a:pt x="2430" y="2567"/>
                    <a:pt x="2501" y="2233"/>
                  </a:cubicBezTo>
                  <a:cubicBezTo>
                    <a:pt x="2549" y="2019"/>
                    <a:pt x="2620" y="1828"/>
                    <a:pt x="2763" y="1662"/>
                  </a:cubicBezTo>
                  <a:cubicBezTo>
                    <a:pt x="2858" y="1519"/>
                    <a:pt x="2835" y="1328"/>
                    <a:pt x="2716" y="1209"/>
                  </a:cubicBezTo>
                  <a:lnTo>
                    <a:pt x="1620" y="90"/>
                  </a:lnTo>
                  <a:cubicBezTo>
                    <a:pt x="1549" y="30"/>
                    <a:pt x="1453" y="1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4" name="Google Shape;2764;p23"/>
          <p:cNvGrpSpPr/>
          <p:nvPr/>
        </p:nvGrpSpPr>
        <p:grpSpPr>
          <a:xfrm>
            <a:off x="1625165" y="2706448"/>
            <a:ext cx="326716" cy="360923"/>
            <a:chOff x="1643531" y="2880653"/>
            <a:chExt cx="326716" cy="360923"/>
          </a:xfrm>
        </p:grpSpPr>
        <p:sp>
          <p:nvSpPr>
            <p:cNvPr id="2765" name="Google Shape;2765;p23"/>
            <p:cNvSpPr/>
            <p:nvPr/>
          </p:nvSpPr>
          <p:spPr>
            <a:xfrm>
              <a:off x="1741296" y="2980436"/>
              <a:ext cx="132828" cy="132828"/>
            </a:xfrm>
            <a:custGeom>
              <a:rect b="b" l="l" r="r" t="t"/>
              <a:pathLst>
                <a:path extrusionOk="0" h="3883" w="3883">
                  <a:moveTo>
                    <a:pt x="1644" y="1"/>
                  </a:moveTo>
                  <a:lnTo>
                    <a:pt x="1644" y="1334"/>
                  </a:lnTo>
                  <a:cubicBezTo>
                    <a:pt x="1644" y="1501"/>
                    <a:pt x="1501" y="1644"/>
                    <a:pt x="1334" y="1644"/>
                  </a:cubicBezTo>
                  <a:lnTo>
                    <a:pt x="0" y="1644"/>
                  </a:lnTo>
                  <a:lnTo>
                    <a:pt x="0" y="2263"/>
                  </a:lnTo>
                  <a:lnTo>
                    <a:pt x="1334" y="2263"/>
                  </a:lnTo>
                  <a:cubicBezTo>
                    <a:pt x="1501" y="2263"/>
                    <a:pt x="1644" y="2382"/>
                    <a:pt x="1644" y="2549"/>
                  </a:cubicBezTo>
                  <a:lnTo>
                    <a:pt x="1644" y="3882"/>
                  </a:lnTo>
                  <a:lnTo>
                    <a:pt x="2263" y="3882"/>
                  </a:lnTo>
                  <a:lnTo>
                    <a:pt x="2263" y="2549"/>
                  </a:lnTo>
                  <a:cubicBezTo>
                    <a:pt x="2263" y="2382"/>
                    <a:pt x="2382" y="2263"/>
                    <a:pt x="2548" y="2263"/>
                  </a:cubicBezTo>
                  <a:lnTo>
                    <a:pt x="3882" y="2263"/>
                  </a:lnTo>
                  <a:lnTo>
                    <a:pt x="3882" y="1644"/>
                  </a:lnTo>
                  <a:lnTo>
                    <a:pt x="2525" y="1644"/>
                  </a:lnTo>
                  <a:cubicBezTo>
                    <a:pt x="2358" y="1644"/>
                    <a:pt x="2239" y="1501"/>
                    <a:pt x="2239" y="1334"/>
                  </a:cubicBezTo>
                  <a:lnTo>
                    <a:pt x="2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3"/>
            <p:cNvSpPr/>
            <p:nvPr/>
          </p:nvSpPr>
          <p:spPr>
            <a:xfrm>
              <a:off x="1643531" y="2880653"/>
              <a:ext cx="326716" cy="360923"/>
            </a:xfrm>
            <a:custGeom>
              <a:rect b="b" l="l" r="r" t="t"/>
              <a:pathLst>
                <a:path extrusionOk="0" h="10551" w="9551">
                  <a:moveTo>
                    <a:pt x="5430" y="2298"/>
                  </a:moveTo>
                  <a:cubicBezTo>
                    <a:pt x="5597" y="2298"/>
                    <a:pt x="5716" y="2441"/>
                    <a:pt x="5716" y="2608"/>
                  </a:cubicBezTo>
                  <a:lnTo>
                    <a:pt x="5716" y="3918"/>
                  </a:lnTo>
                  <a:lnTo>
                    <a:pt x="7050" y="3918"/>
                  </a:lnTo>
                  <a:cubicBezTo>
                    <a:pt x="7216" y="3918"/>
                    <a:pt x="7359" y="4061"/>
                    <a:pt x="7359" y="4227"/>
                  </a:cubicBezTo>
                  <a:lnTo>
                    <a:pt x="7359" y="5490"/>
                  </a:lnTo>
                  <a:cubicBezTo>
                    <a:pt x="7359" y="5656"/>
                    <a:pt x="7216" y="5775"/>
                    <a:pt x="7050" y="5775"/>
                  </a:cubicBezTo>
                  <a:lnTo>
                    <a:pt x="5716" y="5775"/>
                  </a:lnTo>
                  <a:lnTo>
                    <a:pt x="5716" y="7109"/>
                  </a:lnTo>
                  <a:cubicBezTo>
                    <a:pt x="5716" y="7276"/>
                    <a:pt x="5597" y="7395"/>
                    <a:pt x="5430" y="7395"/>
                  </a:cubicBezTo>
                  <a:lnTo>
                    <a:pt x="4192" y="7395"/>
                  </a:lnTo>
                  <a:cubicBezTo>
                    <a:pt x="4025" y="7395"/>
                    <a:pt x="3882" y="7276"/>
                    <a:pt x="3882" y="7109"/>
                  </a:cubicBezTo>
                  <a:lnTo>
                    <a:pt x="3882" y="5775"/>
                  </a:lnTo>
                  <a:lnTo>
                    <a:pt x="2573" y="5775"/>
                  </a:lnTo>
                  <a:cubicBezTo>
                    <a:pt x="2406" y="5775"/>
                    <a:pt x="2263" y="5656"/>
                    <a:pt x="2263" y="5490"/>
                  </a:cubicBezTo>
                  <a:lnTo>
                    <a:pt x="2263" y="4251"/>
                  </a:lnTo>
                  <a:cubicBezTo>
                    <a:pt x="2263" y="4085"/>
                    <a:pt x="2406" y="3942"/>
                    <a:pt x="2573" y="3942"/>
                  </a:cubicBezTo>
                  <a:lnTo>
                    <a:pt x="3882" y="3942"/>
                  </a:lnTo>
                  <a:lnTo>
                    <a:pt x="3882" y="2608"/>
                  </a:lnTo>
                  <a:cubicBezTo>
                    <a:pt x="3882" y="2441"/>
                    <a:pt x="4025" y="2298"/>
                    <a:pt x="4192" y="2298"/>
                  </a:cubicBezTo>
                  <a:close/>
                  <a:moveTo>
                    <a:pt x="4787" y="0"/>
                  </a:moveTo>
                  <a:cubicBezTo>
                    <a:pt x="4740" y="0"/>
                    <a:pt x="4692" y="12"/>
                    <a:pt x="4644" y="36"/>
                  </a:cubicBezTo>
                  <a:lnTo>
                    <a:pt x="572" y="2037"/>
                  </a:lnTo>
                  <a:cubicBezTo>
                    <a:pt x="215" y="2203"/>
                    <a:pt x="1" y="2584"/>
                    <a:pt x="48" y="2965"/>
                  </a:cubicBezTo>
                  <a:cubicBezTo>
                    <a:pt x="167" y="4156"/>
                    <a:pt x="477" y="5323"/>
                    <a:pt x="953" y="6418"/>
                  </a:cubicBezTo>
                  <a:cubicBezTo>
                    <a:pt x="1715" y="8133"/>
                    <a:pt x="3001" y="9562"/>
                    <a:pt x="4644" y="10514"/>
                  </a:cubicBezTo>
                  <a:cubicBezTo>
                    <a:pt x="4680" y="10538"/>
                    <a:pt x="4728" y="10550"/>
                    <a:pt x="4778" y="10550"/>
                  </a:cubicBezTo>
                  <a:cubicBezTo>
                    <a:pt x="4829" y="10550"/>
                    <a:pt x="4883" y="10538"/>
                    <a:pt x="4930" y="10514"/>
                  </a:cubicBezTo>
                  <a:cubicBezTo>
                    <a:pt x="6550" y="9562"/>
                    <a:pt x="7836" y="8133"/>
                    <a:pt x="8598" y="6418"/>
                  </a:cubicBezTo>
                  <a:cubicBezTo>
                    <a:pt x="9098" y="5323"/>
                    <a:pt x="9407" y="4156"/>
                    <a:pt x="9526" y="2965"/>
                  </a:cubicBezTo>
                  <a:cubicBezTo>
                    <a:pt x="9550" y="2584"/>
                    <a:pt x="9360" y="2203"/>
                    <a:pt x="9002" y="2037"/>
                  </a:cubicBezTo>
                  <a:lnTo>
                    <a:pt x="9026" y="2037"/>
                  </a:lnTo>
                  <a:lnTo>
                    <a:pt x="4930" y="36"/>
                  </a:lnTo>
                  <a:cubicBezTo>
                    <a:pt x="4883" y="12"/>
                    <a:pt x="4835" y="0"/>
                    <a:pt x="4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7" name="Google Shape;2767;p23"/>
          <p:cNvGrpSpPr/>
          <p:nvPr/>
        </p:nvGrpSpPr>
        <p:grpSpPr>
          <a:xfrm>
            <a:off x="2442776" y="2703609"/>
            <a:ext cx="277012" cy="366602"/>
            <a:chOff x="2460612" y="2877814"/>
            <a:chExt cx="277012" cy="366602"/>
          </a:xfrm>
        </p:grpSpPr>
        <p:sp>
          <p:nvSpPr>
            <p:cNvPr id="2768" name="Google Shape;2768;p23"/>
            <p:cNvSpPr/>
            <p:nvPr/>
          </p:nvSpPr>
          <p:spPr>
            <a:xfrm>
              <a:off x="2460612" y="2877814"/>
              <a:ext cx="277012" cy="114082"/>
            </a:xfrm>
            <a:custGeom>
              <a:rect b="b" l="l" r="r" t="t"/>
              <a:pathLst>
                <a:path extrusionOk="0" h="3335" w="8098">
                  <a:moveTo>
                    <a:pt x="1846" y="1072"/>
                  </a:moveTo>
                  <a:cubicBezTo>
                    <a:pt x="1995" y="1072"/>
                    <a:pt x="2144" y="1167"/>
                    <a:pt x="2168" y="1357"/>
                  </a:cubicBezTo>
                  <a:lnTo>
                    <a:pt x="2168" y="1977"/>
                  </a:lnTo>
                  <a:cubicBezTo>
                    <a:pt x="2191" y="2215"/>
                    <a:pt x="2019" y="2334"/>
                    <a:pt x="1846" y="2334"/>
                  </a:cubicBezTo>
                  <a:cubicBezTo>
                    <a:pt x="1673" y="2334"/>
                    <a:pt x="1501" y="2215"/>
                    <a:pt x="1525" y="1977"/>
                  </a:cubicBezTo>
                  <a:lnTo>
                    <a:pt x="1525" y="1357"/>
                  </a:lnTo>
                  <a:cubicBezTo>
                    <a:pt x="1548" y="1167"/>
                    <a:pt x="1697" y="1072"/>
                    <a:pt x="1846" y="1072"/>
                  </a:cubicBezTo>
                  <a:close/>
                  <a:moveTo>
                    <a:pt x="3311" y="1072"/>
                  </a:moveTo>
                  <a:cubicBezTo>
                    <a:pt x="3460" y="1072"/>
                    <a:pt x="3608" y="1167"/>
                    <a:pt x="3620" y="1357"/>
                  </a:cubicBezTo>
                  <a:lnTo>
                    <a:pt x="3620" y="1977"/>
                  </a:lnTo>
                  <a:cubicBezTo>
                    <a:pt x="3644" y="2215"/>
                    <a:pt x="3477" y="2334"/>
                    <a:pt x="3311" y="2334"/>
                  </a:cubicBezTo>
                  <a:cubicBezTo>
                    <a:pt x="3144" y="2334"/>
                    <a:pt x="2977" y="2215"/>
                    <a:pt x="3001" y="1977"/>
                  </a:cubicBezTo>
                  <a:lnTo>
                    <a:pt x="3001" y="1357"/>
                  </a:lnTo>
                  <a:cubicBezTo>
                    <a:pt x="3013" y="1167"/>
                    <a:pt x="3162" y="1072"/>
                    <a:pt x="3311" y="1072"/>
                  </a:cubicBezTo>
                  <a:close/>
                  <a:moveTo>
                    <a:pt x="4778" y="1072"/>
                  </a:moveTo>
                  <a:cubicBezTo>
                    <a:pt x="4924" y="1072"/>
                    <a:pt x="5073" y="1167"/>
                    <a:pt x="5097" y="1357"/>
                  </a:cubicBezTo>
                  <a:lnTo>
                    <a:pt x="5097" y="1977"/>
                  </a:lnTo>
                  <a:cubicBezTo>
                    <a:pt x="5121" y="2215"/>
                    <a:pt x="4954" y="2334"/>
                    <a:pt x="4787" y="2334"/>
                  </a:cubicBezTo>
                  <a:cubicBezTo>
                    <a:pt x="4621" y="2334"/>
                    <a:pt x="4454" y="2215"/>
                    <a:pt x="4478" y="1977"/>
                  </a:cubicBezTo>
                  <a:lnTo>
                    <a:pt x="4478" y="1357"/>
                  </a:lnTo>
                  <a:cubicBezTo>
                    <a:pt x="4490" y="1167"/>
                    <a:pt x="4632" y="1072"/>
                    <a:pt x="4778" y="1072"/>
                  </a:cubicBezTo>
                  <a:close/>
                  <a:moveTo>
                    <a:pt x="6249" y="1072"/>
                  </a:moveTo>
                  <a:cubicBezTo>
                    <a:pt x="6395" y="1072"/>
                    <a:pt x="6538" y="1167"/>
                    <a:pt x="6550" y="1357"/>
                  </a:cubicBezTo>
                  <a:lnTo>
                    <a:pt x="6550" y="1977"/>
                  </a:lnTo>
                  <a:cubicBezTo>
                    <a:pt x="6573" y="2215"/>
                    <a:pt x="6407" y="2334"/>
                    <a:pt x="6240" y="2334"/>
                  </a:cubicBezTo>
                  <a:cubicBezTo>
                    <a:pt x="6073" y="2334"/>
                    <a:pt x="5907" y="2215"/>
                    <a:pt x="5930" y="1977"/>
                  </a:cubicBezTo>
                  <a:lnTo>
                    <a:pt x="5930" y="1357"/>
                  </a:lnTo>
                  <a:cubicBezTo>
                    <a:pt x="5954" y="1167"/>
                    <a:pt x="6103" y="1072"/>
                    <a:pt x="6249" y="1072"/>
                  </a:cubicBezTo>
                  <a:close/>
                  <a:moveTo>
                    <a:pt x="810" y="0"/>
                  </a:moveTo>
                  <a:cubicBezTo>
                    <a:pt x="358" y="0"/>
                    <a:pt x="1" y="381"/>
                    <a:pt x="1" y="834"/>
                  </a:cubicBezTo>
                  <a:lnTo>
                    <a:pt x="1" y="2524"/>
                  </a:lnTo>
                  <a:cubicBezTo>
                    <a:pt x="1" y="2882"/>
                    <a:pt x="239" y="3215"/>
                    <a:pt x="596" y="3310"/>
                  </a:cubicBezTo>
                  <a:cubicBezTo>
                    <a:pt x="667" y="3334"/>
                    <a:pt x="739" y="3334"/>
                    <a:pt x="810" y="3334"/>
                  </a:cubicBezTo>
                  <a:lnTo>
                    <a:pt x="7264" y="3334"/>
                  </a:lnTo>
                  <a:cubicBezTo>
                    <a:pt x="7335" y="3334"/>
                    <a:pt x="7431" y="3334"/>
                    <a:pt x="7502" y="3310"/>
                  </a:cubicBezTo>
                  <a:cubicBezTo>
                    <a:pt x="7835" y="3215"/>
                    <a:pt x="8097" y="2882"/>
                    <a:pt x="8097" y="2524"/>
                  </a:cubicBezTo>
                  <a:lnTo>
                    <a:pt x="8097" y="834"/>
                  </a:lnTo>
                  <a:cubicBezTo>
                    <a:pt x="8097" y="381"/>
                    <a:pt x="7716" y="0"/>
                    <a:pt x="7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3"/>
            <p:cNvSpPr/>
            <p:nvPr/>
          </p:nvSpPr>
          <p:spPr>
            <a:xfrm>
              <a:off x="2480178" y="3211782"/>
              <a:ext cx="238700" cy="32634"/>
            </a:xfrm>
            <a:custGeom>
              <a:rect b="b" l="l" r="r" t="t"/>
              <a:pathLst>
                <a:path extrusionOk="0" h="954" w="6978">
                  <a:moveTo>
                    <a:pt x="0" y="1"/>
                  </a:moveTo>
                  <a:lnTo>
                    <a:pt x="0" y="668"/>
                  </a:lnTo>
                  <a:cubicBezTo>
                    <a:pt x="0" y="834"/>
                    <a:pt x="143" y="953"/>
                    <a:pt x="310" y="953"/>
                  </a:cubicBezTo>
                  <a:lnTo>
                    <a:pt x="6644" y="953"/>
                  </a:lnTo>
                  <a:cubicBezTo>
                    <a:pt x="6811" y="953"/>
                    <a:pt x="6978" y="811"/>
                    <a:pt x="6954" y="644"/>
                  </a:cubicBezTo>
                  <a:lnTo>
                    <a:pt x="6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3"/>
            <p:cNvSpPr/>
            <p:nvPr/>
          </p:nvSpPr>
          <p:spPr>
            <a:xfrm>
              <a:off x="2480178" y="3013036"/>
              <a:ext cx="237879" cy="33421"/>
            </a:xfrm>
            <a:custGeom>
              <a:rect b="b" l="l" r="r" t="t"/>
              <a:pathLst>
                <a:path extrusionOk="0" h="977" w="6954">
                  <a:moveTo>
                    <a:pt x="0" y="0"/>
                  </a:moveTo>
                  <a:lnTo>
                    <a:pt x="0" y="977"/>
                  </a:lnTo>
                  <a:lnTo>
                    <a:pt x="6954" y="977"/>
                  </a:lnTo>
                  <a:lnTo>
                    <a:pt x="6954" y="0"/>
                  </a:lnTo>
                  <a:cubicBezTo>
                    <a:pt x="6882" y="0"/>
                    <a:pt x="6787" y="24"/>
                    <a:pt x="6716" y="24"/>
                  </a:cubicBezTo>
                  <a:lnTo>
                    <a:pt x="238" y="24"/>
                  </a:lnTo>
                  <a:cubicBezTo>
                    <a:pt x="167" y="24"/>
                    <a:pt x="72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3"/>
            <p:cNvSpPr/>
            <p:nvPr/>
          </p:nvSpPr>
          <p:spPr>
            <a:xfrm>
              <a:off x="2480178" y="3067597"/>
              <a:ext cx="237879" cy="123044"/>
            </a:xfrm>
            <a:custGeom>
              <a:rect b="b" l="l" r="r" t="t"/>
              <a:pathLst>
                <a:path extrusionOk="0" h="3597" w="6954">
                  <a:moveTo>
                    <a:pt x="3477" y="513"/>
                  </a:moveTo>
                  <a:cubicBezTo>
                    <a:pt x="3632" y="513"/>
                    <a:pt x="3787" y="620"/>
                    <a:pt x="3787" y="834"/>
                  </a:cubicBezTo>
                  <a:lnTo>
                    <a:pt x="3787" y="1477"/>
                  </a:lnTo>
                  <a:lnTo>
                    <a:pt x="4453" y="1477"/>
                  </a:lnTo>
                  <a:cubicBezTo>
                    <a:pt x="4811" y="1525"/>
                    <a:pt x="4811" y="2073"/>
                    <a:pt x="4453" y="2120"/>
                  </a:cubicBezTo>
                  <a:lnTo>
                    <a:pt x="3787" y="2120"/>
                  </a:lnTo>
                  <a:lnTo>
                    <a:pt x="3787" y="2763"/>
                  </a:lnTo>
                  <a:cubicBezTo>
                    <a:pt x="3787" y="2978"/>
                    <a:pt x="3632" y="3085"/>
                    <a:pt x="3477" y="3085"/>
                  </a:cubicBezTo>
                  <a:cubicBezTo>
                    <a:pt x="3322" y="3085"/>
                    <a:pt x="3167" y="2978"/>
                    <a:pt x="3167" y="2763"/>
                  </a:cubicBezTo>
                  <a:lnTo>
                    <a:pt x="3167" y="2120"/>
                  </a:lnTo>
                  <a:lnTo>
                    <a:pt x="2501" y="2120"/>
                  </a:lnTo>
                  <a:cubicBezTo>
                    <a:pt x="2120" y="2073"/>
                    <a:pt x="2120" y="1525"/>
                    <a:pt x="2501" y="1477"/>
                  </a:cubicBezTo>
                  <a:lnTo>
                    <a:pt x="3167" y="1477"/>
                  </a:lnTo>
                  <a:lnTo>
                    <a:pt x="3167" y="834"/>
                  </a:lnTo>
                  <a:cubicBezTo>
                    <a:pt x="3167" y="620"/>
                    <a:pt x="3322" y="513"/>
                    <a:pt x="3477" y="513"/>
                  </a:cubicBezTo>
                  <a:close/>
                  <a:moveTo>
                    <a:pt x="0" y="1"/>
                  </a:moveTo>
                  <a:lnTo>
                    <a:pt x="0" y="3597"/>
                  </a:lnTo>
                  <a:lnTo>
                    <a:pt x="6954" y="3597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2" name="Google Shape;2772;p23"/>
          <p:cNvGrpSpPr/>
          <p:nvPr/>
        </p:nvGrpSpPr>
        <p:grpSpPr>
          <a:xfrm>
            <a:off x="3193477" y="2722988"/>
            <a:ext cx="363352" cy="327845"/>
            <a:chOff x="3212527" y="2897552"/>
            <a:chExt cx="363352" cy="327845"/>
          </a:xfrm>
        </p:grpSpPr>
        <p:sp>
          <p:nvSpPr>
            <p:cNvPr id="2773" name="Google Shape;2773;p23"/>
            <p:cNvSpPr/>
            <p:nvPr/>
          </p:nvSpPr>
          <p:spPr>
            <a:xfrm>
              <a:off x="3249984" y="3154758"/>
              <a:ext cx="83124" cy="70638"/>
            </a:xfrm>
            <a:custGeom>
              <a:rect b="b" l="l" r="r" t="t"/>
              <a:pathLst>
                <a:path extrusionOk="0" h="2065" w="2430">
                  <a:moveTo>
                    <a:pt x="1406" y="742"/>
                  </a:moveTo>
                  <a:cubicBezTo>
                    <a:pt x="1554" y="742"/>
                    <a:pt x="1692" y="858"/>
                    <a:pt x="1692" y="1049"/>
                  </a:cubicBezTo>
                  <a:cubicBezTo>
                    <a:pt x="1692" y="1215"/>
                    <a:pt x="1549" y="1335"/>
                    <a:pt x="1406" y="1335"/>
                  </a:cubicBezTo>
                  <a:cubicBezTo>
                    <a:pt x="1120" y="1335"/>
                    <a:pt x="1001" y="1025"/>
                    <a:pt x="1191" y="834"/>
                  </a:cubicBezTo>
                  <a:cubicBezTo>
                    <a:pt x="1255" y="771"/>
                    <a:pt x="1332" y="742"/>
                    <a:pt x="1406" y="742"/>
                  </a:cubicBezTo>
                  <a:close/>
                  <a:moveTo>
                    <a:pt x="1406" y="1"/>
                  </a:moveTo>
                  <a:cubicBezTo>
                    <a:pt x="477" y="1"/>
                    <a:pt x="1" y="1096"/>
                    <a:pt x="668" y="1763"/>
                  </a:cubicBezTo>
                  <a:cubicBezTo>
                    <a:pt x="875" y="1971"/>
                    <a:pt x="1133" y="2064"/>
                    <a:pt x="1386" y="2064"/>
                  </a:cubicBezTo>
                  <a:cubicBezTo>
                    <a:pt x="1917" y="2064"/>
                    <a:pt x="2430" y="1654"/>
                    <a:pt x="2430" y="1025"/>
                  </a:cubicBezTo>
                  <a:cubicBezTo>
                    <a:pt x="2430" y="453"/>
                    <a:pt x="1954" y="1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3"/>
            <p:cNvSpPr/>
            <p:nvPr/>
          </p:nvSpPr>
          <p:spPr>
            <a:xfrm>
              <a:off x="3443051" y="3154758"/>
              <a:ext cx="83124" cy="70638"/>
            </a:xfrm>
            <a:custGeom>
              <a:rect b="b" l="l" r="r" t="t"/>
              <a:pathLst>
                <a:path extrusionOk="0" h="2065" w="2430">
                  <a:moveTo>
                    <a:pt x="1395" y="742"/>
                  </a:moveTo>
                  <a:cubicBezTo>
                    <a:pt x="1543" y="742"/>
                    <a:pt x="1692" y="858"/>
                    <a:pt x="1692" y="1049"/>
                  </a:cubicBezTo>
                  <a:cubicBezTo>
                    <a:pt x="1692" y="1215"/>
                    <a:pt x="1549" y="1335"/>
                    <a:pt x="1382" y="1335"/>
                  </a:cubicBezTo>
                  <a:cubicBezTo>
                    <a:pt x="1120" y="1335"/>
                    <a:pt x="1001" y="1025"/>
                    <a:pt x="1192" y="834"/>
                  </a:cubicBezTo>
                  <a:cubicBezTo>
                    <a:pt x="1247" y="771"/>
                    <a:pt x="1321" y="742"/>
                    <a:pt x="1395" y="742"/>
                  </a:cubicBezTo>
                  <a:close/>
                  <a:moveTo>
                    <a:pt x="1382" y="1"/>
                  </a:moveTo>
                  <a:cubicBezTo>
                    <a:pt x="477" y="1"/>
                    <a:pt x="1" y="1096"/>
                    <a:pt x="644" y="1763"/>
                  </a:cubicBezTo>
                  <a:cubicBezTo>
                    <a:pt x="859" y="1971"/>
                    <a:pt x="1122" y="2064"/>
                    <a:pt x="1378" y="2064"/>
                  </a:cubicBezTo>
                  <a:cubicBezTo>
                    <a:pt x="1917" y="2064"/>
                    <a:pt x="2430" y="1654"/>
                    <a:pt x="2430" y="1025"/>
                  </a:cubicBezTo>
                  <a:cubicBezTo>
                    <a:pt x="2430" y="453"/>
                    <a:pt x="195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3"/>
            <p:cNvSpPr/>
            <p:nvPr/>
          </p:nvSpPr>
          <p:spPr>
            <a:xfrm>
              <a:off x="3465867" y="2989399"/>
              <a:ext cx="108369" cy="95336"/>
            </a:xfrm>
            <a:custGeom>
              <a:rect b="b" l="l" r="r" t="t"/>
              <a:pathLst>
                <a:path extrusionOk="0" h="2787" w="3168">
                  <a:moveTo>
                    <a:pt x="1" y="1"/>
                  </a:moveTo>
                  <a:lnTo>
                    <a:pt x="1" y="1763"/>
                  </a:lnTo>
                  <a:cubicBezTo>
                    <a:pt x="1" y="2263"/>
                    <a:pt x="382" y="2692"/>
                    <a:pt x="882" y="2763"/>
                  </a:cubicBezTo>
                  <a:lnTo>
                    <a:pt x="906" y="2763"/>
                  </a:lnTo>
                  <a:lnTo>
                    <a:pt x="906" y="1953"/>
                  </a:lnTo>
                  <a:cubicBezTo>
                    <a:pt x="906" y="1739"/>
                    <a:pt x="1060" y="1632"/>
                    <a:pt x="1215" y="1632"/>
                  </a:cubicBezTo>
                  <a:cubicBezTo>
                    <a:pt x="1370" y="1632"/>
                    <a:pt x="1525" y="1739"/>
                    <a:pt x="1525" y="1953"/>
                  </a:cubicBezTo>
                  <a:lnTo>
                    <a:pt x="1525" y="2787"/>
                  </a:lnTo>
                  <a:lnTo>
                    <a:pt x="3168" y="2787"/>
                  </a:lnTo>
                  <a:cubicBezTo>
                    <a:pt x="3096" y="2430"/>
                    <a:pt x="2954" y="2096"/>
                    <a:pt x="2739" y="1810"/>
                  </a:cubicBezTo>
                  <a:lnTo>
                    <a:pt x="1834" y="501"/>
                  </a:lnTo>
                  <a:cubicBezTo>
                    <a:pt x="1596" y="191"/>
                    <a:pt x="1239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3"/>
            <p:cNvSpPr/>
            <p:nvPr/>
          </p:nvSpPr>
          <p:spPr>
            <a:xfrm>
              <a:off x="3333074" y="3035853"/>
              <a:ext cx="74162" cy="74162"/>
            </a:xfrm>
            <a:custGeom>
              <a:rect b="b" l="l" r="r" t="t"/>
              <a:pathLst>
                <a:path extrusionOk="0" h="2168" w="2168">
                  <a:moveTo>
                    <a:pt x="787" y="0"/>
                  </a:moveTo>
                  <a:lnTo>
                    <a:pt x="787" y="452"/>
                  </a:lnTo>
                  <a:cubicBezTo>
                    <a:pt x="787" y="619"/>
                    <a:pt x="644" y="762"/>
                    <a:pt x="477" y="762"/>
                  </a:cubicBezTo>
                  <a:lnTo>
                    <a:pt x="1" y="762"/>
                  </a:lnTo>
                  <a:lnTo>
                    <a:pt x="1" y="1381"/>
                  </a:lnTo>
                  <a:lnTo>
                    <a:pt x="477" y="1381"/>
                  </a:lnTo>
                  <a:cubicBezTo>
                    <a:pt x="489" y="1380"/>
                    <a:pt x="501" y="1379"/>
                    <a:pt x="513" y="1379"/>
                  </a:cubicBezTo>
                  <a:cubicBezTo>
                    <a:pt x="664" y="1379"/>
                    <a:pt x="787" y="1514"/>
                    <a:pt x="787" y="1691"/>
                  </a:cubicBezTo>
                  <a:lnTo>
                    <a:pt x="787" y="2167"/>
                  </a:lnTo>
                  <a:lnTo>
                    <a:pt x="1406" y="2167"/>
                  </a:lnTo>
                  <a:lnTo>
                    <a:pt x="1406" y="1691"/>
                  </a:lnTo>
                  <a:cubicBezTo>
                    <a:pt x="1382" y="1524"/>
                    <a:pt x="1525" y="1381"/>
                    <a:pt x="1692" y="1381"/>
                  </a:cubicBezTo>
                  <a:lnTo>
                    <a:pt x="2168" y="1381"/>
                  </a:lnTo>
                  <a:lnTo>
                    <a:pt x="2168" y="762"/>
                  </a:lnTo>
                  <a:lnTo>
                    <a:pt x="1692" y="762"/>
                  </a:lnTo>
                  <a:cubicBezTo>
                    <a:pt x="1525" y="762"/>
                    <a:pt x="1406" y="619"/>
                    <a:pt x="1406" y="452"/>
                  </a:cubicBezTo>
                  <a:lnTo>
                    <a:pt x="14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3"/>
            <p:cNvSpPr/>
            <p:nvPr/>
          </p:nvSpPr>
          <p:spPr>
            <a:xfrm>
              <a:off x="3212527" y="2952523"/>
              <a:ext cx="363352" cy="241368"/>
            </a:xfrm>
            <a:custGeom>
              <a:rect b="b" l="l" r="r" t="t"/>
              <a:pathLst>
                <a:path extrusionOk="0" h="7056" w="10622">
                  <a:moveTo>
                    <a:pt x="5239" y="1793"/>
                  </a:moveTo>
                  <a:cubicBezTo>
                    <a:pt x="5311" y="1793"/>
                    <a:pt x="5382" y="1817"/>
                    <a:pt x="5430" y="1864"/>
                  </a:cubicBezTo>
                  <a:cubicBezTo>
                    <a:pt x="5501" y="1912"/>
                    <a:pt x="5549" y="2007"/>
                    <a:pt x="5549" y="2103"/>
                  </a:cubicBezTo>
                  <a:lnTo>
                    <a:pt x="5549" y="2579"/>
                  </a:lnTo>
                  <a:lnTo>
                    <a:pt x="6025" y="2579"/>
                  </a:lnTo>
                  <a:cubicBezTo>
                    <a:pt x="6192" y="2579"/>
                    <a:pt x="6359" y="2722"/>
                    <a:pt x="6335" y="2888"/>
                  </a:cubicBezTo>
                  <a:lnTo>
                    <a:pt x="6335" y="4127"/>
                  </a:lnTo>
                  <a:cubicBezTo>
                    <a:pt x="6335" y="4317"/>
                    <a:pt x="6192" y="4436"/>
                    <a:pt x="6025" y="4436"/>
                  </a:cubicBezTo>
                  <a:lnTo>
                    <a:pt x="5549" y="4436"/>
                  </a:lnTo>
                  <a:lnTo>
                    <a:pt x="5549" y="4913"/>
                  </a:lnTo>
                  <a:cubicBezTo>
                    <a:pt x="5549" y="5079"/>
                    <a:pt x="5406" y="5198"/>
                    <a:pt x="5239" y="5198"/>
                  </a:cubicBezTo>
                  <a:lnTo>
                    <a:pt x="4001" y="5198"/>
                  </a:lnTo>
                  <a:cubicBezTo>
                    <a:pt x="3834" y="5198"/>
                    <a:pt x="3692" y="5079"/>
                    <a:pt x="3692" y="4913"/>
                  </a:cubicBezTo>
                  <a:lnTo>
                    <a:pt x="3692" y="4436"/>
                  </a:lnTo>
                  <a:lnTo>
                    <a:pt x="3215" y="4436"/>
                  </a:lnTo>
                  <a:cubicBezTo>
                    <a:pt x="3049" y="4436"/>
                    <a:pt x="2906" y="4317"/>
                    <a:pt x="2906" y="4127"/>
                  </a:cubicBezTo>
                  <a:lnTo>
                    <a:pt x="2906" y="2888"/>
                  </a:lnTo>
                  <a:cubicBezTo>
                    <a:pt x="2906" y="2722"/>
                    <a:pt x="3049" y="2579"/>
                    <a:pt x="3215" y="2579"/>
                  </a:cubicBezTo>
                  <a:lnTo>
                    <a:pt x="3692" y="2579"/>
                  </a:lnTo>
                  <a:lnTo>
                    <a:pt x="3692" y="2103"/>
                  </a:lnTo>
                  <a:cubicBezTo>
                    <a:pt x="3692" y="2007"/>
                    <a:pt x="3739" y="1912"/>
                    <a:pt x="3834" y="1864"/>
                  </a:cubicBezTo>
                  <a:cubicBezTo>
                    <a:pt x="3882" y="1817"/>
                    <a:pt x="3930" y="1793"/>
                    <a:pt x="4001" y="1793"/>
                  </a:cubicBezTo>
                  <a:close/>
                  <a:moveTo>
                    <a:pt x="4611" y="1"/>
                  </a:moveTo>
                  <a:cubicBezTo>
                    <a:pt x="4126" y="1"/>
                    <a:pt x="3644" y="328"/>
                    <a:pt x="3692" y="983"/>
                  </a:cubicBezTo>
                  <a:lnTo>
                    <a:pt x="3692" y="1102"/>
                  </a:lnTo>
                  <a:lnTo>
                    <a:pt x="1334" y="1102"/>
                  </a:lnTo>
                  <a:cubicBezTo>
                    <a:pt x="596" y="1102"/>
                    <a:pt x="0" y="1698"/>
                    <a:pt x="0" y="2436"/>
                  </a:cubicBezTo>
                  <a:lnTo>
                    <a:pt x="0" y="6223"/>
                  </a:lnTo>
                  <a:cubicBezTo>
                    <a:pt x="0" y="6675"/>
                    <a:pt x="358" y="7056"/>
                    <a:pt x="834" y="7056"/>
                  </a:cubicBezTo>
                  <a:lnTo>
                    <a:pt x="834" y="6961"/>
                  </a:lnTo>
                  <a:cubicBezTo>
                    <a:pt x="834" y="6032"/>
                    <a:pt x="1572" y="5294"/>
                    <a:pt x="2501" y="5294"/>
                  </a:cubicBezTo>
                  <a:cubicBezTo>
                    <a:pt x="3406" y="5294"/>
                    <a:pt x="4144" y="6032"/>
                    <a:pt x="4144" y="6961"/>
                  </a:cubicBezTo>
                  <a:lnTo>
                    <a:pt x="4144" y="7056"/>
                  </a:lnTo>
                  <a:lnTo>
                    <a:pt x="6478" y="7056"/>
                  </a:lnTo>
                  <a:lnTo>
                    <a:pt x="6478" y="6961"/>
                  </a:lnTo>
                  <a:cubicBezTo>
                    <a:pt x="6478" y="6032"/>
                    <a:pt x="7216" y="5294"/>
                    <a:pt x="8145" y="5294"/>
                  </a:cubicBezTo>
                  <a:cubicBezTo>
                    <a:pt x="9050" y="5294"/>
                    <a:pt x="9788" y="6032"/>
                    <a:pt x="9788" y="6961"/>
                  </a:cubicBezTo>
                  <a:lnTo>
                    <a:pt x="9788" y="7056"/>
                  </a:lnTo>
                  <a:lnTo>
                    <a:pt x="9812" y="7056"/>
                  </a:lnTo>
                  <a:cubicBezTo>
                    <a:pt x="10264" y="7056"/>
                    <a:pt x="10622" y="6675"/>
                    <a:pt x="10622" y="6223"/>
                  </a:cubicBezTo>
                  <a:lnTo>
                    <a:pt x="10622" y="4484"/>
                  </a:lnTo>
                  <a:lnTo>
                    <a:pt x="8431" y="4484"/>
                  </a:lnTo>
                  <a:cubicBezTo>
                    <a:pt x="7526" y="4484"/>
                    <a:pt x="6787" y="3746"/>
                    <a:pt x="6787" y="2841"/>
                  </a:cubicBezTo>
                  <a:lnTo>
                    <a:pt x="6787" y="1102"/>
                  </a:lnTo>
                  <a:lnTo>
                    <a:pt x="5549" y="1102"/>
                  </a:lnTo>
                  <a:lnTo>
                    <a:pt x="5549" y="983"/>
                  </a:lnTo>
                  <a:cubicBezTo>
                    <a:pt x="5585" y="328"/>
                    <a:pt x="5097" y="1"/>
                    <a:pt x="4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3"/>
            <p:cNvSpPr/>
            <p:nvPr/>
          </p:nvSpPr>
          <p:spPr>
            <a:xfrm>
              <a:off x="3359961" y="2897552"/>
              <a:ext cx="21209" cy="34960"/>
            </a:xfrm>
            <a:custGeom>
              <a:rect b="b" l="l" r="r" t="t"/>
              <a:pathLst>
                <a:path extrusionOk="0" h="1022" w="620">
                  <a:moveTo>
                    <a:pt x="310" y="1"/>
                  </a:moveTo>
                  <a:cubicBezTo>
                    <a:pt x="156" y="1"/>
                    <a:pt x="1" y="102"/>
                    <a:pt x="1" y="304"/>
                  </a:cubicBezTo>
                  <a:lnTo>
                    <a:pt x="1" y="733"/>
                  </a:lnTo>
                  <a:cubicBezTo>
                    <a:pt x="1" y="900"/>
                    <a:pt x="120" y="1019"/>
                    <a:pt x="286" y="1019"/>
                  </a:cubicBezTo>
                  <a:lnTo>
                    <a:pt x="310" y="1019"/>
                  </a:lnTo>
                  <a:cubicBezTo>
                    <a:pt x="323" y="1020"/>
                    <a:pt x="335" y="1021"/>
                    <a:pt x="347" y="1021"/>
                  </a:cubicBezTo>
                  <a:cubicBezTo>
                    <a:pt x="497" y="1021"/>
                    <a:pt x="620" y="887"/>
                    <a:pt x="620" y="733"/>
                  </a:cubicBezTo>
                  <a:lnTo>
                    <a:pt x="620" y="304"/>
                  </a:lnTo>
                  <a:cubicBezTo>
                    <a:pt x="620" y="102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3"/>
            <p:cNvSpPr/>
            <p:nvPr/>
          </p:nvSpPr>
          <p:spPr>
            <a:xfrm>
              <a:off x="3296438" y="2923618"/>
              <a:ext cx="34242" cy="32018"/>
            </a:xfrm>
            <a:custGeom>
              <a:rect b="b" l="l" r="r" t="t"/>
              <a:pathLst>
                <a:path extrusionOk="0" h="936" w="1001">
                  <a:moveTo>
                    <a:pt x="348" y="1"/>
                  </a:moveTo>
                  <a:cubicBezTo>
                    <a:pt x="268" y="1"/>
                    <a:pt x="191" y="30"/>
                    <a:pt x="143" y="90"/>
                  </a:cubicBezTo>
                  <a:cubicBezTo>
                    <a:pt x="0" y="233"/>
                    <a:pt x="0" y="423"/>
                    <a:pt x="143" y="542"/>
                  </a:cubicBezTo>
                  <a:lnTo>
                    <a:pt x="429" y="828"/>
                  </a:lnTo>
                  <a:cubicBezTo>
                    <a:pt x="488" y="900"/>
                    <a:pt x="572" y="935"/>
                    <a:pt x="655" y="935"/>
                  </a:cubicBezTo>
                  <a:cubicBezTo>
                    <a:pt x="738" y="935"/>
                    <a:pt x="822" y="900"/>
                    <a:pt x="881" y="828"/>
                  </a:cubicBezTo>
                  <a:cubicBezTo>
                    <a:pt x="1000" y="709"/>
                    <a:pt x="1000" y="519"/>
                    <a:pt x="881" y="399"/>
                  </a:cubicBezTo>
                  <a:lnTo>
                    <a:pt x="572" y="90"/>
                  </a:lnTo>
                  <a:cubicBezTo>
                    <a:pt x="512" y="30"/>
                    <a:pt x="429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3"/>
            <p:cNvSpPr/>
            <p:nvPr/>
          </p:nvSpPr>
          <p:spPr>
            <a:xfrm>
              <a:off x="3410486" y="2923618"/>
              <a:ext cx="33421" cy="32018"/>
            </a:xfrm>
            <a:custGeom>
              <a:rect b="b" l="l" r="r" t="t"/>
              <a:pathLst>
                <a:path extrusionOk="0" h="936" w="977">
                  <a:moveTo>
                    <a:pt x="634" y="1"/>
                  </a:moveTo>
                  <a:cubicBezTo>
                    <a:pt x="554" y="1"/>
                    <a:pt x="476" y="30"/>
                    <a:pt x="429" y="90"/>
                  </a:cubicBezTo>
                  <a:lnTo>
                    <a:pt x="119" y="399"/>
                  </a:lnTo>
                  <a:cubicBezTo>
                    <a:pt x="0" y="519"/>
                    <a:pt x="0" y="709"/>
                    <a:pt x="119" y="828"/>
                  </a:cubicBezTo>
                  <a:cubicBezTo>
                    <a:pt x="179" y="900"/>
                    <a:pt x="262" y="935"/>
                    <a:pt x="346" y="935"/>
                  </a:cubicBezTo>
                  <a:cubicBezTo>
                    <a:pt x="429" y="935"/>
                    <a:pt x="512" y="900"/>
                    <a:pt x="572" y="828"/>
                  </a:cubicBezTo>
                  <a:lnTo>
                    <a:pt x="548" y="828"/>
                  </a:lnTo>
                  <a:lnTo>
                    <a:pt x="858" y="542"/>
                  </a:lnTo>
                  <a:cubicBezTo>
                    <a:pt x="977" y="423"/>
                    <a:pt x="977" y="209"/>
                    <a:pt x="858" y="90"/>
                  </a:cubicBezTo>
                  <a:cubicBezTo>
                    <a:pt x="798" y="30"/>
                    <a:pt x="715" y="1"/>
                    <a:pt x="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1" name="Google Shape;2781;p23"/>
          <p:cNvGrpSpPr/>
          <p:nvPr/>
        </p:nvGrpSpPr>
        <p:grpSpPr>
          <a:xfrm>
            <a:off x="3994780" y="2708484"/>
            <a:ext cx="343820" cy="356853"/>
            <a:chOff x="4018182" y="2882671"/>
            <a:chExt cx="343820" cy="356853"/>
          </a:xfrm>
        </p:grpSpPr>
        <p:sp>
          <p:nvSpPr>
            <p:cNvPr id="2782" name="Google Shape;2782;p23"/>
            <p:cNvSpPr/>
            <p:nvPr/>
          </p:nvSpPr>
          <p:spPr>
            <a:xfrm>
              <a:off x="4018182" y="2882671"/>
              <a:ext cx="161357" cy="68689"/>
            </a:xfrm>
            <a:custGeom>
              <a:rect b="b" l="l" r="r" t="t"/>
              <a:pathLst>
                <a:path extrusionOk="0" h="2008" w="4717">
                  <a:moveTo>
                    <a:pt x="4002" y="1"/>
                  </a:moveTo>
                  <a:cubicBezTo>
                    <a:pt x="3835" y="1"/>
                    <a:pt x="3025" y="168"/>
                    <a:pt x="2358" y="168"/>
                  </a:cubicBezTo>
                  <a:cubicBezTo>
                    <a:pt x="1858" y="168"/>
                    <a:pt x="1334" y="120"/>
                    <a:pt x="834" y="25"/>
                  </a:cubicBezTo>
                  <a:cubicBezTo>
                    <a:pt x="795" y="18"/>
                    <a:pt x="756" y="15"/>
                    <a:pt x="718" y="15"/>
                  </a:cubicBezTo>
                  <a:cubicBezTo>
                    <a:pt x="335" y="15"/>
                    <a:pt x="1" y="328"/>
                    <a:pt x="1" y="739"/>
                  </a:cubicBezTo>
                  <a:lnTo>
                    <a:pt x="1" y="1096"/>
                  </a:lnTo>
                  <a:cubicBezTo>
                    <a:pt x="1" y="1454"/>
                    <a:pt x="263" y="1763"/>
                    <a:pt x="620" y="1811"/>
                  </a:cubicBezTo>
                  <a:cubicBezTo>
                    <a:pt x="1442" y="1942"/>
                    <a:pt x="1900" y="2007"/>
                    <a:pt x="2358" y="2007"/>
                  </a:cubicBezTo>
                  <a:cubicBezTo>
                    <a:pt x="2817" y="2007"/>
                    <a:pt x="3275" y="1942"/>
                    <a:pt x="4097" y="1811"/>
                  </a:cubicBezTo>
                  <a:cubicBezTo>
                    <a:pt x="4454" y="1763"/>
                    <a:pt x="4716" y="1454"/>
                    <a:pt x="4716" y="1096"/>
                  </a:cubicBezTo>
                  <a:lnTo>
                    <a:pt x="4716" y="739"/>
                  </a:lnTo>
                  <a:cubicBezTo>
                    <a:pt x="4716" y="334"/>
                    <a:pt x="4406" y="1"/>
                    <a:pt x="4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3"/>
            <p:cNvSpPr/>
            <p:nvPr/>
          </p:nvSpPr>
          <p:spPr>
            <a:xfrm>
              <a:off x="4035286" y="2965761"/>
              <a:ext cx="127115" cy="273763"/>
            </a:xfrm>
            <a:custGeom>
              <a:rect b="b" l="l" r="r" t="t"/>
              <a:pathLst>
                <a:path extrusionOk="0" h="8003" w="3716">
                  <a:moveTo>
                    <a:pt x="2954" y="1620"/>
                  </a:moveTo>
                  <a:lnTo>
                    <a:pt x="2954" y="1692"/>
                  </a:lnTo>
                  <a:cubicBezTo>
                    <a:pt x="2882" y="2335"/>
                    <a:pt x="2370" y="2656"/>
                    <a:pt x="1861" y="2656"/>
                  </a:cubicBezTo>
                  <a:cubicBezTo>
                    <a:pt x="1352" y="2656"/>
                    <a:pt x="846" y="2335"/>
                    <a:pt x="787" y="1692"/>
                  </a:cubicBezTo>
                  <a:lnTo>
                    <a:pt x="787" y="1620"/>
                  </a:lnTo>
                  <a:close/>
                  <a:moveTo>
                    <a:pt x="1" y="1"/>
                  </a:moveTo>
                  <a:lnTo>
                    <a:pt x="168" y="1739"/>
                  </a:lnTo>
                  <a:cubicBezTo>
                    <a:pt x="239" y="2501"/>
                    <a:pt x="811" y="3121"/>
                    <a:pt x="1549" y="3240"/>
                  </a:cubicBezTo>
                  <a:lnTo>
                    <a:pt x="1549" y="5978"/>
                  </a:lnTo>
                  <a:cubicBezTo>
                    <a:pt x="1192" y="6050"/>
                    <a:pt x="930" y="6336"/>
                    <a:pt x="882" y="6693"/>
                  </a:cubicBezTo>
                  <a:lnTo>
                    <a:pt x="739" y="7645"/>
                  </a:lnTo>
                  <a:cubicBezTo>
                    <a:pt x="715" y="7836"/>
                    <a:pt x="858" y="8003"/>
                    <a:pt x="1049" y="8003"/>
                  </a:cubicBezTo>
                  <a:lnTo>
                    <a:pt x="2668" y="8003"/>
                  </a:lnTo>
                  <a:cubicBezTo>
                    <a:pt x="2859" y="8003"/>
                    <a:pt x="3002" y="7836"/>
                    <a:pt x="2978" y="7645"/>
                  </a:cubicBezTo>
                  <a:lnTo>
                    <a:pt x="2835" y="6693"/>
                  </a:lnTo>
                  <a:cubicBezTo>
                    <a:pt x="2787" y="6336"/>
                    <a:pt x="2501" y="6050"/>
                    <a:pt x="2168" y="5978"/>
                  </a:cubicBezTo>
                  <a:lnTo>
                    <a:pt x="2168" y="3240"/>
                  </a:lnTo>
                  <a:cubicBezTo>
                    <a:pt x="2906" y="3121"/>
                    <a:pt x="3478" y="2501"/>
                    <a:pt x="3549" y="1739"/>
                  </a:cubicBezTo>
                  <a:lnTo>
                    <a:pt x="3716" y="1"/>
                  </a:lnTo>
                  <a:lnTo>
                    <a:pt x="3716" y="1"/>
                  </a:lnTo>
                  <a:cubicBezTo>
                    <a:pt x="3692" y="1"/>
                    <a:pt x="3287" y="49"/>
                    <a:pt x="3097" y="72"/>
                  </a:cubicBezTo>
                  <a:lnTo>
                    <a:pt x="3121" y="72"/>
                  </a:lnTo>
                  <a:lnTo>
                    <a:pt x="3025" y="1001"/>
                  </a:lnTo>
                  <a:lnTo>
                    <a:pt x="715" y="1001"/>
                  </a:lnTo>
                  <a:lnTo>
                    <a:pt x="620" y="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3"/>
            <p:cNvSpPr/>
            <p:nvPr/>
          </p:nvSpPr>
          <p:spPr>
            <a:xfrm>
              <a:off x="4216962" y="2965761"/>
              <a:ext cx="127936" cy="273763"/>
            </a:xfrm>
            <a:custGeom>
              <a:rect b="b" l="l" r="r" t="t"/>
              <a:pathLst>
                <a:path extrusionOk="0" h="8003" w="3740">
                  <a:moveTo>
                    <a:pt x="2977" y="1620"/>
                  </a:moveTo>
                  <a:lnTo>
                    <a:pt x="2977" y="1692"/>
                  </a:lnTo>
                  <a:cubicBezTo>
                    <a:pt x="2906" y="2335"/>
                    <a:pt x="2394" y="2656"/>
                    <a:pt x="1882" y="2656"/>
                  </a:cubicBezTo>
                  <a:cubicBezTo>
                    <a:pt x="1370" y="2656"/>
                    <a:pt x="858" y="2335"/>
                    <a:pt x="786" y="1692"/>
                  </a:cubicBezTo>
                  <a:lnTo>
                    <a:pt x="786" y="1620"/>
                  </a:lnTo>
                  <a:close/>
                  <a:moveTo>
                    <a:pt x="1" y="1"/>
                  </a:moveTo>
                  <a:lnTo>
                    <a:pt x="191" y="1739"/>
                  </a:lnTo>
                  <a:cubicBezTo>
                    <a:pt x="263" y="2501"/>
                    <a:pt x="834" y="3121"/>
                    <a:pt x="1572" y="3240"/>
                  </a:cubicBezTo>
                  <a:lnTo>
                    <a:pt x="1572" y="5978"/>
                  </a:lnTo>
                  <a:cubicBezTo>
                    <a:pt x="1215" y="6050"/>
                    <a:pt x="953" y="6336"/>
                    <a:pt x="906" y="6693"/>
                  </a:cubicBezTo>
                  <a:lnTo>
                    <a:pt x="763" y="7645"/>
                  </a:lnTo>
                  <a:cubicBezTo>
                    <a:pt x="739" y="7836"/>
                    <a:pt x="882" y="8003"/>
                    <a:pt x="1072" y="8003"/>
                  </a:cubicBezTo>
                  <a:lnTo>
                    <a:pt x="2692" y="8003"/>
                  </a:lnTo>
                  <a:cubicBezTo>
                    <a:pt x="2882" y="8003"/>
                    <a:pt x="3025" y="7836"/>
                    <a:pt x="2977" y="7645"/>
                  </a:cubicBezTo>
                  <a:lnTo>
                    <a:pt x="2858" y="6693"/>
                  </a:lnTo>
                  <a:cubicBezTo>
                    <a:pt x="2787" y="6336"/>
                    <a:pt x="2525" y="6050"/>
                    <a:pt x="2168" y="5978"/>
                  </a:cubicBezTo>
                  <a:lnTo>
                    <a:pt x="2168" y="3240"/>
                  </a:lnTo>
                  <a:cubicBezTo>
                    <a:pt x="2930" y="3121"/>
                    <a:pt x="3501" y="2501"/>
                    <a:pt x="3573" y="1739"/>
                  </a:cubicBezTo>
                  <a:lnTo>
                    <a:pt x="3739" y="1"/>
                  </a:lnTo>
                  <a:cubicBezTo>
                    <a:pt x="3692" y="1"/>
                    <a:pt x="3311" y="49"/>
                    <a:pt x="3120" y="72"/>
                  </a:cubicBezTo>
                  <a:lnTo>
                    <a:pt x="3049" y="1001"/>
                  </a:lnTo>
                  <a:lnTo>
                    <a:pt x="715" y="1001"/>
                  </a:lnTo>
                  <a:lnTo>
                    <a:pt x="644" y="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3"/>
            <p:cNvSpPr/>
            <p:nvPr/>
          </p:nvSpPr>
          <p:spPr>
            <a:xfrm>
              <a:off x="4200679" y="2882671"/>
              <a:ext cx="161323" cy="68689"/>
            </a:xfrm>
            <a:custGeom>
              <a:rect b="b" l="l" r="r" t="t"/>
              <a:pathLst>
                <a:path extrusionOk="0" h="2008" w="4716">
                  <a:moveTo>
                    <a:pt x="4001" y="1"/>
                  </a:moveTo>
                  <a:cubicBezTo>
                    <a:pt x="3811" y="1"/>
                    <a:pt x="3025" y="168"/>
                    <a:pt x="2358" y="168"/>
                  </a:cubicBezTo>
                  <a:cubicBezTo>
                    <a:pt x="1834" y="168"/>
                    <a:pt x="1334" y="120"/>
                    <a:pt x="834" y="25"/>
                  </a:cubicBezTo>
                  <a:cubicBezTo>
                    <a:pt x="793" y="18"/>
                    <a:pt x="752" y="15"/>
                    <a:pt x="712" y="15"/>
                  </a:cubicBezTo>
                  <a:cubicBezTo>
                    <a:pt x="315" y="15"/>
                    <a:pt x="0" y="328"/>
                    <a:pt x="0" y="739"/>
                  </a:cubicBezTo>
                  <a:lnTo>
                    <a:pt x="0" y="1096"/>
                  </a:lnTo>
                  <a:cubicBezTo>
                    <a:pt x="0" y="1454"/>
                    <a:pt x="262" y="1763"/>
                    <a:pt x="619" y="1811"/>
                  </a:cubicBezTo>
                  <a:cubicBezTo>
                    <a:pt x="1441" y="1942"/>
                    <a:pt x="1899" y="2007"/>
                    <a:pt x="2358" y="2007"/>
                  </a:cubicBezTo>
                  <a:cubicBezTo>
                    <a:pt x="2816" y="2007"/>
                    <a:pt x="3275" y="1942"/>
                    <a:pt x="4096" y="1811"/>
                  </a:cubicBezTo>
                  <a:cubicBezTo>
                    <a:pt x="4454" y="1763"/>
                    <a:pt x="4716" y="1454"/>
                    <a:pt x="4716" y="1096"/>
                  </a:cubicBezTo>
                  <a:lnTo>
                    <a:pt x="4716" y="739"/>
                  </a:lnTo>
                  <a:cubicBezTo>
                    <a:pt x="4716" y="334"/>
                    <a:pt x="4382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6" name="Google Shape;2786;p23"/>
          <p:cNvGrpSpPr/>
          <p:nvPr/>
        </p:nvGrpSpPr>
        <p:grpSpPr>
          <a:xfrm>
            <a:off x="4782866" y="2704823"/>
            <a:ext cx="371493" cy="364173"/>
            <a:chOff x="4789664" y="2878601"/>
            <a:chExt cx="371493" cy="364173"/>
          </a:xfrm>
        </p:grpSpPr>
        <p:sp>
          <p:nvSpPr>
            <p:cNvPr id="2787" name="Google Shape;2787;p23"/>
            <p:cNvSpPr/>
            <p:nvPr/>
          </p:nvSpPr>
          <p:spPr>
            <a:xfrm>
              <a:off x="4859720" y="3006845"/>
              <a:ext cx="62189" cy="33044"/>
            </a:xfrm>
            <a:custGeom>
              <a:rect b="b" l="l" r="r" t="t"/>
              <a:pathLst>
                <a:path extrusionOk="0" h="966" w="1818">
                  <a:moveTo>
                    <a:pt x="352" y="0"/>
                  </a:moveTo>
                  <a:cubicBezTo>
                    <a:pt x="223" y="0"/>
                    <a:pt x="110" y="72"/>
                    <a:pt x="72" y="205"/>
                  </a:cubicBezTo>
                  <a:cubicBezTo>
                    <a:pt x="0" y="372"/>
                    <a:pt x="95" y="538"/>
                    <a:pt x="262" y="610"/>
                  </a:cubicBezTo>
                  <a:lnTo>
                    <a:pt x="1262" y="943"/>
                  </a:lnTo>
                  <a:cubicBezTo>
                    <a:pt x="1305" y="958"/>
                    <a:pt x="1346" y="965"/>
                    <a:pt x="1383" y="965"/>
                  </a:cubicBezTo>
                  <a:cubicBezTo>
                    <a:pt x="1701" y="965"/>
                    <a:pt x="1817" y="476"/>
                    <a:pt x="1477" y="348"/>
                  </a:cubicBezTo>
                  <a:lnTo>
                    <a:pt x="453" y="15"/>
                  </a:lnTo>
                  <a:cubicBezTo>
                    <a:pt x="419" y="5"/>
                    <a:pt x="385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3"/>
            <p:cNvSpPr/>
            <p:nvPr/>
          </p:nvSpPr>
          <p:spPr>
            <a:xfrm>
              <a:off x="4919105" y="2946503"/>
              <a:ext cx="37662" cy="56100"/>
            </a:xfrm>
            <a:custGeom>
              <a:rect b="b" l="l" r="r" t="t"/>
              <a:pathLst>
                <a:path extrusionOk="0" h="1640" w="1101">
                  <a:moveTo>
                    <a:pt x="395" y="0"/>
                  </a:moveTo>
                  <a:cubicBezTo>
                    <a:pt x="202" y="0"/>
                    <a:pt x="0" y="169"/>
                    <a:pt x="74" y="421"/>
                  </a:cubicBezTo>
                  <a:lnTo>
                    <a:pt x="431" y="1421"/>
                  </a:lnTo>
                  <a:cubicBezTo>
                    <a:pt x="476" y="1575"/>
                    <a:pt x="590" y="1639"/>
                    <a:pt x="708" y="1639"/>
                  </a:cubicBezTo>
                  <a:cubicBezTo>
                    <a:pt x="899" y="1639"/>
                    <a:pt x="1101" y="1467"/>
                    <a:pt x="1027" y="1231"/>
                  </a:cubicBezTo>
                  <a:lnTo>
                    <a:pt x="669" y="207"/>
                  </a:lnTo>
                  <a:cubicBezTo>
                    <a:pt x="624" y="63"/>
                    <a:pt x="511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3"/>
            <p:cNvSpPr/>
            <p:nvPr/>
          </p:nvSpPr>
          <p:spPr>
            <a:xfrm>
              <a:off x="4992719" y="3117198"/>
              <a:ext cx="36465" cy="56032"/>
            </a:xfrm>
            <a:custGeom>
              <a:rect b="b" l="l" r="r" t="t"/>
              <a:pathLst>
                <a:path extrusionOk="0" h="1638" w="1066">
                  <a:moveTo>
                    <a:pt x="395" y="1"/>
                  </a:moveTo>
                  <a:cubicBezTo>
                    <a:pt x="198" y="1"/>
                    <a:pt x="0" y="179"/>
                    <a:pt x="89" y="432"/>
                  </a:cubicBezTo>
                  <a:lnTo>
                    <a:pt x="423" y="1432"/>
                  </a:lnTo>
                  <a:cubicBezTo>
                    <a:pt x="461" y="1565"/>
                    <a:pt x="589" y="1637"/>
                    <a:pt x="724" y="1637"/>
                  </a:cubicBezTo>
                  <a:cubicBezTo>
                    <a:pt x="758" y="1637"/>
                    <a:pt x="793" y="1633"/>
                    <a:pt x="827" y="1623"/>
                  </a:cubicBezTo>
                  <a:cubicBezTo>
                    <a:pt x="994" y="1575"/>
                    <a:pt x="1066" y="1385"/>
                    <a:pt x="1018" y="1242"/>
                  </a:cubicBezTo>
                  <a:lnTo>
                    <a:pt x="685" y="218"/>
                  </a:lnTo>
                  <a:cubicBezTo>
                    <a:pt x="631" y="66"/>
                    <a:pt x="513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3"/>
            <p:cNvSpPr/>
            <p:nvPr/>
          </p:nvSpPr>
          <p:spPr>
            <a:xfrm>
              <a:off x="5028535" y="3080254"/>
              <a:ext cx="60924" cy="33010"/>
            </a:xfrm>
            <a:custGeom>
              <a:rect b="b" l="l" r="r" t="t"/>
              <a:pathLst>
                <a:path extrusionOk="0" h="965" w="1781">
                  <a:moveTo>
                    <a:pt x="429" y="0"/>
                  </a:moveTo>
                  <a:cubicBezTo>
                    <a:pt x="114" y="0"/>
                    <a:pt x="0" y="454"/>
                    <a:pt x="328" y="607"/>
                  </a:cubicBezTo>
                  <a:lnTo>
                    <a:pt x="1328" y="941"/>
                  </a:lnTo>
                  <a:cubicBezTo>
                    <a:pt x="1367" y="957"/>
                    <a:pt x="1405" y="965"/>
                    <a:pt x="1442" y="965"/>
                  </a:cubicBezTo>
                  <a:cubicBezTo>
                    <a:pt x="1567" y="965"/>
                    <a:pt x="1678" y="879"/>
                    <a:pt x="1733" y="750"/>
                  </a:cubicBezTo>
                  <a:cubicBezTo>
                    <a:pt x="1781" y="583"/>
                    <a:pt x="1709" y="417"/>
                    <a:pt x="1543" y="369"/>
                  </a:cubicBezTo>
                  <a:lnTo>
                    <a:pt x="519" y="12"/>
                  </a:lnTo>
                  <a:cubicBezTo>
                    <a:pt x="487" y="4"/>
                    <a:pt x="457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3"/>
            <p:cNvSpPr/>
            <p:nvPr/>
          </p:nvSpPr>
          <p:spPr>
            <a:xfrm>
              <a:off x="4789664" y="3056719"/>
              <a:ext cx="188210" cy="186055"/>
            </a:xfrm>
            <a:custGeom>
              <a:rect b="b" l="l" r="r" t="t"/>
              <a:pathLst>
                <a:path extrusionOk="0" h="5439" w="5502">
                  <a:moveTo>
                    <a:pt x="4117" y="0"/>
                  </a:moveTo>
                  <a:cubicBezTo>
                    <a:pt x="4040" y="0"/>
                    <a:pt x="3959" y="27"/>
                    <a:pt x="3906" y="81"/>
                  </a:cubicBezTo>
                  <a:cubicBezTo>
                    <a:pt x="3239" y="700"/>
                    <a:pt x="2667" y="1152"/>
                    <a:pt x="2358" y="1390"/>
                  </a:cubicBezTo>
                  <a:cubicBezTo>
                    <a:pt x="2177" y="1551"/>
                    <a:pt x="2013" y="1746"/>
                    <a:pt x="1767" y="1746"/>
                  </a:cubicBezTo>
                  <a:cubicBezTo>
                    <a:pt x="1721" y="1746"/>
                    <a:pt x="1672" y="1739"/>
                    <a:pt x="1620" y="1724"/>
                  </a:cubicBezTo>
                  <a:cubicBezTo>
                    <a:pt x="1491" y="1683"/>
                    <a:pt x="1361" y="1664"/>
                    <a:pt x="1233" y="1664"/>
                  </a:cubicBezTo>
                  <a:cubicBezTo>
                    <a:pt x="910" y="1664"/>
                    <a:pt x="603" y="1788"/>
                    <a:pt x="381" y="2010"/>
                  </a:cubicBezTo>
                  <a:cubicBezTo>
                    <a:pt x="143" y="2248"/>
                    <a:pt x="24" y="2557"/>
                    <a:pt x="0" y="2891"/>
                  </a:cubicBezTo>
                  <a:cubicBezTo>
                    <a:pt x="0" y="3577"/>
                    <a:pt x="572" y="4132"/>
                    <a:pt x="1251" y="4132"/>
                  </a:cubicBezTo>
                  <a:cubicBezTo>
                    <a:pt x="1278" y="4132"/>
                    <a:pt x="1306" y="4131"/>
                    <a:pt x="1334" y="4129"/>
                  </a:cubicBezTo>
                  <a:lnTo>
                    <a:pt x="1334" y="4129"/>
                  </a:lnTo>
                  <a:cubicBezTo>
                    <a:pt x="1310" y="4486"/>
                    <a:pt x="1429" y="4820"/>
                    <a:pt x="1691" y="5082"/>
                  </a:cubicBezTo>
                  <a:cubicBezTo>
                    <a:pt x="1929" y="5320"/>
                    <a:pt x="2245" y="5439"/>
                    <a:pt x="2560" y="5439"/>
                  </a:cubicBezTo>
                  <a:cubicBezTo>
                    <a:pt x="2876" y="5439"/>
                    <a:pt x="3191" y="5320"/>
                    <a:pt x="3429" y="5082"/>
                  </a:cubicBezTo>
                  <a:lnTo>
                    <a:pt x="3453" y="5105"/>
                  </a:lnTo>
                  <a:cubicBezTo>
                    <a:pt x="3787" y="4772"/>
                    <a:pt x="3906" y="4296"/>
                    <a:pt x="3763" y="3867"/>
                  </a:cubicBezTo>
                  <a:cubicBezTo>
                    <a:pt x="3668" y="3534"/>
                    <a:pt x="3906" y="3343"/>
                    <a:pt x="4096" y="3129"/>
                  </a:cubicBezTo>
                  <a:cubicBezTo>
                    <a:pt x="4334" y="2819"/>
                    <a:pt x="4787" y="2248"/>
                    <a:pt x="5406" y="1581"/>
                  </a:cubicBezTo>
                  <a:cubicBezTo>
                    <a:pt x="5477" y="1486"/>
                    <a:pt x="5501" y="1390"/>
                    <a:pt x="5477" y="1295"/>
                  </a:cubicBezTo>
                  <a:cubicBezTo>
                    <a:pt x="5382" y="819"/>
                    <a:pt x="5335" y="605"/>
                    <a:pt x="5311" y="485"/>
                  </a:cubicBezTo>
                  <a:cubicBezTo>
                    <a:pt x="5263" y="319"/>
                    <a:pt x="5144" y="224"/>
                    <a:pt x="5001" y="176"/>
                  </a:cubicBezTo>
                  <a:lnTo>
                    <a:pt x="4191" y="9"/>
                  </a:lnTo>
                  <a:cubicBezTo>
                    <a:pt x="4168" y="3"/>
                    <a:pt x="4142" y="0"/>
                    <a:pt x="4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3"/>
            <p:cNvSpPr/>
            <p:nvPr/>
          </p:nvSpPr>
          <p:spPr>
            <a:xfrm>
              <a:off x="4956665" y="2878601"/>
              <a:ext cx="204492" cy="197138"/>
            </a:xfrm>
            <a:custGeom>
              <a:rect b="b" l="l" r="r" t="t"/>
              <a:pathLst>
                <a:path extrusionOk="0" h="5763" w="5978">
                  <a:moveTo>
                    <a:pt x="3295" y="1"/>
                  </a:moveTo>
                  <a:cubicBezTo>
                    <a:pt x="2977" y="1"/>
                    <a:pt x="2655" y="120"/>
                    <a:pt x="2405" y="358"/>
                  </a:cubicBezTo>
                  <a:cubicBezTo>
                    <a:pt x="2096" y="691"/>
                    <a:pt x="1977" y="1168"/>
                    <a:pt x="2120" y="1596"/>
                  </a:cubicBezTo>
                  <a:cubicBezTo>
                    <a:pt x="2215" y="1930"/>
                    <a:pt x="2024" y="2049"/>
                    <a:pt x="1786" y="2358"/>
                  </a:cubicBezTo>
                  <a:cubicBezTo>
                    <a:pt x="1524" y="2668"/>
                    <a:pt x="929" y="3430"/>
                    <a:pt x="191" y="4192"/>
                  </a:cubicBezTo>
                  <a:cubicBezTo>
                    <a:pt x="0" y="4383"/>
                    <a:pt x="95" y="4668"/>
                    <a:pt x="334" y="4716"/>
                  </a:cubicBezTo>
                  <a:lnTo>
                    <a:pt x="976" y="4859"/>
                  </a:lnTo>
                  <a:lnTo>
                    <a:pt x="1119" y="5502"/>
                  </a:lnTo>
                  <a:cubicBezTo>
                    <a:pt x="1134" y="5665"/>
                    <a:pt x="1268" y="5763"/>
                    <a:pt x="1408" y="5763"/>
                  </a:cubicBezTo>
                  <a:cubicBezTo>
                    <a:pt x="1493" y="5763"/>
                    <a:pt x="1580" y="5726"/>
                    <a:pt x="1643" y="5645"/>
                  </a:cubicBezTo>
                  <a:cubicBezTo>
                    <a:pt x="2405" y="4907"/>
                    <a:pt x="3120" y="4335"/>
                    <a:pt x="3477" y="4049"/>
                  </a:cubicBezTo>
                  <a:cubicBezTo>
                    <a:pt x="3765" y="3838"/>
                    <a:pt x="3867" y="3689"/>
                    <a:pt x="4071" y="3689"/>
                  </a:cubicBezTo>
                  <a:cubicBezTo>
                    <a:pt x="4120" y="3689"/>
                    <a:pt x="4174" y="3697"/>
                    <a:pt x="4239" y="3716"/>
                  </a:cubicBezTo>
                  <a:cubicBezTo>
                    <a:pt x="4366" y="3756"/>
                    <a:pt x="4494" y="3775"/>
                    <a:pt x="4620" y="3775"/>
                  </a:cubicBezTo>
                  <a:cubicBezTo>
                    <a:pt x="4945" y="3775"/>
                    <a:pt x="5254" y="3646"/>
                    <a:pt x="5477" y="3406"/>
                  </a:cubicBezTo>
                  <a:cubicBezTo>
                    <a:pt x="5978" y="2930"/>
                    <a:pt x="5978" y="2144"/>
                    <a:pt x="5477" y="1668"/>
                  </a:cubicBezTo>
                  <a:cubicBezTo>
                    <a:pt x="5237" y="1428"/>
                    <a:pt x="4937" y="1308"/>
                    <a:pt x="4614" y="1308"/>
                  </a:cubicBezTo>
                  <a:cubicBezTo>
                    <a:pt x="4584" y="1308"/>
                    <a:pt x="4555" y="1309"/>
                    <a:pt x="4525" y="1311"/>
                  </a:cubicBezTo>
                  <a:cubicBezTo>
                    <a:pt x="4549" y="953"/>
                    <a:pt x="4406" y="596"/>
                    <a:pt x="4168" y="358"/>
                  </a:cubicBezTo>
                  <a:cubicBezTo>
                    <a:pt x="3929" y="120"/>
                    <a:pt x="3614" y="1"/>
                    <a:pt x="3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3" name="Google Shape;2793;p23"/>
          <p:cNvGrpSpPr/>
          <p:nvPr/>
        </p:nvGrpSpPr>
        <p:grpSpPr>
          <a:xfrm>
            <a:off x="5627227" y="2703609"/>
            <a:ext cx="286796" cy="366602"/>
            <a:chOff x="5624634" y="2877814"/>
            <a:chExt cx="286796" cy="366602"/>
          </a:xfrm>
        </p:grpSpPr>
        <p:sp>
          <p:nvSpPr>
            <p:cNvPr id="2794" name="Google Shape;2794;p23"/>
            <p:cNvSpPr/>
            <p:nvPr/>
          </p:nvSpPr>
          <p:spPr>
            <a:xfrm>
              <a:off x="5869047" y="3166183"/>
              <a:ext cx="42383" cy="70091"/>
            </a:xfrm>
            <a:custGeom>
              <a:rect b="b" l="l" r="r" t="t"/>
              <a:pathLst>
                <a:path extrusionOk="0" h="2049" w="1239">
                  <a:moveTo>
                    <a:pt x="0" y="0"/>
                  </a:moveTo>
                  <a:lnTo>
                    <a:pt x="0" y="0"/>
                  </a:lnTo>
                  <a:cubicBezTo>
                    <a:pt x="48" y="191"/>
                    <a:pt x="72" y="358"/>
                    <a:pt x="72" y="548"/>
                  </a:cubicBezTo>
                  <a:lnTo>
                    <a:pt x="72" y="1620"/>
                  </a:lnTo>
                  <a:cubicBezTo>
                    <a:pt x="72" y="1763"/>
                    <a:pt x="48" y="1905"/>
                    <a:pt x="0" y="2048"/>
                  </a:cubicBezTo>
                  <a:lnTo>
                    <a:pt x="405" y="2048"/>
                  </a:lnTo>
                  <a:cubicBezTo>
                    <a:pt x="858" y="2048"/>
                    <a:pt x="1239" y="1667"/>
                    <a:pt x="1239" y="1215"/>
                  </a:cubicBezTo>
                  <a:cubicBezTo>
                    <a:pt x="1239" y="762"/>
                    <a:pt x="977" y="381"/>
                    <a:pt x="572" y="2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3"/>
            <p:cNvSpPr/>
            <p:nvPr/>
          </p:nvSpPr>
          <p:spPr>
            <a:xfrm>
              <a:off x="5644201" y="2877814"/>
              <a:ext cx="115724" cy="62737"/>
            </a:xfrm>
            <a:custGeom>
              <a:rect b="b" l="l" r="r" t="t"/>
              <a:pathLst>
                <a:path extrusionOk="0" h="1834" w="3383">
                  <a:moveTo>
                    <a:pt x="310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1834"/>
                  </a:lnTo>
                  <a:cubicBezTo>
                    <a:pt x="72" y="1810"/>
                    <a:pt x="143" y="1810"/>
                    <a:pt x="215" y="1810"/>
                  </a:cubicBezTo>
                  <a:lnTo>
                    <a:pt x="3168" y="1810"/>
                  </a:lnTo>
                  <a:cubicBezTo>
                    <a:pt x="3239" y="1810"/>
                    <a:pt x="3311" y="1810"/>
                    <a:pt x="3382" y="1834"/>
                  </a:cubicBezTo>
                  <a:lnTo>
                    <a:pt x="3382" y="310"/>
                  </a:lnTo>
                  <a:cubicBezTo>
                    <a:pt x="3382" y="143"/>
                    <a:pt x="3239" y="0"/>
                    <a:pt x="3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3"/>
            <p:cNvSpPr/>
            <p:nvPr/>
          </p:nvSpPr>
          <p:spPr>
            <a:xfrm>
              <a:off x="5624634" y="2960904"/>
              <a:ext cx="135291" cy="110798"/>
            </a:xfrm>
            <a:custGeom>
              <a:rect b="b" l="l" r="r" t="t"/>
              <a:pathLst>
                <a:path extrusionOk="0" h="3239" w="3955">
                  <a:moveTo>
                    <a:pt x="763" y="0"/>
                  </a:moveTo>
                  <a:cubicBezTo>
                    <a:pt x="334" y="0"/>
                    <a:pt x="25" y="333"/>
                    <a:pt x="1" y="738"/>
                  </a:cubicBezTo>
                  <a:lnTo>
                    <a:pt x="1" y="3239"/>
                  </a:lnTo>
                  <a:lnTo>
                    <a:pt x="3954" y="48"/>
                  </a:lnTo>
                  <a:cubicBezTo>
                    <a:pt x="3883" y="24"/>
                    <a:pt x="3811" y="0"/>
                    <a:pt x="37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3"/>
            <p:cNvSpPr/>
            <p:nvPr/>
          </p:nvSpPr>
          <p:spPr>
            <a:xfrm>
              <a:off x="5626276" y="2977187"/>
              <a:ext cx="151573" cy="171927"/>
            </a:xfrm>
            <a:custGeom>
              <a:rect b="b" l="l" r="r" t="t"/>
              <a:pathLst>
                <a:path extrusionOk="0" h="5026" w="4431">
                  <a:moveTo>
                    <a:pt x="4382" y="0"/>
                  </a:moveTo>
                  <a:lnTo>
                    <a:pt x="1" y="3549"/>
                  </a:lnTo>
                  <a:lnTo>
                    <a:pt x="1" y="5025"/>
                  </a:lnTo>
                  <a:lnTo>
                    <a:pt x="4430" y="1453"/>
                  </a:lnTo>
                  <a:lnTo>
                    <a:pt x="4430" y="262"/>
                  </a:lnTo>
                  <a:cubicBezTo>
                    <a:pt x="4430" y="167"/>
                    <a:pt x="4406" y="72"/>
                    <a:pt x="4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3"/>
            <p:cNvSpPr/>
            <p:nvPr/>
          </p:nvSpPr>
          <p:spPr>
            <a:xfrm>
              <a:off x="5640130" y="3199570"/>
              <a:ext cx="98586" cy="44846"/>
            </a:xfrm>
            <a:custGeom>
              <a:rect b="b" l="l" r="r" t="t"/>
              <a:pathLst>
                <a:path extrusionOk="0" h="1311" w="2882">
                  <a:moveTo>
                    <a:pt x="1548" y="1"/>
                  </a:moveTo>
                  <a:lnTo>
                    <a:pt x="1559" y="11"/>
                  </a:lnTo>
                  <a:lnTo>
                    <a:pt x="1559" y="11"/>
                  </a:lnTo>
                  <a:lnTo>
                    <a:pt x="1572" y="1"/>
                  </a:lnTo>
                  <a:close/>
                  <a:moveTo>
                    <a:pt x="1559" y="11"/>
                  </a:moveTo>
                  <a:lnTo>
                    <a:pt x="0" y="1239"/>
                  </a:lnTo>
                  <a:cubicBezTo>
                    <a:pt x="96" y="1287"/>
                    <a:pt x="191" y="1310"/>
                    <a:pt x="310" y="1310"/>
                  </a:cubicBezTo>
                  <a:lnTo>
                    <a:pt x="2882" y="1310"/>
                  </a:lnTo>
                  <a:lnTo>
                    <a:pt x="1559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3"/>
            <p:cNvSpPr/>
            <p:nvPr/>
          </p:nvSpPr>
          <p:spPr>
            <a:xfrm>
              <a:off x="5626276" y="3054564"/>
              <a:ext cx="151573" cy="171106"/>
            </a:xfrm>
            <a:custGeom>
              <a:rect b="b" l="l" r="r" t="t"/>
              <a:pathLst>
                <a:path extrusionOk="0" h="5002" w="4431">
                  <a:moveTo>
                    <a:pt x="4430" y="1"/>
                  </a:moveTo>
                  <a:lnTo>
                    <a:pt x="1" y="3573"/>
                  </a:lnTo>
                  <a:lnTo>
                    <a:pt x="1" y="4811"/>
                  </a:lnTo>
                  <a:cubicBezTo>
                    <a:pt x="1" y="4883"/>
                    <a:pt x="1" y="4954"/>
                    <a:pt x="24" y="5002"/>
                  </a:cubicBezTo>
                  <a:lnTo>
                    <a:pt x="4430" y="1430"/>
                  </a:lnTo>
                  <a:lnTo>
                    <a:pt x="4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3"/>
            <p:cNvSpPr/>
            <p:nvPr/>
          </p:nvSpPr>
          <p:spPr>
            <a:xfrm>
              <a:off x="5710187" y="3162112"/>
              <a:ext cx="112440" cy="82303"/>
            </a:xfrm>
            <a:custGeom>
              <a:rect b="b" l="l" r="r" t="t"/>
              <a:pathLst>
                <a:path extrusionOk="0" h="2406" w="3287">
                  <a:moveTo>
                    <a:pt x="858" y="0"/>
                  </a:moveTo>
                  <a:lnTo>
                    <a:pt x="1" y="691"/>
                  </a:lnTo>
                  <a:lnTo>
                    <a:pt x="1715" y="2405"/>
                  </a:lnTo>
                  <a:lnTo>
                    <a:pt x="3287" y="240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3"/>
            <p:cNvSpPr/>
            <p:nvPr/>
          </p:nvSpPr>
          <p:spPr>
            <a:xfrm>
              <a:off x="5756607" y="3124621"/>
              <a:ext cx="93729" cy="111653"/>
            </a:xfrm>
            <a:custGeom>
              <a:rect b="b" l="l" r="r" t="t"/>
              <a:pathLst>
                <a:path extrusionOk="0" h="3264" w="2740">
                  <a:moveTo>
                    <a:pt x="882" y="1"/>
                  </a:moveTo>
                  <a:lnTo>
                    <a:pt x="1" y="691"/>
                  </a:lnTo>
                  <a:lnTo>
                    <a:pt x="2573" y="3263"/>
                  </a:lnTo>
                  <a:cubicBezTo>
                    <a:pt x="2668" y="3144"/>
                    <a:pt x="2740" y="2978"/>
                    <a:pt x="2740" y="2835"/>
                  </a:cubicBezTo>
                  <a:lnTo>
                    <a:pt x="2740" y="1763"/>
                  </a:lnTo>
                  <a:cubicBezTo>
                    <a:pt x="2740" y="1120"/>
                    <a:pt x="2335" y="549"/>
                    <a:pt x="1739" y="334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2" name="Google Shape;2802;p23"/>
          <p:cNvGrpSpPr/>
          <p:nvPr/>
        </p:nvGrpSpPr>
        <p:grpSpPr>
          <a:xfrm>
            <a:off x="6375875" y="2703387"/>
            <a:ext cx="364173" cy="367046"/>
            <a:chOff x="6382262" y="2877369"/>
            <a:chExt cx="364173" cy="367046"/>
          </a:xfrm>
        </p:grpSpPr>
        <p:sp>
          <p:nvSpPr>
            <p:cNvPr id="2803" name="Google Shape;2803;p23"/>
            <p:cNvSpPr/>
            <p:nvPr/>
          </p:nvSpPr>
          <p:spPr>
            <a:xfrm>
              <a:off x="6413220" y="3027677"/>
              <a:ext cx="323432" cy="216739"/>
            </a:xfrm>
            <a:custGeom>
              <a:rect b="b" l="l" r="r" t="t"/>
              <a:pathLst>
                <a:path extrusionOk="0" h="6336" w="9455">
                  <a:moveTo>
                    <a:pt x="8359" y="1"/>
                  </a:moveTo>
                  <a:cubicBezTo>
                    <a:pt x="7954" y="1"/>
                    <a:pt x="7621" y="334"/>
                    <a:pt x="7621" y="739"/>
                  </a:cubicBezTo>
                  <a:lnTo>
                    <a:pt x="7621" y="1763"/>
                  </a:lnTo>
                  <a:cubicBezTo>
                    <a:pt x="7621" y="2120"/>
                    <a:pt x="7883" y="2430"/>
                    <a:pt x="8240" y="2501"/>
                  </a:cubicBezTo>
                  <a:cubicBezTo>
                    <a:pt x="8216" y="3311"/>
                    <a:pt x="7692" y="4026"/>
                    <a:pt x="6907" y="4287"/>
                  </a:cubicBezTo>
                  <a:lnTo>
                    <a:pt x="6192" y="4526"/>
                  </a:lnTo>
                  <a:lnTo>
                    <a:pt x="6192" y="3073"/>
                  </a:lnTo>
                  <a:cubicBezTo>
                    <a:pt x="5311" y="3859"/>
                    <a:pt x="4204" y="4252"/>
                    <a:pt x="3096" y="4252"/>
                  </a:cubicBezTo>
                  <a:cubicBezTo>
                    <a:pt x="1989" y="4252"/>
                    <a:pt x="882" y="3859"/>
                    <a:pt x="0" y="3073"/>
                  </a:cubicBezTo>
                  <a:lnTo>
                    <a:pt x="0" y="6002"/>
                  </a:lnTo>
                  <a:cubicBezTo>
                    <a:pt x="0" y="6169"/>
                    <a:pt x="143" y="6288"/>
                    <a:pt x="310" y="6288"/>
                  </a:cubicBezTo>
                  <a:lnTo>
                    <a:pt x="1239" y="6288"/>
                  </a:lnTo>
                  <a:lnTo>
                    <a:pt x="1239" y="5169"/>
                  </a:lnTo>
                  <a:cubicBezTo>
                    <a:pt x="1239" y="5002"/>
                    <a:pt x="1382" y="4859"/>
                    <a:pt x="1572" y="4859"/>
                  </a:cubicBezTo>
                  <a:lnTo>
                    <a:pt x="4620" y="4859"/>
                  </a:lnTo>
                  <a:cubicBezTo>
                    <a:pt x="4787" y="4859"/>
                    <a:pt x="4906" y="5002"/>
                    <a:pt x="4906" y="5169"/>
                  </a:cubicBezTo>
                  <a:lnTo>
                    <a:pt x="4906" y="6335"/>
                  </a:lnTo>
                  <a:lnTo>
                    <a:pt x="5859" y="6335"/>
                  </a:lnTo>
                  <a:cubicBezTo>
                    <a:pt x="6025" y="6335"/>
                    <a:pt x="6168" y="6216"/>
                    <a:pt x="6168" y="6050"/>
                  </a:cubicBezTo>
                  <a:lnTo>
                    <a:pt x="6168" y="5216"/>
                  </a:lnTo>
                  <a:lnTo>
                    <a:pt x="7073" y="4907"/>
                  </a:lnTo>
                  <a:cubicBezTo>
                    <a:pt x="8121" y="4573"/>
                    <a:pt x="8836" y="3621"/>
                    <a:pt x="8836" y="2525"/>
                  </a:cubicBezTo>
                  <a:cubicBezTo>
                    <a:pt x="9193" y="2454"/>
                    <a:pt x="9455" y="2144"/>
                    <a:pt x="9455" y="1787"/>
                  </a:cubicBezTo>
                  <a:lnTo>
                    <a:pt x="9455" y="763"/>
                  </a:lnTo>
                  <a:cubicBezTo>
                    <a:pt x="9455" y="358"/>
                    <a:pt x="9121" y="25"/>
                    <a:pt x="8717" y="25"/>
                  </a:cubicBezTo>
                  <a:lnTo>
                    <a:pt x="8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3"/>
            <p:cNvSpPr/>
            <p:nvPr/>
          </p:nvSpPr>
          <p:spPr>
            <a:xfrm>
              <a:off x="6663311" y="2877369"/>
              <a:ext cx="83124" cy="124002"/>
            </a:xfrm>
            <a:custGeom>
              <a:rect b="b" l="l" r="r" t="t"/>
              <a:pathLst>
                <a:path extrusionOk="0" h="3625" w="2430">
                  <a:moveTo>
                    <a:pt x="1743" y="1"/>
                  </a:moveTo>
                  <a:cubicBezTo>
                    <a:pt x="1657" y="1"/>
                    <a:pt x="1569" y="39"/>
                    <a:pt x="1501" y="132"/>
                  </a:cubicBezTo>
                  <a:lnTo>
                    <a:pt x="191" y="1656"/>
                  </a:lnTo>
                  <a:cubicBezTo>
                    <a:pt x="0" y="1847"/>
                    <a:pt x="143" y="2180"/>
                    <a:pt x="429" y="2180"/>
                  </a:cubicBezTo>
                  <a:lnTo>
                    <a:pt x="1334" y="2180"/>
                  </a:lnTo>
                  <a:lnTo>
                    <a:pt x="548" y="3109"/>
                  </a:lnTo>
                  <a:cubicBezTo>
                    <a:pt x="335" y="3340"/>
                    <a:pt x="547" y="3625"/>
                    <a:pt x="786" y="3625"/>
                  </a:cubicBezTo>
                  <a:cubicBezTo>
                    <a:pt x="868" y="3625"/>
                    <a:pt x="952" y="3592"/>
                    <a:pt x="1024" y="3514"/>
                  </a:cubicBezTo>
                  <a:lnTo>
                    <a:pt x="2263" y="2061"/>
                  </a:lnTo>
                  <a:cubicBezTo>
                    <a:pt x="2430" y="1871"/>
                    <a:pt x="2287" y="1561"/>
                    <a:pt x="2025" y="1537"/>
                  </a:cubicBezTo>
                  <a:lnTo>
                    <a:pt x="1096" y="1537"/>
                  </a:lnTo>
                  <a:lnTo>
                    <a:pt x="1977" y="537"/>
                  </a:lnTo>
                  <a:cubicBezTo>
                    <a:pt x="2224" y="308"/>
                    <a:pt x="1988" y="1"/>
                    <a:pt x="1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3"/>
            <p:cNvSpPr/>
            <p:nvPr/>
          </p:nvSpPr>
          <p:spPr>
            <a:xfrm>
              <a:off x="6477564" y="3215852"/>
              <a:ext cx="83124" cy="27742"/>
            </a:xfrm>
            <a:custGeom>
              <a:rect b="b" l="l" r="r" t="t"/>
              <a:pathLst>
                <a:path extrusionOk="0" h="811" w="2430">
                  <a:moveTo>
                    <a:pt x="1" y="1"/>
                  </a:moveTo>
                  <a:lnTo>
                    <a:pt x="1" y="811"/>
                  </a:lnTo>
                  <a:lnTo>
                    <a:pt x="2430" y="811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3"/>
            <p:cNvSpPr/>
            <p:nvPr/>
          </p:nvSpPr>
          <p:spPr>
            <a:xfrm>
              <a:off x="6451498" y="2947084"/>
              <a:ext cx="158073" cy="136043"/>
            </a:xfrm>
            <a:custGeom>
              <a:rect b="b" l="l" r="r" t="t"/>
              <a:pathLst>
                <a:path extrusionOk="0" h="3977" w="4621">
                  <a:moveTo>
                    <a:pt x="1977" y="1666"/>
                  </a:moveTo>
                  <a:cubicBezTo>
                    <a:pt x="2263" y="1666"/>
                    <a:pt x="2406" y="2023"/>
                    <a:pt x="2192" y="2214"/>
                  </a:cubicBezTo>
                  <a:cubicBezTo>
                    <a:pt x="2131" y="2275"/>
                    <a:pt x="2056" y="2301"/>
                    <a:pt x="1982" y="2301"/>
                  </a:cubicBezTo>
                  <a:cubicBezTo>
                    <a:pt x="1823" y="2301"/>
                    <a:pt x="1668" y="2178"/>
                    <a:pt x="1668" y="2000"/>
                  </a:cubicBezTo>
                  <a:cubicBezTo>
                    <a:pt x="1668" y="1809"/>
                    <a:pt x="1811" y="1666"/>
                    <a:pt x="1977" y="1666"/>
                  </a:cubicBezTo>
                  <a:close/>
                  <a:moveTo>
                    <a:pt x="1993" y="1"/>
                  </a:moveTo>
                  <a:cubicBezTo>
                    <a:pt x="977" y="1"/>
                    <a:pt x="1" y="794"/>
                    <a:pt x="1" y="2000"/>
                  </a:cubicBezTo>
                  <a:cubicBezTo>
                    <a:pt x="1" y="3071"/>
                    <a:pt x="882" y="3976"/>
                    <a:pt x="1977" y="3976"/>
                  </a:cubicBezTo>
                  <a:cubicBezTo>
                    <a:pt x="3740" y="3976"/>
                    <a:pt x="4621" y="1833"/>
                    <a:pt x="3382" y="595"/>
                  </a:cubicBezTo>
                  <a:cubicBezTo>
                    <a:pt x="2980" y="184"/>
                    <a:pt x="2482" y="1"/>
                    <a:pt x="1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3"/>
            <p:cNvSpPr/>
            <p:nvPr/>
          </p:nvSpPr>
          <p:spPr>
            <a:xfrm>
              <a:off x="6382262" y="2878088"/>
              <a:ext cx="320182" cy="274276"/>
            </a:xfrm>
            <a:custGeom>
              <a:rect b="b" l="l" r="r" t="t"/>
              <a:pathLst>
                <a:path extrusionOk="0" h="8018" w="9360">
                  <a:moveTo>
                    <a:pt x="4001" y="1397"/>
                  </a:moveTo>
                  <a:cubicBezTo>
                    <a:pt x="6335" y="1397"/>
                    <a:pt x="7502" y="4207"/>
                    <a:pt x="5859" y="5850"/>
                  </a:cubicBezTo>
                  <a:cubicBezTo>
                    <a:pt x="5327" y="6382"/>
                    <a:pt x="4674" y="6619"/>
                    <a:pt x="4033" y="6619"/>
                  </a:cubicBezTo>
                  <a:cubicBezTo>
                    <a:pt x="2692" y="6619"/>
                    <a:pt x="1406" y="5580"/>
                    <a:pt x="1406" y="4017"/>
                  </a:cubicBezTo>
                  <a:cubicBezTo>
                    <a:pt x="1406" y="2564"/>
                    <a:pt x="2572" y="1397"/>
                    <a:pt x="4001" y="1397"/>
                  </a:cubicBezTo>
                  <a:close/>
                  <a:moveTo>
                    <a:pt x="4031" y="1"/>
                  </a:moveTo>
                  <a:cubicBezTo>
                    <a:pt x="1973" y="1"/>
                    <a:pt x="0" y="1600"/>
                    <a:pt x="0" y="4017"/>
                  </a:cubicBezTo>
                  <a:cubicBezTo>
                    <a:pt x="0" y="6208"/>
                    <a:pt x="1787" y="7994"/>
                    <a:pt x="4001" y="8017"/>
                  </a:cubicBezTo>
                  <a:cubicBezTo>
                    <a:pt x="7573" y="8017"/>
                    <a:pt x="9360" y="3707"/>
                    <a:pt x="6835" y="1183"/>
                  </a:cubicBezTo>
                  <a:cubicBezTo>
                    <a:pt x="6019" y="366"/>
                    <a:pt x="5015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8" name="Google Shape;2808;p23"/>
          <p:cNvGrpSpPr/>
          <p:nvPr/>
        </p:nvGrpSpPr>
        <p:grpSpPr>
          <a:xfrm>
            <a:off x="7217959" y="2703609"/>
            <a:ext cx="267229" cy="366602"/>
            <a:chOff x="7213196" y="2877814"/>
            <a:chExt cx="267229" cy="366602"/>
          </a:xfrm>
        </p:grpSpPr>
        <p:sp>
          <p:nvSpPr>
            <p:cNvPr id="2809" name="Google Shape;2809;p23"/>
            <p:cNvSpPr/>
            <p:nvPr/>
          </p:nvSpPr>
          <p:spPr>
            <a:xfrm>
              <a:off x="7332136" y="3174324"/>
              <a:ext cx="26100" cy="21517"/>
            </a:xfrm>
            <a:custGeom>
              <a:rect b="b" l="l" r="r" t="t"/>
              <a:pathLst>
                <a:path extrusionOk="0" h="629" w="763">
                  <a:moveTo>
                    <a:pt x="453" y="0"/>
                  </a:moveTo>
                  <a:cubicBezTo>
                    <a:pt x="167" y="0"/>
                    <a:pt x="0" y="334"/>
                    <a:pt x="191" y="524"/>
                  </a:cubicBezTo>
                  <a:cubicBezTo>
                    <a:pt x="263" y="597"/>
                    <a:pt x="349" y="628"/>
                    <a:pt x="431" y="628"/>
                  </a:cubicBezTo>
                  <a:cubicBezTo>
                    <a:pt x="592" y="628"/>
                    <a:pt x="738" y="507"/>
                    <a:pt x="738" y="334"/>
                  </a:cubicBezTo>
                  <a:cubicBezTo>
                    <a:pt x="762" y="143"/>
                    <a:pt x="619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23"/>
            <p:cNvSpPr/>
            <p:nvPr/>
          </p:nvSpPr>
          <p:spPr>
            <a:xfrm>
              <a:off x="7283253" y="3126263"/>
              <a:ext cx="127115" cy="118153"/>
            </a:xfrm>
            <a:custGeom>
              <a:rect b="b" l="l" r="r" t="t"/>
              <a:pathLst>
                <a:path extrusionOk="0" h="3454" w="3716">
                  <a:moveTo>
                    <a:pt x="1851" y="795"/>
                  </a:moveTo>
                  <a:cubicBezTo>
                    <a:pt x="2340" y="795"/>
                    <a:pt x="2810" y="1174"/>
                    <a:pt x="2810" y="1739"/>
                  </a:cubicBezTo>
                  <a:cubicBezTo>
                    <a:pt x="2787" y="2263"/>
                    <a:pt x="2382" y="2668"/>
                    <a:pt x="1858" y="2668"/>
                  </a:cubicBezTo>
                  <a:cubicBezTo>
                    <a:pt x="1848" y="2668"/>
                    <a:pt x="1839" y="2668"/>
                    <a:pt x="1829" y="2668"/>
                  </a:cubicBezTo>
                  <a:cubicBezTo>
                    <a:pt x="1015" y="2668"/>
                    <a:pt x="602" y="1661"/>
                    <a:pt x="1191" y="1072"/>
                  </a:cubicBezTo>
                  <a:cubicBezTo>
                    <a:pt x="1383" y="880"/>
                    <a:pt x="1619" y="795"/>
                    <a:pt x="1851" y="795"/>
                  </a:cubicBezTo>
                  <a:close/>
                  <a:moveTo>
                    <a:pt x="0" y="0"/>
                  </a:moveTo>
                  <a:lnTo>
                    <a:pt x="0" y="3453"/>
                  </a:lnTo>
                  <a:lnTo>
                    <a:pt x="3715" y="3453"/>
                  </a:lnTo>
                  <a:lnTo>
                    <a:pt x="3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3"/>
            <p:cNvSpPr/>
            <p:nvPr/>
          </p:nvSpPr>
          <p:spPr>
            <a:xfrm>
              <a:off x="7308499" y="2942979"/>
              <a:ext cx="79875" cy="103546"/>
            </a:xfrm>
            <a:custGeom>
              <a:rect b="b" l="l" r="r" t="t"/>
              <a:pathLst>
                <a:path extrusionOk="0" h="3027" w="2335">
                  <a:moveTo>
                    <a:pt x="1406" y="0"/>
                  </a:moveTo>
                  <a:cubicBezTo>
                    <a:pt x="1215" y="238"/>
                    <a:pt x="1096" y="524"/>
                    <a:pt x="1048" y="810"/>
                  </a:cubicBezTo>
                  <a:cubicBezTo>
                    <a:pt x="994" y="1118"/>
                    <a:pt x="720" y="1329"/>
                    <a:pt x="434" y="1329"/>
                  </a:cubicBezTo>
                  <a:cubicBezTo>
                    <a:pt x="344" y="1329"/>
                    <a:pt x="253" y="1308"/>
                    <a:pt x="167" y="1262"/>
                  </a:cubicBezTo>
                  <a:cubicBezTo>
                    <a:pt x="96" y="1358"/>
                    <a:pt x="72" y="1453"/>
                    <a:pt x="48" y="1572"/>
                  </a:cubicBezTo>
                  <a:cubicBezTo>
                    <a:pt x="1" y="1786"/>
                    <a:pt x="1" y="2024"/>
                    <a:pt x="96" y="2263"/>
                  </a:cubicBezTo>
                  <a:cubicBezTo>
                    <a:pt x="215" y="2715"/>
                    <a:pt x="644" y="3025"/>
                    <a:pt x="1144" y="3025"/>
                  </a:cubicBezTo>
                  <a:cubicBezTo>
                    <a:pt x="1163" y="3026"/>
                    <a:pt x="1182" y="3026"/>
                    <a:pt x="1201" y="3026"/>
                  </a:cubicBezTo>
                  <a:cubicBezTo>
                    <a:pt x="1563" y="3026"/>
                    <a:pt x="1915" y="2816"/>
                    <a:pt x="2096" y="2477"/>
                  </a:cubicBezTo>
                  <a:cubicBezTo>
                    <a:pt x="2334" y="1953"/>
                    <a:pt x="2263" y="1358"/>
                    <a:pt x="1906" y="881"/>
                  </a:cubicBezTo>
                  <a:lnTo>
                    <a:pt x="1906" y="905"/>
                  </a:lnTo>
                  <a:cubicBezTo>
                    <a:pt x="1691" y="619"/>
                    <a:pt x="1525" y="334"/>
                    <a:pt x="1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3"/>
            <p:cNvSpPr/>
            <p:nvPr/>
          </p:nvSpPr>
          <p:spPr>
            <a:xfrm>
              <a:off x="7213196" y="2877814"/>
              <a:ext cx="267229" cy="366602"/>
            </a:xfrm>
            <a:custGeom>
              <a:rect b="b" l="l" r="r" t="t"/>
              <a:pathLst>
                <a:path extrusionOk="0" h="10717" w="7812">
                  <a:moveTo>
                    <a:pt x="4382" y="1095"/>
                  </a:moveTo>
                  <a:cubicBezTo>
                    <a:pt x="4549" y="1095"/>
                    <a:pt x="4668" y="1215"/>
                    <a:pt x="4692" y="1357"/>
                  </a:cubicBezTo>
                  <a:cubicBezTo>
                    <a:pt x="4787" y="1738"/>
                    <a:pt x="4954" y="2120"/>
                    <a:pt x="5216" y="2429"/>
                  </a:cubicBezTo>
                  <a:cubicBezTo>
                    <a:pt x="5692" y="3072"/>
                    <a:pt x="5787" y="3929"/>
                    <a:pt x="5454" y="4668"/>
                  </a:cubicBezTo>
                  <a:cubicBezTo>
                    <a:pt x="5168" y="5239"/>
                    <a:pt x="4596" y="5573"/>
                    <a:pt x="3953" y="5573"/>
                  </a:cubicBezTo>
                  <a:cubicBezTo>
                    <a:pt x="3191" y="5573"/>
                    <a:pt x="2525" y="5096"/>
                    <a:pt x="2286" y="4382"/>
                  </a:cubicBezTo>
                  <a:cubicBezTo>
                    <a:pt x="2191" y="4048"/>
                    <a:pt x="2167" y="3691"/>
                    <a:pt x="2215" y="3358"/>
                  </a:cubicBezTo>
                  <a:cubicBezTo>
                    <a:pt x="2286" y="3001"/>
                    <a:pt x="2477" y="2691"/>
                    <a:pt x="2763" y="2477"/>
                  </a:cubicBezTo>
                  <a:cubicBezTo>
                    <a:pt x="2822" y="2434"/>
                    <a:pt x="2891" y="2413"/>
                    <a:pt x="2958" y="2413"/>
                  </a:cubicBezTo>
                  <a:cubicBezTo>
                    <a:pt x="3078" y="2413"/>
                    <a:pt x="3193" y="2482"/>
                    <a:pt x="3239" y="2620"/>
                  </a:cubicBezTo>
                  <a:cubicBezTo>
                    <a:pt x="3310" y="2120"/>
                    <a:pt x="3549" y="1667"/>
                    <a:pt x="3930" y="1334"/>
                  </a:cubicBezTo>
                  <a:cubicBezTo>
                    <a:pt x="4049" y="1191"/>
                    <a:pt x="4215" y="1119"/>
                    <a:pt x="4382" y="1095"/>
                  </a:cubicBezTo>
                  <a:close/>
                  <a:moveTo>
                    <a:pt x="881" y="0"/>
                  </a:moveTo>
                  <a:cubicBezTo>
                    <a:pt x="381" y="0"/>
                    <a:pt x="0" y="381"/>
                    <a:pt x="0" y="881"/>
                  </a:cubicBezTo>
                  <a:lnTo>
                    <a:pt x="0" y="9835"/>
                  </a:lnTo>
                  <a:cubicBezTo>
                    <a:pt x="0" y="10335"/>
                    <a:pt x="381" y="10716"/>
                    <a:pt x="881" y="10716"/>
                  </a:cubicBezTo>
                  <a:lnTo>
                    <a:pt x="1429" y="10716"/>
                  </a:lnTo>
                  <a:lnTo>
                    <a:pt x="1429" y="7025"/>
                  </a:lnTo>
                  <a:cubicBezTo>
                    <a:pt x="1429" y="6811"/>
                    <a:pt x="1596" y="6644"/>
                    <a:pt x="1810" y="6644"/>
                  </a:cubicBezTo>
                  <a:lnTo>
                    <a:pt x="6001" y="6644"/>
                  </a:lnTo>
                  <a:cubicBezTo>
                    <a:pt x="6216" y="6644"/>
                    <a:pt x="6383" y="6811"/>
                    <a:pt x="6383" y="7025"/>
                  </a:cubicBezTo>
                  <a:lnTo>
                    <a:pt x="6383" y="10716"/>
                  </a:lnTo>
                  <a:lnTo>
                    <a:pt x="6930" y="10716"/>
                  </a:lnTo>
                  <a:cubicBezTo>
                    <a:pt x="7407" y="10716"/>
                    <a:pt x="7811" y="10335"/>
                    <a:pt x="7811" y="9835"/>
                  </a:cubicBezTo>
                  <a:lnTo>
                    <a:pt x="7811" y="881"/>
                  </a:lnTo>
                  <a:cubicBezTo>
                    <a:pt x="7811" y="381"/>
                    <a:pt x="7407" y="0"/>
                    <a:pt x="6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3" name="Google Shape;2813;p23"/>
          <p:cNvGrpSpPr/>
          <p:nvPr/>
        </p:nvGrpSpPr>
        <p:grpSpPr>
          <a:xfrm>
            <a:off x="7960475" y="2701899"/>
            <a:ext cx="379566" cy="370023"/>
            <a:chOff x="7950950" y="2876104"/>
            <a:chExt cx="379566" cy="370023"/>
          </a:xfrm>
        </p:grpSpPr>
        <p:sp>
          <p:nvSpPr>
            <p:cNvPr id="2814" name="Google Shape;2814;p23"/>
            <p:cNvSpPr/>
            <p:nvPr/>
          </p:nvSpPr>
          <p:spPr>
            <a:xfrm>
              <a:off x="8180174" y="2979000"/>
              <a:ext cx="34652" cy="28803"/>
            </a:xfrm>
            <a:custGeom>
              <a:rect b="b" l="l" r="r" t="t"/>
              <a:pathLst>
                <a:path extrusionOk="0" h="842" w="1013">
                  <a:moveTo>
                    <a:pt x="345" y="1"/>
                  </a:moveTo>
                  <a:cubicBezTo>
                    <a:pt x="262" y="1"/>
                    <a:pt x="179" y="31"/>
                    <a:pt x="119" y="90"/>
                  </a:cubicBezTo>
                  <a:cubicBezTo>
                    <a:pt x="0" y="209"/>
                    <a:pt x="0" y="424"/>
                    <a:pt x="119" y="543"/>
                  </a:cubicBezTo>
                  <a:lnTo>
                    <a:pt x="357" y="757"/>
                  </a:lnTo>
                  <a:cubicBezTo>
                    <a:pt x="422" y="816"/>
                    <a:pt x="494" y="842"/>
                    <a:pt x="564" y="842"/>
                  </a:cubicBezTo>
                  <a:cubicBezTo>
                    <a:pt x="802" y="842"/>
                    <a:pt x="1012" y="549"/>
                    <a:pt x="810" y="328"/>
                  </a:cubicBezTo>
                  <a:lnTo>
                    <a:pt x="572" y="90"/>
                  </a:lnTo>
                  <a:cubicBezTo>
                    <a:pt x="512" y="31"/>
                    <a:pt x="429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3"/>
            <p:cNvSpPr/>
            <p:nvPr/>
          </p:nvSpPr>
          <p:spPr>
            <a:xfrm>
              <a:off x="8218452" y="3017312"/>
              <a:ext cx="33831" cy="28769"/>
            </a:xfrm>
            <a:custGeom>
              <a:rect b="b" l="l" r="r" t="t"/>
              <a:pathLst>
                <a:path extrusionOk="0" h="841" w="989">
                  <a:moveTo>
                    <a:pt x="346" y="0"/>
                  </a:moveTo>
                  <a:cubicBezTo>
                    <a:pt x="262" y="0"/>
                    <a:pt x="179" y="30"/>
                    <a:pt x="119" y="90"/>
                  </a:cubicBezTo>
                  <a:cubicBezTo>
                    <a:pt x="0" y="209"/>
                    <a:pt x="0" y="423"/>
                    <a:pt x="119" y="542"/>
                  </a:cubicBezTo>
                  <a:lnTo>
                    <a:pt x="358" y="756"/>
                  </a:lnTo>
                  <a:cubicBezTo>
                    <a:pt x="422" y="816"/>
                    <a:pt x="493" y="841"/>
                    <a:pt x="561" y="841"/>
                  </a:cubicBezTo>
                  <a:cubicBezTo>
                    <a:pt x="793" y="841"/>
                    <a:pt x="989" y="549"/>
                    <a:pt x="786" y="328"/>
                  </a:cubicBezTo>
                  <a:lnTo>
                    <a:pt x="572" y="90"/>
                  </a:lnTo>
                  <a:cubicBezTo>
                    <a:pt x="512" y="30"/>
                    <a:pt x="429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3"/>
            <p:cNvSpPr/>
            <p:nvPr/>
          </p:nvSpPr>
          <p:spPr>
            <a:xfrm>
              <a:off x="8254746" y="3056240"/>
              <a:ext cx="37868" cy="29282"/>
            </a:xfrm>
            <a:custGeom>
              <a:rect b="b" l="l" r="r" t="t"/>
              <a:pathLst>
                <a:path extrusionOk="0" h="856" w="1107">
                  <a:moveTo>
                    <a:pt x="432" y="0"/>
                  </a:moveTo>
                  <a:cubicBezTo>
                    <a:pt x="192" y="0"/>
                    <a:pt x="0" y="304"/>
                    <a:pt x="201" y="523"/>
                  </a:cubicBezTo>
                  <a:lnTo>
                    <a:pt x="416" y="761"/>
                  </a:lnTo>
                  <a:cubicBezTo>
                    <a:pt x="487" y="827"/>
                    <a:pt x="567" y="855"/>
                    <a:pt x="642" y="855"/>
                  </a:cubicBezTo>
                  <a:cubicBezTo>
                    <a:pt x="894" y="855"/>
                    <a:pt x="1106" y="547"/>
                    <a:pt x="868" y="309"/>
                  </a:cubicBezTo>
                  <a:lnTo>
                    <a:pt x="654" y="95"/>
                  </a:lnTo>
                  <a:cubicBezTo>
                    <a:pt x="582" y="28"/>
                    <a:pt x="505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3"/>
            <p:cNvSpPr/>
            <p:nvPr/>
          </p:nvSpPr>
          <p:spPr>
            <a:xfrm>
              <a:off x="8292956" y="3094860"/>
              <a:ext cx="37560" cy="28597"/>
            </a:xfrm>
            <a:custGeom>
              <a:rect b="b" l="l" r="r" t="t"/>
              <a:pathLst>
                <a:path extrusionOk="0" h="836" w="1098">
                  <a:moveTo>
                    <a:pt x="441" y="1"/>
                  </a:moveTo>
                  <a:cubicBezTo>
                    <a:pt x="198" y="1"/>
                    <a:pt x="1" y="298"/>
                    <a:pt x="204" y="537"/>
                  </a:cubicBezTo>
                  <a:lnTo>
                    <a:pt x="442" y="752"/>
                  </a:lnTo>
                  <a:cubicBezTo>
                    <a:pt x="506" y="811"/>
                    <a:pt x="578" y="836"/>
                    <a:pt x="647" y="836"/>
                  </a:cubicBezTo>
                  <a:cubicBezTo>
                    <a:pt x="886" y="836"/>
                    <a:pt x="1097" y="539"/>
                    <a:pt x="894" y="299"/>
                  </a:cubicBezTo>
                  <a:lnTo>
                    <a:pt x="656" y="85"/>
                  </a:lnTo>
                  <a:cubicBezTo>
                    <a:pt x="586" y="26"/>
                    <a:pt x="512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3"/>
            <p:cNvSpPr/>
            <p:nvPr/>
          </p:nvSpPr>
          <p:spPr>
            <a:xfrm>
              <a:off x="8067324" y="2979205"/>
              <a:ext cx="37526" cy="28597"/>
            </a:xfrm>
            <a:custGeom>
              <a:rect b="b" l="l" r="r" t="t"/>
              <a:pathLst>
                <a:path extrusionOk="0" h="836" w="1097">
                  <a:moveTo>
                    <a:pt x="656" y="0"/>
                  </a:moveTo>
                  <a:cubicBezTo>
                    <a:pt x="586" y="0"/>
                    <a:pt x="511" y="25"/>
                    <a:pt x="441" y="84"/>
                  </a:cubicBezTo>
                  <a:lnTo>
                    <a:pt x="203" y="322"/>
                  </a:lnTo>
                  <a:cubicBezTo>
                    <a:pt x="1" y="543"/>
                    <a:pt x="211" y="836"/>
                    <a:pt x="449" y="836"/>
                  </a:cubicBezTo>
                  <a:cubicBezTo>
                    <a:pt x="519" y="836"/>
                    <a:pt x="591" y="810"/>
                    <a:pt x="656" y="751"/>
                  </a:cubicBezTo>
                  <a:lnTo>
                    <a:pt x="894" y="537"/>
                  </a:lnTo>
                  <a:cubicBezTo>
                    <a:pt x="1097" y="297"/>
                    <a:pt x="900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3"/>
            <p:cNvSpPr/>
            <p:nvPr/>
          </p:nvSpPr>
          <p:spPr>
            <a:xfrm>
              <a:off x="8031885" y="3017141"/>
              <a:ext cx="35268" cy="29726"/>
            </a:xfrm>
            <a:custGeom>
              <a:rect b="b" l="l" r="r" t="t"/>
              <a:pathLst>
                <a:path extrusionOk="0" h="869" w="1031">
                  <a:moveTo>
                    <a:pt x="572" y="1"/>
                  </a:moveTo>
                  <a:cubicBezTo>
                    <a:pt x="499" y="1"/>
                    <a:pt x="424" y="28"/>
                    <a:pt x="358" y="95"/>
                  </a:cubicBezTo>
                  <a:lnTo>
                    <a:pt x="120" y="333"/>
                  </a:lnTo>
                  <a:cubicBezTo>
                    <a:pt x="1" y="452"/>
                    <a:pt x="1" y="642"/>
                    <a:pt x="120" y="761"/>
                  </a:cubicBezTo>
                  <a:cubicBezTo>
                    <a:pt x="179" y="833"/>
                    <a:pt x="263" y="869"/>
                    <a:pt x="346" y="869"/>
                  </a:cubicBezTo>
                  <a:cubicBezTo>
                    <a:pt x="429" y="869"/>
                    <a:pt x="513" y="833"/>
                    <a:pt x="572" y="761"/>
                  </a:cubicBezTo>
                  <a:lnTo>
                    <a:pt x="810" y="547"/>
                  </a:lnTo>
                  <a:cubicBezTo>
                    <a:pt x="1030" y="309"/>
                    <a:pt x="814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3"/>
            <p:cNvSpPr/>
            <p:nvPr/>
          </p:nvSpPr>
          <p:spPr>
            <a:xfrm>
              <a:off x="7989536" y="3055796"/>
              <a:ext cx="35884" cy="29726"/>
            </a:xfrm>
            <a:custGeom>
              <a:rect b="b" l="l" r="r" t="t"/>
              <a:pathLst>
                <a:path extrusionOk="0" h="869" w="1049">
                  <a:moveTo>
                    <a:pt x="688" y="0"/>
                  </a:moveTo>
                  <a:cubicBezTo>
                    <a:pt x="608" y="0"/>
                    <a:pt x="524" y="36"/>
                    <a:pt x="453" y="108"/>
                  </a:cubicBezTo>
                  <a:lnTo>
                    <a:pt x="239" y="322"/>
                  </a:lnTo>
                  <a:cubicBezTo>
                    <a:pt x="1" y="560"/>
                    <a:pt x="213" y="868"/>
                    <a:pt x="465" y="868"/>
                  </a:cubicBezTo>
                  <a:cubicBezTo>
                    <a:pt x="540" y="868"/>
                    <a:pt x="619" y="840"/>
                    <a:pt x="691" y="774"/>
                  </a:cubicBezTo>
                  <a:lnTo>
                    <a:pt x="905" y="536"/>
                  </a:lnTo>
                  <a:cubicBezTo>
                    <a:pt x="1048" y="417"/>
                    <a:pt x="1048" y="227"/>
                    <a:pt x="905" y="108"/>
                  </a:cubicBezTo>
                  <a:cubicBezTo>
                    <a:pt x="846" y="36"/>
                    <a:pt x="768" y="0"/>
                    <a:pt x="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3"/>
            <p:cNvSpPr/>
            <p:nvPr/>
          </p:nvSpPr>
          <p:spPr>
            <a:xfrm>
              <a:off x="7951805" y="3094860"/>
              <a:ext cx="37355" cy="28597"/>
            </a:xfrm>
            <a:custGeom>
              <a:rect b="b" l="l" r="r" t="t"/>
              <a:pathLst>
                <a:path extrusionOk="0" h="836" w="1092">
                  <a:moveTo>
                    <a:pt x="652" y="1"/>
                  </a:moveTo>
                  <a:cubicBezTo>
                    <a:pt x="581" y="1"/>
                    <a:pt x="506" y="26"/>
                    <a:pt x="437" y="85"/>
                  </a:cubicBezTo>
                  <a:lnTo>
                    <a:pt x="222" y="299"/>
                  </a:lnTo>
                  <a:cubicBezTo>
                    <a:pt x="1" y="539"/>
                    <a:pt x="208" y="836"/>
                    <a:pt x="446" y="836"/>
                  </a:cubicBezTo>
                  <a:cubicBezTo>
                    <a:pt x="515" y="836"/>
                    <a:pt x="587" y="811"/>
                    <a:pt x="651" y="752"/>
                  </a:cubicBezTo>
                  <a:lnTo>
                    <a:pt x="889" y="537"/>
                  </a:lnTo>
                  <a:cubicBezTo>
                    <a:pt x="1092" y="298"/>
                    <a:pt x="895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3"/>
            <p:cNvSpPr/>
            <p:nvPr/>
          </p:nvSpPr>
          <p:spPr>
            <a:xfrm>
              <a:off x="7950950" y="2876104"/>
              <a:ext cx="378643" cy="109259"/>
            </a:xfrm>
            <a:custGeom>
              <a:rect b="b" l="l" r="r" t="t"/>
              <a:pathLst>
                <a:path extrusionOk="0" h="3194" w="11069">
                  <a:moveTo>
                    <a:pt x="417" y="0"/>
                  </a:moveTo>
                  <a:cubicBezTo>
                    <a:pt x="0" y="0"/>
                    <a:pt x="0" y="624"/>
                    <a:pt x="417" y="624"/>
                  </a:cubicBezTo>
                  <a:cubicBezTo>
                    <a:pt x="431" y="624"/>
                    <a:pt x="446" y="623"/>
                    <a:pt x="462" y="622"/>
                  </a:cubicBezTo>
                  <a:lnTo>
                    <a:pt x="5225" y="622"/>
                  </a:lnTo>
                  <a:lnTo>
                    <a:pt x="5225" y="1265"/>
                  </a:lnTo>
                  <a:lnTo>
                    <a:pt x="4248" y="1265"/>
                  </a:lnTo>
                  <a:cubicBezTo>
                    <a:pt x="4081" y="1265"/>
                    <a:pt x="3939" y="1407"/>
                    <a:pt x="3939" y="1574"/>
                  </a:cubicBezTo>
                  <a:cubicBezTo>
                    <a:pt x="3939" y="2479"/>
                    <a:pt x="4653" y="3194"/>
                    <a:pt x="5534" y="3194"/>
                  </a:cubicBezTo>
                  <a:cubicBezTo>
                    <a:pt x="6439" y="3194"/>
                    <a:pt x="7153" y="2479"/>
                    <a:pt x="7153" y="1574"/>
                  </a:cubicBezTo>
                  <a:cubicBezTo>
                    <a:pt x="7153" y="1407"/>
                    <a:pt x="7011" y="1265"/>
                    <a:pt x="6844" y="1265"/>
                  </a:cubicBezTo>
                  <a:lnTo>
                    <a:pt x="5868" y="1265"/>
                  </a:lnTo>
                  <a:lnTo>
                    <a:pt x="5868" y="622"/>
                  </a:lnTo>
                  <a:lnTo>
                    <a:pt x="10630" y="622"/>
                  </a:lnTo>
                  <a:cubicBezTo>
                    <a:pt x="10645" y="623"/>
                    <a:pt x="10659" y="624"/>
                    <a:pt x="10673" y="624"/>
                  </a:cubicBezTo>
                  <a:cubicBezTo>
                    <a:pt x="11069" y="624"/>
                    <a:pt x="11069" y="0"/>
                    <a:pt x="10673" y="0"/>
                  </a:cubicBezTo>
                  <a:cubicBezTo>
                    <a:pt x="10659" y="0"/>
                    <a:pt x="10645" y="1"/>
                    <a:pt x="10630" y="2"/>
                  </a:cubicBezTo>
                  <a:lnTo>
                    <a:pt x="462" y="2"/>
                  </a:lnTo>
                  <a:cubicBezTo>
                    <a:pt x="446" y="1"/>
                    <a:pt x="431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3"/>
            <p:cNvSpPr/>
            <p:nvPr/>
          </p:nvSpPr>
          <p:spPr>
            <a:xfrm>
              <a:off x="8017723" y="3102489"/>
              <a:ext cx="246704" cy="143637"/>
            </a:xfrm>
            <a:custGeom>
              <a:rect b="b" l="l" r="r" t="t"/>
              <a:pathLst>
                <a:path extrusionOk="0" h="4199" w="7212">
                  <a:moveTo>
                    <a:pt x="4033" y="1"/>
                  </a:moveTo>
                  <a:cubicBezTo>
                    <a:pt x="3994" y="1"/>
                    <a:pt x="3954" y="9"/>
                    <a:pt x="3916" y="29"/>
                  </a:cubicBezTo>
                  <a:cubicBezTo>
                    <a:pt x="3820" y="76"/>
                    <a:pt x="3725" y="124"/>
                    <a:pt x="3630" y="195"/>
                  </a:cubicBezTo>
                  <a:cubicBezTo>
                    <a:pt x="3296" y="481"/>
                    <a:pt x="3082" y="862"/>
                    <a:pt x="3034" y="1291"/>
                  </a:cubicBezTo>
                  <a:cubicBezTo>
                    <a:pt x="2987" y="1219"/>
                    <a:pt x="2963" y="1172"/>
                    <a:pt x="2939" y="1100"/>
                  </a:cubicBezTo>
                  <a:cubicBezTo>
                    <a:pt x="2890" y="985"/>
                    <a:pt x="2783" y="915"/>
                    <a:pt x="2666" y="915"/>
                  </a:cubicBezTo>
                  <a:cubicBezTo>
                    <a:pt x="2615" y="915"/>
                    <a:pt x="2561" y="928"/>
                    <a:pt x="2510" y="957"/>
                  </a:cubicBezTo>
                  <a:cubicBezTo>
                    <a:pt x="2296" y="1148"/>
                    <a:pt x="2153" y="1386"/>
                    <a:pt x="2106" y="1672"/>
                  </a:cubicBezTo>
                  <a:cubicBezTo>
                    <a:pt x="2058" y="1958"/>
                    <a:pt x="2082" y="2220"/>
                    <a:pt x="2177" y="2481"/>
                  </a:cubicBezTo>
                  <a:cubicBezTo>
                    <a:pt x="2272" y="2791"/>
                    <a:pt x="2439" y="3053"/>
                    <a:pt x="2677" y="3244"/>
                  </a:cubicBezTo>
                  <a:cubicBezTo>
                    <a:pt x="2963" y="3458"/>
                    <a:pt x="3296" y="3577"/>
                    <a:pt x="3630" y="3577"/>
                  </a:cubicBezTo>
                  <a:lnTo>
                    <a:pt x="439" y="3577"/>
                  </a:lnTo>
                  <a:cubicBezTo>
                    <a:pt x="424" y="3575"/>
                    <a:pt x="410" y="3575"/>
                    <a:pt x="396" y="3575"/>
                  </a:cubicBezTo>
                  <a:cubicBezTo>
                    <a:pt x="0" y="3575"/>
                    <a:pt x="0" y="4198"/>
                    <a:pt x="396" y="4198"/>
                  </a:cubicBezTo>
                  <a:cubicBezTo>
                    <a:pt x="410" y="4198"/>
                    <a:pt x="424" y="4198"/>
                    <a:pt x="439" y="4196"/>
                  </a:cubicBezTo>
                  <a:lnTo>
                    <a:pt x="6773" y="4196"/>
                  </a:lnTo>
                  <a:cubicBezTo>
                    <a:pt x="6788" y="4198"/>
                    <a:pt x="6802" y="4198"/>
                    <a:pt x="6816" y="4198"/>
                  </a:cubicBezTo>
                  <a:cubicBezTo>
                    <a:pt x="7212" y="4198"/>
                    <a:pt x="7212" y="3575"/>
                    <a:pt x="6816" y="3575"/>
                  </a:cubicBezTo>
                  <a:cubicBezTo>
                    <a:pt x="6802" y="3575"/>
                    <a:pt x="6788" y="3575"/>
                    <a:pt x="6773" y="3577"/>
                  </a:cubicBezTo>
                  <a:lnTo>
                    <a:pt x="3752" y="3577"/>
                  </a:lnTo>
                  <a:cubicBezTo>
                    <a:pt x="4275" y="3555"/>
                    <a:pt x="4742" y="3253"/>
                    <a:pt x="4963" y="2767"/>
                  </a:cubicBezTo>
                  <a:cubicBezTo>
                    <a:pt x="5249" y="2220"/>
                    <a:pt x="5178" y="1553"/>
                    <a:pt x="4797" y="1053"/>
                  </a:cubicBezTo>
                  <a:cubicBezTo>
                    <a:pt x="4582" y="767"/>
                    <a:pt x="4416" y="481"/>
                    <a:pt x="4273" y="171"/>
                  </a:cubicBezTo>
                  <a:cubicBezTo>
                    <a:pt x="4238" y="67"/>
                    <a:pt x="4139" y="1"/>
                    <a:pt x="4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3"/>
            <p:cNvSpPr/>
            <p:nvPr/>
          </p:nvSpPr>
          <p:spPr>
            <a:xfrm>
              <a:off x="8130471" y="3000003"/>
              <a:ext cx="22851" cy="35063"/>
            </a:xfrm>
            <a:custGeom>
              <a:rect b="b" l="l" r="r" t="t"/>
              <a:pathLst>
                <a:path extrusionOk="0" h="1025" w="668">
                  <a:moveTo>
                    <a:pt x="334" y="0"/>
                  </a:moveTo>
                  <a:cubicBezTo>
                    <a:pt x="167" y="0"/>
                    <a:pt x="0" y="119"/>
                    <a:pt x="24" y="357"/>
                  </a:cubicBezTo>
                  <a:lnTo>
                    <a:pt x="24" y="667"/>
                  </a:lnTo>
                  <a:cubicBezTo>
                    <a:pt x="0" y="905"/>
                    <a:pt x="167" y="1024"/>
                    <a:pt x="334" y="1024"/>
                  </a:cubicBezTo>
                  <a:cubicBezTo>
                    <a:pt x="500" y="1024"/>
                    <a:pt x="667" y="905"/>
                    <a:pt x="643" y="667"/>
                  </a:cubicBezTo>
                  <a:lnTo>
                    <a:pt x="643" y="357"/>
                  </a:lnTo>
                  <a:cubicBezTo>
                    <a:pt x="667" y="119"/>
                    <a:pt x="500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3"/>
            <p:cNvSpPr/>
            <p:nvPr/>
          </p:nvSpPr>
          <p:spPr>
            <a:xfrm>
              <a:off x="8130471" y="3055385"/>
              <a:ext cx="22851" cy="33626"/>
            </a:xfrm>
            <a:custGeom>
              <a:rect b="b" l="l" r="r" t="t"/>
              <a:pathLst>
                <a:path extrusionOk="0" h="983" w="668">
                  <a:moveTo>
                    <a:pt x="334" y="1"/>
                  </a:moveTo>
                  <a:cubicBezTo>
                    <a:pt x="167" y="1"/>
                    <a:pt x="24" y="143"/>
                    <a:pt x="24" y="310"/>
                  </a:cubicBezTo>
                  <a:lnTo>
                    <a:pt x="24" y="644"/>
                  </a:lnTo>
                  <a:cubicBezTo>
                    <a:pt x="0" y="870"/>
                    <a:pt x="167" y="983"/>
                    <a:pt x="334" y="983"/>
                  </a:cubicBezTo>
                  <a:cubicBezTo>
                    <a:pt x="500" y="983"/>
                    <a:pt x="667" y="870"/>
                    <a:pt x="643" y="644"/>
                  </a:cubicBezTo>
                  <a:lnTo>
                    <a:pt x="643" y="310"/>
                  </a:lnTo>
                  <a:cubicBezTo>
                    <a:pt x="643" y="143"/>
                    <a:pt x="50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6" name="Google Shape;2826;p23"/>
          <p:cNvGrpSpPr/>
          <p:nvPr/>
        </p:nvGrpSpPr>
        <p:grpSpPr>
          <a:xfrm>
            <a:off x="810797" y="3216215"/>
            <a:ext cx="366636" cy="368825"/>
            <a:chOff x="829701" y="3457015"/>
            <a:chExt cx="366636" cy="368825"/>
          </a:xfrm>
        </p:grpSpPr>
        <p:sp>
          <p:nvSpPr>
            <p:cNvPr id="2827" name="Google Shape;2827;p23"/>
            <p:cNvSpPr/>
            <p:nvPr/>
          </p:nvSpPr>
          <p:spPr>
            <a:xfrm>
              <a:off x="829701" y="3457015"/>
              <a:ext cx="366636" cy="368825"/>
            </a:xfrm>
            <a:custGeom>
              <a:rect b="b" l="l" r="r" t="t"/>
              <a:pathLst>
                <a:path extrusionOk="0" h="10782" w="10718">
                  <a:moveTo>
                    <a:pt x="5383" y="2310"/>
                  </a:moveTo>
                  <a:cubicBezTo>
                    <a:pt x="4907" y="2739"/>
                    <a:pt x="4645" y="3334"/>
                    <a:pt x="4645" y="3977"/>
                  </a:cubicBezTo>
                  <a:cubicBezTo>
                    <a:pt x="4645" y="3978"/>
                    <a:pt x="4645" y="3978"/>
                    <a:pt x="4645" y="3979"/>
                  </a:cubicBezTo>
                  <a:lnTo>
                    <a:pt x="4645" y="3979"/>
                  </a:lnTo>
                  <a:cubicBezTo>
                    <a:pt x="4626" y="4339"/>
                    <a:pt x="4320" y="4577"/>
                    <a:pt x="3997" y="4577"/>
                  </a:cubicBezTo>
                  <a:cubicBezTo>
                    <a:pt x="3894" y="4577"/>
                    <a:pt x="3790" y="4553"/>
                    <a:pt x="3692" y="4501"/>
                  </a:cubicBezTo>
                  <a:lnTo>
                    <a:pt x="3692" y="4501"/>
                  </a:lnTo>
                  <a:cubicBezTo>
                    <a:pt x="3692" y="4501"/>
                    <a:pt x="3692" y="4501"/>
                    <a:pt x="3692" y="4501"/>
                  </a:cubicBezTo>
                  <a:cubicBezTo>
                    <a:pt x="3597" y="4453"/>
                    <a:pt x="3525" y="4382"/>
                    <a:pt x="3454" y="4310"/>
                  </a:cubicBezTo>
                  <a:cubicBezTo>
                    <a:pt x="3214" y="4682"/>
                    <a:pt x="3094" y="5113"/>
                    <a:pt x="3094" y="5531"/>
                  </a:cubicBezTo>
                  <a:lnTo>
                    <a:pt x="3094" y="5531"/>
                  </a:lnTo>
                  <a:cubicBezTo>
                    <a:pt x="3094" y="5569"/>
                    <a:pt x="3095" y="5607"/>
                    <a:pt x="3097" y="5644"/>
                  </a:cubicBezTo>
                  <a:cubicBezTo>
                    <a:pt x="3144" y="6168"/>
                    <a:pt x="3383" y="6644"/>
                    <a:pt x="3764" y="7001"/>
                  </a:cubicBezTo>
                  <a:cubicBezTo>
                    <a:pt x="3883" y="7097"/>
                    <a:pt x="4002" y="7168"/>
                    <a:pt x="4145" y="7240"/>
                  </a:cubicBezTo>
                  <a:cubicBezTo>
                    <a:pt x="4121" y="7097"/>
                    <a:pt x="4097" y="6954"/>
                    <a:pt x="4097" y="6835"/>
                  </a:cubicBezTo>
                  <a:cubicBezTo>
                    <a:pt x="4121" y="6430"/>
                    <a:pt x="4216" y="6025"/>
                    <a:pt x="4430" y="5692"/>
                  </a:cubicBezTo>
                  <a:cubicBezTo>
                    <a:pt x="4621" y="5334"/>
                    <a:pt x="4859" y="5001"/>
                    <a:pt x="5121" y="4691"/>
                  </a:cubicBezTo>
                  <a:lnTo>
                    <a:pt x="5121" y="4691"/>
                  </a:lnTo>
                  <a:cubicBezTo>
                    <a:pt x="5121" y="4691"/>
                    <a:pt x="5121" y="4691"/>
                    <a:pt x="5121" y="4691"/>
                  </a:cubicBezTo>
                  <a:cubicBezTo>
                    <a:pt x="5181" y="4620"/>
                    <a:pt x="5270" y="4584"/>
                    <a:pt x="5359" y="4584"/>
                  </a:cubicBezTo>
                  <a:cubicBezTo>
                    <a:pt x="5448" y="4584"/>
                    <a:pt x="5538" y="4620"/>
                    <a:pt x="5597" y="4691"/>
                  </a:cubicBezTo>
                  <a:cubicBezTo>
                    <a:pt x="5859" y="5001"/>
                    <a:pt x="6097" y="5334"/>
                    <a:pt x="6288" y="5692"/>
                  </a:cubicBezTo>
                  <a:cubicBezTo>
                    <a:pt x="6532" y="6147"/>
                    <a:pt x="6621" y="6537"/>
                    <a:pt x="6622" y="6844"/>
                  </a:cubicBezTo>
                  <a:lnTo>
                    <a:pt x="6622" y="6844"/>
                  </a:lnTo>
                  <a:cubicBezTo>
                    <a:pt x="6621" y="6982"/>
                    <a:pt x="6603" y="7106"/>
                    <a:pt x="6574" y="7216"/>
                  </a:cubicBezTo>
                  <a:cubicBezTo>
                    <a:pt x="6859" y="7073"/>
                    <a:pt x="7098" y="6882"/>
                    <a:pt x="7288" y="6620"/>
                  </a:cubicBezTo>
                  <a:lnTo>
                    <a:pt x="7288" y="6620"/>
                  </a:lnTo>
                  <a:cubicBezTo>
                    <a:pt x="7288" y="6620"/>
                    <a:pt x="7288" y="6620"/>
                    <a:pt x="7288" y="6620"/>
                  </a:cubicBezTo>
                  <a:cubicBezTo>
                    <a:pt x="7574" y="6144"/>
                    <a:pt x="7693" y="5573"/>
                    <a:pt x="7622" y="5025"/>
                  </a:cubicBezTo>
                  <a:lnTo>
                    <a:pt x="7622" y="5001"/>
                  </a:lnTo>
                  <a:cubicBezTo>
                    <a:pt x="7574" y="4620"/>
                    <a:pt x="7479" y="4263"/>
                    <a:pt x="7360" y="3906"/>
                  </a:cubicBezTo>
                  <a:cubicBezTo>
                    <a:pt x="7193" y="4191"/>
                    <a:pt x="7050" y="4358"/>
                    <a:pt x="6764" y="4382"/>
                  </a:cubicBezTo>
                  <a:cubicBezTo>
                    <a:pt x="6763" y="4382"/>
                    <a:pt x="6763" y="4382"/>
                    <a:pt x="6762" y="4382"/>
                  </a:cubicBezTo>
                  <a:lnTo>
                    <a:pt x="6762" y="4382"/>
                  </a:lnTo>
                  <a:cubicBezTo>
                    <a:pt x="6740" y="4384"/>
                    <a:pt x="6719" y="4384"/>
                    <a:pt x="6697" y="4384"/>
                  </a:cubicBezTo>
                  <a:cubicBezTo>
                    <a:pt x="6411" y="4384"/>
                    <a:pt x="6131" y="4244"/>
                    <a:pt x="5955" y="4001"/>
                  </a:cubicBezTo>
                  <a:cubicBezTo>
                    <a:pt x="5766" y="3765"/>
                    <a:pt x="5647" y="3482"/>
                    <a:pt x="5552" y="3175"/>
                  </a:cubicBezTo>
                  <a:lnTo>
                    <a:pt x="5552" y="3175"/>
                  </a:lnTo>
                  <a:cubicBezTo>
                    <a:pt x="5551" y="3173"/>
                    <a:pt x="5551" y="3170"/>
                    <a:pt x="5550" y="3167"/>
                  </a:cubicBezTo>
                  <a:cubicBezTo>
                    <a:pt x="5454" y="2882"/>
                    <a:pt x="5383" y="2596"/>
                    <a:pt x="5383" y="2310"/>
                  </a:cubicBezTo>
                  <a:close/>
                  <a:moveTo>
                    <a:pt x="5689" y="1416"/>
                  </a:moveTo>
                  <a:cubicBezTo>
                    <a:pt x="5862" y="1416"/>
                    <a:pt x="6021" y="1574"/>
                    <a:pt x="6002" y="1762"/>
                  </a:cubicBezTo>
                  <a:cubicBezTo>
                    <a:pt x="5955" y="2167"/>
                    <a:pt x="6002" y="2572"/>
                    <a:pt x="6145" y="2953"/>
                  </a:cubicBezTo>
                  <a:cubicBezTo>
                    <a:pt x="6193" y="3191"/>
                    <a:pt x="6288" y="3405"/>
                    <a:pt x="6431" y="3596"/>
                  </a:cubicBezTo>
                  <a:cubicBezTo>
                    <a:pt x="6478" y="3667"/>
                    <a:pt x="6574" y="3739"/>
                    <a:pt x="6669" y="3739"/>
                  </a:cubicBezTo>
                  <a:cubicBezTo>
                    <a:pt x="6717" y="3739"/>
                    <a:pt x="6693" y="3739"/>
                    <a:pt x="7074" y="3024"/>
                  </a:cubicBezTo>
                  <a:cubicBezTo>
                    <a:pt x="7133" y="2905"/>
                    <a:pt x="7246" y="2846"/>
                    <a:pt x="7357" y="2846"/>
                  </a:cubicBezTo>
                  <a:cubicBezTo>
                    <a:pt x="7467" y="2846"/>
                    <a:pt x="7574" y="2905"/>
                    <a:pt x="7622" y="3024"/>
                  </a:cubicBezTo>
                  <a:cubicBezTo>
                    <a:pt x="7955" y="3620"/>
                    <a:pt x="8145" y="4263"/>
                    <a:pt x="8217" y="4930"/>
                  </a:cubicBezTo>
                  <a:cubicBezTo>
                    <a:pt x="8312" y="5620"/>
                    <a:pt x="8169" y="6335"/>
                    <a:pt x="7788" y="6930"/>
                  </a:cubicBezTo>
                  <a:lnTo>
                    <a:pt x="7812" y="6954"/>
                  </a:lnTo>
                  <a:cubicBezTo>
                    <a:pt x="7271" y="7765"/>
                    <a:pt x="6299" y="8103"/>
                    <a:pt x="5362" y="8103"/>
                  </a:cubicBezTo>
                  <a:cubicBezTo>
                    <a:pt x="4566" y="8103"/>
                    <a:pt x="3794" y="7859"/>
                    <a:pt x="3335" y="7454"/>
                  </a:cubicBezTo>
                  <a:cubicBezTo>
                    <a:pt x="2835" y="7001"/>
                    <a:pt x="2525" y="6382"/>
                    <a:pt x="2454" y="5692"/>
                  </a:cubicBezTo>
                  <a:cubicBezTo>
                    <a:pt x="2430" y="4953"/>
                    <a:pt x="2668" y="4215"/>
                    <a:pt x="3144" y="3644"/>
                  </a:cubicBezTo>
                  <a:cubicBezTo>
                    <a:pt x="3204" y="3560"/>
                    <a:pt x="3299" y="3519"/>
                    <a:pt x="3394" y="3519"/>
                  </a:cubicBezTo>
                  <a:cubicBezTo>
                    <a:pt x="3490" y="3519"/>
                    <a:pt x="3585" y="3560"/>
                    <a:pt x="3645" y="3644"/>
                  </a:cubicBezTo>
                  <a:cubicBezTo>
                    <a:pt x="3740" y="3763"/>
                    <a:pt x="3859" y="3858"/>
                    <a:pt x="4002" y="3953"/>
                  </a:cubicBezTo>
                  <a:cubicBezTo>
                    <a:pt x="4026" y="3286"/>
                    <a:pt x="4264" y="2643"/>
                    <a:pt x="4669" y="2096"/>
                  </a:cubicBezTo>
                  <a:cubicBezTo>
                    <a:pt x="4907" y="1834"/>
                    <a:pt x="5216" y="1596"/>
                    <a:pt x="5550" y="1453"/>
                  </a:cubicBezTo>
                  <a:cubicBezTo>
                    <a:pt x="5595" y="1428"/>
                    <a:pt x="5642" y="1416"/>
                    <a:pt x="5689" y="1416"/>
                  </a:cubicBezTo>
                  <a:close/>
                  <a:moveTo>
                    <a:pt x="1930" y="0"/>
                  </a:moveTo>
                  <a:cubicBezTo>
                    <a:pt x="1739" y="0"/>
                    <a:pt x="1596" y="143"/>
                    <a:pt x="1596" y="333"/>
                  </a:cubicBezTo>
                  <a:cubicBezTo>
                    <a:pt x="1596" y="1048"/>
                    <a:pt x="1049" y="1643"/>
                    <a:pt x="334" y="1667"/>
                  </a:cubicBezTo>
                  <a:cubicBezTo>
                    <a:pt x="144" y="1667"/>
                    <a:pt x="1" y="1834"/>
                    <a:pt x="25" y="2024"/>
                  </a:cubicBezTo>
                  <a:cubicBezTo>
                    <a:pt x="144" y="3644"/>
                    <a:pt x="525" y="5239"/>
                    <a:pt x="1168" y="6740"/>
                  </a:cubicBezTo>
                  <a:cubicBezTo>
                    <a:pt x="2073" y="8740"/>
                    <a:pt x="3454" y="10097"/>
                    <a:pt x="5264" y="10764"/>
                  </a:cubicBezTo>
                  <a:cubicBezTo>
                    <a:pt x="5300" y="10776"/>
                    <a:pt x="5335" y="10782"/>
                    <a:pt x="5371" y="10782"/>
                  </a:cubicBezTo>
                  <a:cubicBezTo>
                    <a:pt x="5407" y="10782"/>
                    <a:pt x="5443" y="10776"/>
                    <a:pt x="5478" y="10764"/>
                  </a:cubicBezTo>
                  <a:cubicBezTo>
                    <a:pt x="7264" y="10097"/>
                    <a:pt x="8646" y="8740"/>
                    <a:pt x="9551" y="6740"/>
                  </a:cubicBezTo>
                  <a:cubicBezTo>
                    <a:pt x="10194" y="5239"/>
                    <a:pt x="10598" y="3644"/>
                    <a:pt x="10694" y="2024"/>
                  </a:cubicBezTo>
                  <a:cubicBezTo>
                    <a:pt x="10717" y="1834"/>
                    <a:pt x="10575" y="1667"/>
                    <a:pt x="10408" y="1667"/>
                  </a:cubicBezTo>
                  <a:lnTo>
                    <a:pt x="10384" y="1667"/>
                  </a:lnTo>
                  <a:cubicBezTo>
                    <a:pt x="9670" y="1643"/>
                    <a:pt x="9122" y="1048"/>
                    <a:pt x="9122" y="333"/>
                  </a:cubicBezTo>
                  <a:cubicBezTo>
                    <a:pt x="9122" y="143"/>
                    <a:pt x="8979" y="0"/>
                    <a:pt x="8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3"/>
            <p:cNvSpPr/>
            <p:nvPr/>
          </p:nvSpPr>
          <p:spPr>
            <a:xfrm>
              <a:off x="991023" y="3641120"/>
              <a:ext cx="44025" cy="71494"/>
            </a:xfrm>
            <a:custGeom>
              <a:rect b="b" l="l" r="r" t="t"/>
              <a:pathLst>
                <a:path extrusionOk="0" h="2090" w="1287">
                  <a:moveTo>
                    <a:pt x="643" y="0"/>
                  </a:moveTo>
                  <a:cubicBezTo>
                    <a:pt x="500" y="191"/>
                    <a:pt x="381" y="381"/>
                    <a:pt x="262" y="595"/>
                  </a:cubicBezTo>
                  <a:cubicBezTo>
                    <a:pt x="119" y="857"/>
                    <a:pt x="24" y="1143"/>
                    <a:pt x="0" y="1453"/>
                  </a:cubicBezTo>
                  <a:cubicBezTo>
                    <a:pt x="0" y="1596"/>
                    <a:pt x="48" y="1739"/>
                    <a:pt x="143" y="1858"/>
                  </a:cubicBezTo>
                  <a:cubicBezTo>
                    <a:pt x="274" y="2012"/>
                    <a:pt x="459" y="2090"/>
                    <a:pt x="643" y="2090"/>
                  </a:cubicBezTo>
                  <a:cubicBezTo>
                    <a:pt x="828" y="2090"/>
                    <a:pt x="1012" y="2012"/>
                    <a:pt x="1143" y="1858"/>
                  </a:cubicBezTo>
                  <a:cubicBezTo>
                    <a:pt x="1215" y="1762"/>
                    <a:pt x="1262" y="1643"/>
                    <a:pt x="1286" y="1500"/>
                  </a:cubicBezTo>
                  <a:lnTo>
                    <a:pt x="1286" y="1477"/>
                  </a:lnTo>
                  <a:cubicBezTo>
                    <a:pt x="1262" y="1167"/>
                    <a:pt x="1167" y="857"/>
                    <a:pt x="1024" y="572"/>
                  </a:cubicBezTo>
                  <a:cubicBezTo>
                    <a:pt x="905" y="381"/>
                    <a:pt x="786" y="191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9" name="Google Shape;2829;p23"/>
          <p:cNvGrpSpPr/>
          <p:nvPr/>
        </p:nvGrpSpPr>
        <p:grpSpPr>
          <a:xfrm>
            <a:off x="1608147" y="3217413"/>
            <a:ext cx="360752" cy="367115"/>
            <a:chOff x="1626906" y="3458213"/>
            <a:chExt cx="360752" cy="367115"/>
          </a:xfrm>
        </p:grpSpPr>
        <p:sp>
          <p:nvSpPr>
            <p:cNvPr id="2830" name="Google Shape;2830;p23"/>
            <p:cNvSpPr/>
            <p:nvPr/>
          </p:nvSpPr>
          <p:spPr>
            <a:xfrm>
              <a:off x="1698127" y="3535214"/>
              <a:ext cx="218346" cy="167822"/>
            </a:xfrm>
            <a:custGeom>
              <a:rect b="b" l="l" r="r" t="t"/>
              <a:pathLst>
                <a:path extrusionOk="0" h="4906" w="6383">
                  <a:moveTo>
                    <a:pt x="3215" y="0"/>
                  </a:moveTo>
                  <a:cubicBezTo>
                    <a:pt x="1453" y="0"/>
                    <a:pt x="24" y="1429"/>
                    <a:pt x="24" y="3191"/>
                  </a:cubicBezTo>
                  <a:lnTo>
                    <a:pt x="0" y="4906"/>
                  </a:lnTo>
                  <a:lnTo>
                    <a:pt x="2906" y="4906"/>
                  </a:lnTo>
                  <a:lnTo>
                    <a:pt x="2906" y="2763"/>
                  </a:lnTo>
                  <a:lnTo>
                    <a:pt x="2334" y="2191"/>
                  </a:lnTo>
                  <a:cubicBezTo>
                    <a:pt x="2094" y="1970"/>
                    <a:pt x="2312" y="1648"/>
                    <a:pt x="2567" y="1648"/>
                  </a:cubicBezTo>
                  <a:cubicBezTo>
                    <a:pt x="2640" y="1648"/>
                    <a:pt x="2717" y="1675"/>
                    <a:pt x="2786" y="1739"/>
                  </a:cubicBezTo>
                  <a:lnTo>
                    <a:pt x="3215" y="2191"/>
                  </a:lnTo>
                  <a:lnTo>
                    <a:pt x="3644" y="1739"/>
                  </a:lnTo>
                  <a:cubicBezTo>
                    <a:pt x="3708" y="1675"/>
                    <a:pt x="3780" y="1648"/>
                    <a:pt x="3851" y="1648"/>
                  </a:cubicBezTo>
                  <a:cubicBezTo>
                    <a:pt x="4094" y="1648"/>
                    <a:pt x="4313" y="1970"/>
                    <a:pt x="4072" y="2191"/>
                  </a:cubicBezTo>
                  <a:lnTo>
                    <a:pt x="3525" y="2763"/>
                  </a:lnTo>
                  <a:lnTo>
                    <a:pt x="3525" y="4906"/>
                  </a:lnTo>
                  <a:lnTo>
                    <a:pt x="6382" y="4906"/>
                  </a:lnTo>
                  <a:lnTo>
                    <a:pt x="6382" y="3191"/>
                  </a:lnTo>
                  <a:cubicBezTo>
                    <a:pt x="6382" y="1429"/>
                    <a:pt x="4954" y="0"/>
                    <a:pt x="3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3"/>
            <p:cNvSpPr/>
            <p:nvPr/>
          </p:nvSpPr>
          <p:spPr>
            <a:xfrm>
              <a:off x="1698127" y="3724997"/>
              <a:ext cx="218346" cy="21243"/>
            </a:xfrm>
            <a:custGeom>
              <a:rect b="b" l="l" r="r" t="t"/>
              <a:pathLst>
                <a:path extrusionOk="0" h="621" w="6383">
                  <a:moveTo>
                    <a:pt x="0" y="1"/>
                  </a:moveTo>
                  <a:lnTo>
                    <a:pt x="0" y="620"/>
                  </a:lnTo>
                  <a:lnTo>
                    <a:pt x="6382" y="620"/>
                  </a:lnTo>
                  <a:lnTo>
                    <a:pt x="63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3"/>
            <p:cNvSpPr/>
            <p:nvPr/>
          </p:nvSpPr>
          <p:spPr>
            <a:xfrm>
              <a:off x="1796678" y="3458213"/>
              <a:ext cx="21209" cy="55861"/>
            </a:xfrm>
            <a:custGeom>
              <a:rect b="b" l="l" r="r" t="t"/>
              <a:pathLst>
                <a:path extrusionOk="0" h="1633" w="620">
                  <a:moveTo>
                    <a:pt x="310" y="1"/>
                  </a:moveTo>
                  <a:cubicBezTo>
                    <a:pt x="156" y="1"/>
                    <a:pt x="1" y="108"/>
                    <a:pt x="1" y="322"/>
                  </a:cubicBezTo>
                  <a:lnTo>
                    <a:pt x="1" y="1322"/>
                  </a:lnTo>
                  <a:cubicBezTo>
                    <a:pt x="1" y="1489"/>
                    <a:pt x="144" y="1632"/>
                    <a:pt x="310" y="1632"/>
                  </a:cubicBezTo>
                  <a:cubicBezTo>
                    <a:pt x="477" y="1632"/>
                    <a:pt x="620" y="1489"/>
                    <a:pt x="620" y="132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3"/>
            <p:cNvSpPr/>
            <p:nvPr/>
          </p:nvSpPr>
          <p:spPr>
            <a:xfrm>
              <a:off x="1676131" y="3492249"/>
              <a:ext cx="52748" cy="46762"/>
            </a:xfrm>
            <a:custGeom>
              <a:rect b="b" l="l" r="r" t="t"/>
              <a:pathLst>
                <a:path extrusionOk="0" h="1367" w="1542">
                  <a:moveTo>
                    <a:pt x="337" y="0"/>
                  </a:moveTo>
                  <a:cubicBezTo>
                    <a:pt x="256" y="0"/>
                    <a:pt x="179" y="30"/>
                    <a:pt x="119" y="89"/>
                  </a:cubicBezTo>
                  <a:cubicBezTo>
                    <a:pt x="0" y="208"/>
                    <a:pt x="0" y="423"/>
                    <a:pt x="119" y="542"/>
                  </a:cubicBezTo>
                  <a:lnTo>
                    <a:pt x="834" y="1256"/>
                  </a:lnTo>
                  <a:cubicBezTo>
                    <a:pt x="906" y="1334"/>
                    <a:pt x="988" y="1367"/>
                    <a:pt x="1066" y="1367"/>
                  </a:cubicBezTo>
                  <a:cubicBezTo>
                    <a:pt x="1322" y="1367"/>
                    <a:pt x="1541" y="1022"/>
                    <a:pt x="1286" y="804"/>
                  </a:cubicBezTo>
                  <a:lnTo>
                    <a:pt x="572" y="89"/>
                  </a:lnTo>
                  <a:cubicBezTo>
                    <a:pt x="500" y="30"/>
                    <a:pt x="417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3"/>
            <p:cNvSpPr/>
            <p:nvPr/>
          </p:nvSpPr>
          <p:spPr>
            <a:xfrm>
              <a:off x="1885857" y="3492249"/>
              <a:ext cx="52611" cy="46420"/>
            </a:xfrm>
            <a:custGeom>
              <a:rect b="b" l="l" r="r" t="t"/>
              <a:pathLst>
                <a:path extrusionOk="0" h="1357" w="1538">
                  <a:moveTo>
                    <a:pt x="1183" y="0"/>
                  </a:moveTo>
                  <a:cubicBezTo>
                    <a:pt x="1103" y="0"/>
                    <a:pt x="1025" y="30"/>
                    <a:pt x="966" y="89"/>
                  </a:cubicBezTo>
                  <a:lnTo>
                    <a:pt x="251" y="804"/>
                  </a:lnTo>
                  <a:cubicBezTo>
                    <a:pt x="0" y="1019"/>
                    <a:pt x="209" y="1356"/>
                    <a:pt x="459" y="1356"/>
                  </a:cubicBezTo>
                  <a:cubicBezTo>
                    <a:pt x="541" y="1356"/>
                    <a:pt x="628" y="1320"/>
                    <a:pt x="704" y="1232"/>
                  </a:cubicBezTo>
                  <a:lnTo>
                    <a:pt x="704" y="1256"/>
                  </a:lnTo>
                  <a:lnTo>
                    <a:pt x="1418" y="542"/>
                  </a:lnTo>
                  <a:cubicBezTo>
                    <a:pt x="1537" y="423"/>
                    <a:pt x="1537" y="208"/>
                    <a:pt x="1418" y="89"/>
                  </a:cubicBezTo>
                  <a:cubicBezTo>
                    <a:pt x="1347" y="30"/>
                    <a:pt x="1264" y="0"/>
                    <a:pt x="1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3"/>
            <p:cNvSpPr/>
            <p:nvPr/>
          </p:nvSpPr>
          <p:spPr>
            <a:xfrm>
              <a:off x="1626906" y="3592956"/>
              <a:ext cx="59829" cy="21380"/>
            </a:xfrm>
            <a:custGeom>
              <a:rect b="b" l="l" r="r" t="t"/>
              <a:pathLst>
                <a:path extrusionOk="0" h="625" w="1749">
                  <a:moveTo>
                    <a:pt x="397" y="1"/>
                  </a:moveTo>
                  <a:cubicBezTo>
                    <a:pt x="1" y="1"/>
                    <a:pt x="1" y="624"/>
                    <a:pt x="397" y="624"/>
                  </a:cubicBezTo>
                  <a:cubicBezTo>
                    <a:pt x="410" y="624"/>
                    <a:pt x="424" y="624"/>
                    <a:pt x="439" y="622"/>
                  </a:cubicBezTo>
                  <a:lnTo>
                    <a:pt x="1439" y="622"/>
                  </a:lnTo>
                  <a:cubicBezTo>
                    <a:pt x="1606" y="622"/>
                    <a:pt x="1749" y="479"/>
                    <a:pt x="1749" y="313"/>
                  </a:cubicBezTo>
                  <a:cubicBezTo>
                    <a:pt x="1749" y="122"/>
                    <a:pt x="1606" y="3"/>
                    <a:pt x="1439" y="3"/>
                  </a:cubicBezTo>
                  <a:lnTo>
                    <a:pt x="439" y="3"/>
                  </a:lnTo>
                  <a:cubicBezTo>
                    <a:pt x="424" y="2"/>
                    <a:pt x="410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3"/>
            <p:cNvSpPr/>
            <p:nvPr/>
          </p:nvSpPr>
          <p:spPr>
            <a:xfrm>
              <a:off x="1923451" y="3592956"/>
              <a:ext cx="64207" cy="21380"/>
            </a:xfrm>
            <a:custGeom>
              <a:rect b="b" l="l" r="r" t="t"/>
              <a:pathLst>
                <a:path extrusionOk="0" h="625" w="1877">
                  <a:moveTo>
                    <a:pt x="396" y="1"/>
                  </a:moveTo>
                  <a:cubicBezTo>
                    <a:pt x="0" y="1"/>
                    <a:pt x="0" y="624"/>
                    <a:pt x="396" y="624"/>
                  </a:cubicBezTo>
                  <a:cubicBezTo>
                    <a:pt x="410" y="624"/>
                    <a:pt x="424" y="624"/>
                    <a:pt x="438" y="622"/>
                  </a:cubicBezTo>
                  <a:lnTo>
                    <a:pt x="1439" y="622"/>
                  </a:lnTo>
                  <a:cubicBezTo>
                    <a:pt x="1453" y="624"/>
                    <a:pt x="1467" y="624"/>
                    <a:pt x="1481" y="624"/>
                  </a:cubicBezTo>
                  <a:cubicBezTo>
                    <a:pt x="1877" y="624"/>
                    <a:pt x="1877" y="1"/>
                    <a:pt x="1481" y="1"/>
                  </a:cubicBezTo>
                  <a:cubicBezTo>
                    <a:pt x="1467" y="1"/>
                    <a:pt x="1453" y="2"/>
                    <a:pt x="1439" y="3"/>
                  </a:cubicBezTo>
                  <a:lnTo>
                    <a:pt x="438" y="3"/>
                  </a:lnTo>
                  <a:cubicBezTo>
                    <a:pt x="424" y="2"/>
                    <a:pt x="410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3"/>
            <p:cNvSpPr/>
            <p:nvPr/>
          </p:nvSpPr>
          <p:spPr>
            <a:xfrm>
              <a:off x="1659814" y="3767380"/>
              <a:ext cx="294937" cy="57948"/>
            </a:xfrm>
            <a:custGeom>
              <a:rect b="b" l="l" r="r" t="t"/>
              <a:pathLst>
                <a:path extrusionOk="0" h="1694" w="8622">
                  <a:moveTo>
                    <a:pt x="953" y="0"/>
                  </a:moveTo>
                  <a:cubicBezTo>
                    <a:pt x="430" y="0"/>
                    <a:pt x="1" y="429"/>
                    <a:pt x="25" y="929"/>
                  </a:cubicBezTo>
                  <a:lnTo>
                    <a:pt x="25" y="1382"/>
                  </a:lnTo>
                  <a:cubicBezTo>
                    <a:pt x="2" y="1537"/>
                    <a:pt x="126" y="1693"/>
                    <a:pt x="298" y="1693"/>
                  </a:cubicBezTo>
                  <a:cubicBezTo>
                    <a:pt x="310" y="1693"/>
                    <a:pt x="322" y="1693"/>
                    <a:pt x="334" y="1691"/>
                  </a:cubicBezTo>
                  <a:lnTo>
                    <a:pt x="8288" y="1691"/>
                  </a:lnTo>
                  <a:cubicBezTo>
                    <a:pt x="8301" y="1693"/>
                    <a:pt x="8313" y="1693"/>
                    <a:pt x="8325" y="1693"/>
                  </a:cubicBezTo>
                  <a:cubicBezTo>
                    <a:pt x="8497" y="1693"/>
                    <a:pt x="8622" y="1537"/>
                    <a:pt x="8622" y="1382"/>
                  </a:cubicBezTo>
                  <a:lnTo>
                    <a:pt x="8622" y="929"/>
                  </a:lnTo>
                  <a:cubicBezTo>
                    <a:pt x="8622" y="429"/>
                    <a:pt x="8193" y="0"/>
                    <a:pt x="7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8" name="Google Shape;2838;p23"/>
          <p:cNvGrpSpPr/>
          <p:nvPr/>
        </p:nvGrpSpPr>
        <p:grpSpPr>
          <a:xfrm>
            <a:off x="2397588" y="3269066"/>
            <a:ext cx="367389" cy="263740"/>
            <a:chOff x="2415047" y="3509866"/>
            <a:chExt cx="367389" cy="263740"/>
          </a:xfrm>
        </p:grpSpPr>
        <p:sp>
          <p:nvSpPr>
            <p:cNvPr id="2839" name="Google Shape;2839;p23"/>
            <p:cNvSpPr/>
            <p:nvPr/>
          </p:nvSpPr>
          <p:spPr>
            <a:xfrm>
              <a:off x="2682208" y="3558817"/>
              <a:ext cx="96157" cy="79875"/>
            </a:xfrm>
            <a:custGeom>
              <a:rect b="b" l="l" r="r" t="t"/>
              <a:pathLst>
                <a:path extrusionOk="0" h="2335" w="2811">
                  <a:moveTo>
                    <a:pt x="798" y="1"/>
                  </a:moveTo>
                  <a:cubicBezTo>
                    <a:pt x="625" y="1"/>
                    <a:pt x="453" y="120"/>
                    <a:pt x="476" y="358"/>
                  </a:cubicBezTo>
                  <a:lnTo>
                    <a:pt x="476" y="668"/>
                  </a:lnTo>
                  <a:lnTo>
                    <a:pt x="0" y="668"/>
                  </a:lnTo>
                  <a:lnTo>
                    <a:pt x="0" y="2335"/>
                  </a:lnTo>
                  <a:lnTo>
                    <a:pt x="2810" y="2335"/>
                  </a:lnTo>
                  <a:lnTo>
                    <a:pt x="2167" y="1049"/>
                  </a:lnTo>
                  <a:cubicBezTo>
                    <a:pt x="2048" y="811"/>
                    <a:pt x="1834" y="668"/>
                    <a:pt x="1596" y="668"/>
                  </a:cubicBezTo>
                  <a:lnTo>
                    <a:pt x="1119" y="668"/>
                  </a:lnTo>
                  <a:lnTo>
                    <a:pt x="1119" y="358"/>
                  </a:lnTo>
                  <a:cubicBezTo>
                    <a:pt x="1143" y="120"/>
                    <a:pt x="970" y="1"/>
                    <a:pt x="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3"/>
            <p:cNvSpPr/>
            <p:nvPr/>
          </p:nvSpPr>
          <p:spPr>
            <a:xfrm>
              <a:off x="2682208" y="3660653"/>
              <a:ext cx="100228" cy="66020"/>
            </a:xfrm>
            <a:custGeom>
              <a:rect b="b" l="l" r="r" t="t"/>
              <a:pathLst>
                <a:path extrusionOk="0" h="1930" w="2930">
                  <a:moveTo>
                    <a:pt x="0" y="1"/>
                  </a:moveTo>
                  <a:lnTo>
                    <a:pt x="0" y="1691"/>
                  </a:lnTo>
                  <a:cubicBezTo>
                    <a:pt x="276" y="1074"/>
                    <a:pt x="843" y="778"/>
                    <a:pt x="1410" y="778"/>
                  </a:cubicBezTo>
                  <a:cubicBezTo>
                    <a:pt x="2067" y="778"/>
                    <a:pt x="2725" y="1175"/>
                    <a:pt x="2929" y="1930"/>
                  </a:cubicBezTo>
                  <a:lnTo>
                    <a:pt x="2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3"/>
            <p:cNvSpPr/>
            <p:nvPr/>
          </p:nvSpPr>
          <p:spPr>
            <a:xfrm>
              <a:off x="2415047" y="3509866"/>
              <a:ext cx="245986" cy="230764"/>
            </a:xfrm>
            <a:custGeom>
              <a:rect b="b" l="l" r="r" t="t"/>
              <a:pathLst>
                <a:path extrusionOk="0" h="6746" w="7191">
                  <a:moveTo>
                    <a:pt x="2023" y="622"/>
                  </a:moveTo>
                  <a:lnTo>
                    <a:pt x="2023" y="1479"/>
                  </a:lnTo>
                  <a:lnTo>
                    <a:pt x="1404" y="1479"/>
                  </a:lnTo>
                  <a:lnTo>
                    <a:pt x="1404" y="622"/>
                  </a:lnTo>
                  <a:close/>
                  <a:moveTo>
                    <a:pt x="3285" y="622"/>
                  </a:moveTo>
                  <a:lnTo>
                    <a:pt x="3285" y="1479"/>
                  </a:lnTo>
                  <a:lnTo>
                    <a:pt x="2666" y="1479"/>
                  </a:lnTo>
                  <a:lnTo>
                    <a:pt x="2666" y="622"/>
                  </a:lnTo>
                  <a:close/>
                  <a:moveTo>
                    <a:pt x="4547" y="622"/>
                  </a:moveTo>
                  <a:lnTo>
                    <a:pt x="4547" y="1479"/>
                  </a:lnTo>
                  <a:lnTo>
                    <a:pt x="3904" y="1479"/>
                  </a:lnTo>
                  <a:lnTo>
                    <a:pt x="3904" y="622"/>
                  </a:lnTo>
                  <a:close/>
                  <a:moveTo>
                    <a:pt x="5810" y="622"/>
                  </a:moveTo>
                  <a:lnTo>
                    <a:pt x="5810" y="1479"/>
                  </a:lnTo>
                  <a:lnTo>
                    <a:pt x="5167" y="1479"/>
                  </a:lnTo>
                  <a:lnTo>
                    <a:pt x="5167" y="622"/>
                  </a:lnTo>
                  <a:close/>
                  <a:moveTo>
                    <a:pt x="5881" y="2408"/>
                  </a:moveTo>
                  <a:cubicBezTo>
                    <a:pt x="6048" y="2408"/>
                    <a:pt x="6191" y="2551"/>
                    <a:pt x="6191" y="2718"/>
                  </a:cubicBezTo>
                  <a:lnTo>
                    <a:pt x="6191" y="4242"/>
                  </a:lnTo>
                  <a:cubicBezTo>
                    <a:pt x="6191" y="4409"/>
                    <a:pt x="6048" y="4552"/>
                    <a:pt x="5881" y="4552"/>
                  </a:cubicBezTo>
                  <a:lnTo>
                    <a:pt x="1333" y="4552"/>
                  </a:lnTo>
                  <a:cubicBezTo>
                    <a:pt x="1320" y="4553"/>
                    <a:pt x="1308" y="4554"/>
                    <a:pt x="1296" y="4554"/>
                  </a:cubicBezTo>
                  <a:cubicBezTo>
                    <a:pt x="1124" y="4554"/>
                    <a:pt x="1001" y="4398"/>
                    <a:pt x="1023" y="4242"/>
                  </a:cubicBezTo>
                  <a:lnTo>
                    <a:pt x="1023" y="2718"/>
                  </a:lnTo>
                  <a:cubicBezTo>
                    <a:pt x="999" y="2551"/>
                    <a:pt x="1142" y="2408"/>
                    <a:pt x="1333" y="2408"/>
                  </a:cubicBezTo>
                  <a:close/>
                  <a:moveTo>
                    <a:pt x="454" y="1"/>
                  </a:moveTo>
                  <a:cubicBezTo>
                    <a:pt x="38" y="1"/>
                    <a:pt x="38" y="624"/>
                    <a:pt x="454" y="624"/>
                  </a:cubicBezTo>
                  <a:cubicBezTo>
                    <a:pt x="469" y="624"/>
                    <a:pt x="484" y="624"/>
                    <a:pt x="499" y="622"/>
                  </a:cubicBezTo>
                  <a:lnTo>
                    <a:pt x="785" y="622"/>
                  </a:lnTo>
                  <a:lnTo>
                    <a:pt x="785" y="1479"/>
                  </a:lnTo>
                  <a:lnTo>
                    <a:pt x="332" y="1479"/>
                  </a:lnTo>
                  <a:cubicBezTo>
                    <a:pt x="166" y="1479"/>
                    <a:pt x="23" y="1599"/>
                    <a:pt x="23" y="1789"/>
                  </a:cubicBezTo>
                  <a:lnTo>
                    <a:pt x="23" y="6433"/>
                  </a:lnTo>
                  <a:cubicBezTo>
                    <a:pt x="1" y="6609"/>
                    <a:pt x="142" y="6745"/>
                    <a:pt x="296" y="6745"/>
                  </a:cubicBezTo>
                  <a:cubicBezTo>
                    <a:pt x="308" y="6745"/>
                    <a:pt x="320" y="6744"/>
                    <a:pt x="332" y="6742"/>
                  </a:cubicBezTo>
                  <a:lnTo>
                    <a:pt x="642" y="6742"/>
                  </a:lnTo>
                  <a:cubicBezTo>
                    <a:pt x="690" y="5742"/>
                    <a:pt x="1452" y="5242"/>
                    <a:pt x="2214" y="5242"/>
                  </a:cubicBezTo>
                  <a:cubicBezTo>
                    <a:pt x="2976" y="5242"/>
                    <a:pt x="3738" y="5742"/>
                    <a:pt x="3785" y="6742"/>
                  </a:cubicBezTo>
                  <a:lnTo>
                    <a:pt x="7191" y="6742"/>
                  </a:lnTo>
                  <a:lnTo>
                    <a:pt x="7191" y="1479"/>
                  </a:lnTo>
                  <a:lnTo>
                    <a:pt x="6429" y="1479"/>
                  </a:lnTo>
                  <a:lnTo>
                    <a:pt x="6429" y="622"/>
                  </a:lnTo>
                  <a:lnTo>
                    <a:pt x="6715" y="622"/>
                  </a:lnTo>
                  <a:cubicBezTo>
                    <a:pt x="7096" y="598"/>
                    <a:pt x="7096" y="51"/>
                    <a:pt x="6715" y="3"/>
                  </a:cubicBezTo>
                  <a:lnTo>
                    <a:pt x="499" y="3"/>
                  </a:lnTo>
                  <a:cubicBezTo>
                    <a:pt x="484" y="1"/>
                    <a:pt x="469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3"/>
            <p:cNvSpPr/>
            <p:nvPr/>
          </p:nvSpPr>
          <p:spPr>
            <a:xfrm>
              <a:off x="2471216" y="3613412"/>
              <a:ext cx="30171" cy="30992"/>
            </a:xfrm>
            <a:custGeom>
              <a:rect b="b" l="l" r="r" t="t"/>
              <a:pathLst>
                <a:path extrusionOk="0" h="906" w="882">
                  <a:moveTo>
                    <a:pt x="0" y="0"/>
                  </a:moveTo>
                  <a:lnTo>
                    <a:pt x="0" y="905"/>
                  </a:lnTo>
                  <a:lnTo>
                    <a:pt x="881" y="90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3"/>
            <p:cNvSpPr/>
            <p:nvPr/>
          </p:nvSpPr>
          <p:spPr>
            <a:xfrm>
              <a:off x="2523348" y="3613412"/>
              <a:ext cx="30171" cy="30992"/>
            </a:xfrm>
            <a:custGeom>
              <a:rect b="b" l="l" r="r" t="t"/>
              <a:pathLst>
                <a:path extrusionOk="0" h="906" w="882">
                  <a:moveTo>
                    <a:pt x="0" y="0"/>
                  </a:moveTo>
                  <a:lnTo>
                    <a:pt x="0" y="905"/>
                  </a:lnTo>
                  <a:lnTo>
                    <a:pt x="881" y="90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3"/>
            <p:cNvSpPr/>
            <p:nvPr/>
          </p:nvSpPr>
          <p:spPr>
            <a:xfrm>
              <a:off x="2574659" y="3613412"/>
              <a:ext cx="30992" cy="30992"/>
            </a:xfrm>
            <a:custGeom>
              <a:rect b="b" l="l" r="r" t="t"/>
              <a:pathLst>
                <a:path extrusionOk="0" h="906" w="906">
                  <a:moveTo>
                    <a:pt x="1" y="0"/>
                  </a:moveTo>
                  <a:lnTo>
                    <a:pt x="1" y="905"/>
                  </a:lnTo>
                  <a:lnTo>
                    <a:pt x="905" y="905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3"/>
            <p:cNvSpPr/>
            <p:nvPr/>
          </p:nvSpPr>
          <p:spPr>
            <a:xfrm>
              <a:off x="2687065" y="3708714"/>
              <a:ext cx="75804" cy="64892"/>
            </a:xfrm>
            <a:custGeom>
              <a:rect b="b" l="l" r="r" t="t"/>
              <a:pathLst>
                <a:path extrusionOk="0" h="1897" w="2216">
                  <a:moveTo>
                    <a:pt x="1264" y="628"/>
                  </a:moveTo>
                  <a:cubicBezTo>
                    <a:pt x="1430" y="628"/>
                    <a:pt x="1597" y="751"/>
                    <a:pt x="1597" y="929"/>
                  </a:cubicBezTo>
                  <a:cubicBezTo>
                    <a:pt x="1573" y="1120"/>
                    <a:pt x="1454" y="1263"/>
                    <a:pt x="1263" y="1263"/>
                  </a:cubicBezTo>
                  <a:cubicBezTo>
                    <a:pt x="977" y="1263"/>
                    <a:pt x="858" y="906"/>
                    <a:pt x="1049" y="715"/>
                  </a:cubicBezTo>
                  <a:cubicBezTo>
                    <a:pt x="1109" y="654"/>
                    <a:pt x="1187" y="628"/>
                    <a:pt x="1264" y="628"/>
                  </a:cubicBezTo>
                  <a:close/>
                  <a:moveTo>
                    <a:pt x="1263" y="1"/>
                  </a:moveTo>
                  <a:cubicBezTo>
                    <a:pt x="430" y="1"/>
                    <a:pt x="1" y="1025"/>
                    <a:pt x="596" y="1620"/>
                  </a:cubicBezTo>
                  <a:cubicBezTo>
                    <a:pt x="787" y="1811"/>
                    <a:pt x="1022" y="1897"/>
                    <a:pt x="1253" y="1897"/>
                  </a:cubicBezTo>
                  <a:cubicBezTo>
                    <a:pt x="1743" y="1897"/>
                    <a:pt x="2216" y="1512"/>
                    <a:pt x="2216" y="929"/>
                  </a:cubicBezTo>
                  <a:cubicBezTo>
                    <a:pt x="2216" y="429"/>
                    <a:pt x="1787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3"/>
            <p:cNvSpPr/>
            <p:nvPr/>
          </p:nvSpPr>
          <p:spPr>
            <a:xfrm>
              <a:off x="2447579" y="3708714"/>
              <a:ext cx="75804" cy="64892"/>
            </a:xfrm>
            <a:custGeom>
              <a:rect b="b" l="l" r="r" t="t"/>
              <a:pathLst>
                <a:path extrusionOk="0" h="1897" w="2216">
                  <a:moveTo>
                    <a:pt x="1258" y="628"/>
                  </a:moveTo>
                  <a:cubicBezTo>
                    <a:pt x="1417" y="628"/>
                    <a:pt x="1572" y="751"/>
                    <a:pt x="1572" y="929"/>
                  </a:cubicBezTo>
                  <a:cubicBezTo>
                    <a:pt x="1572" y="1120"/>
                    <a:pt x="1429" y="1263"/>
                    <a:pt x="1263" y="1263"/>
                  </a:cubicBezTo>
                  <a:cubicBezTo>
                    <a:pt x="977" y="1263"/>
                    <a:pt x="834" y="906"/>
                    <a:pt x="1048" y="715"/>
                  </a:cubicBezTo>
                  <a:cubicBezTo>
                    <a:pt x="1109" y="654"/>
                    <a:pt x="1184" y="628"/>
                    <a:pt x="1258" y="628"/>
                  </a:cubicBezTo>
                  <a:close/>
                  <a:moveTo>
                    <a:pt x="1263" y="1"/>
                  </a:moveTo>
                  <a:cubicBezTo>
                    <a:pt x="429" y="1"/>
                    <a:pt x="0" y="1025"/>
                    <a:pt x="596" y="1620"/>
                  </a:cubicBezTo>
                  <a:cubicBezTo>
                    <a:pt x="787" y="1811"/>
                    <a:pt x="1022" y="1897"/>
                    <a:pt x="1253" y="1897"/>
                  </a:cubicBezTo>
                  <a:cubicBezTo>
                    <a:pt x="1743" y="1897"/>
                    <a:pt x="2215" y="1512"/>
                    <a:pt x="2215" y="929"/>
                  </a:cubicBezTo>
                  <a:cubicBezTo>
                    <a:pt x="2215" y="429"/>
                    <a:pt x="1787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7" name="Google Shape;2847;p23"/>
          <p:cNvGrpSpPr/>
          <p:nvPr/>
        </p:nvGrpSpPr>
        <p:grpSpPr>
          <a:xfrm>
            <a:off x="3194691" y="3246557"/>
            <a:ext cx="360923" cy="308620"/>
            <a:chOff x="3214134" y="3487357"/>
            <a:chExt cx="360923" cy="308620"/>
          </a:xfrm>
        </p:grpSpPr>
        <p:sp>
          <p:nvSpPr>
            <p:cNvPr id="2848" name="Google Shape;2848;p23"/>
            <p:cNvSpPr/>
            <p:nvPr/>
          </p:nvSpPr>
          <p:spPr>
            <a:xfrm>
              <a:off x="3358353" y="3536821"/>
              <a:ext cx="57058" cy="27742"/>
            </a:xfrm>
            <a:custGeom>
              <a:rect b="b" l="l" r="r" t="t"/>
              <a:pathLst>
                <a:path extrusionOk="0" h="811" w="1668">
                  <a:moveTo>
                    <a:pt x="738" y="1"/>
                  </a:moveTo>
                  <a:cubicBezTo>
                    <a:pt x="333" y="1"/>
                    <a:pt x="0" y="334"/>
                    <a:pt x="0" y="739"/>
                  </a:cubicBezTo>
                  <a:lnTo>
                    <a:pt x="0" y="811"/>
                  </a:lnTo>
                  <a:lnTo>
                    <a:pt x="1667" y="811"/>
                  </a:lnTo>
                  <a:lnTo>
                    <a:pt x="1667" y="739"/>
                  </a:lnTo>
                  <a:cubicBezTo>
                    <a:pt x="1667" y="334"/>
                    <a:pt x="1358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3"/>
            <p:cNvSpPr/>
            <p:nvPr/>
          </p:nvSpPr>
          <p:spPr>
            <a:xfrm>
              <a:off x="3376244" y="3487357"/>
              <a:ext cx="21243" cy="34857"/>
            </a:xfrm>
            <a:custGeom>
              <a:rect b="b" l="l" r="r" t="t"/>
              <a:pathLst>
                <a:path extrusionOk="0" h="1019" w="621">
                  <a:moveTo>
                    <a:pt x="311" y="0"/>
                  </a:moveTo>
                  <a:cubicBezTo>
                    <a:pt x="156" y="0"/>
                    <a:pt x="1" y="101"/>
                    <a:pt x="1" y="304"/>
                  </a:cubicBezTo>
                  <a:lnTo>
                    <a:pt x="1" y="732"/>
                  </a:lnTo>
                  <a:cubicBezTo>
                    <a:pt x="1" y="899"/>
                    <a:pt x="120" y="1018"/>
                    <a:pt x="287" y="1018"/>
                  </a:cubicBezTo>
                  <a:lnTo>
                    <a:pt x="311" y="1018"/>
                  </a:lnTo>
                  <a:cubicBezTo>
                    <a:pt x="477" y="1018"/>
                    <a:pt x="620" y="899"/>
                    <a:pt x="620" y="732"/>
                  </a:cubicBezTo>
                  <a:lnTo>
                    <a:pt x="620" y="304"/>
                  </a:lnTo>
                  <a:cubicBezTo>
                    <a:pt x="620" y="101"/>
                    <a:pt x="465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3"/>
            <p:cNvSpPr/>
            <p:nvPr/>
          </p:nvSpPr>
          <p:spPr>
            <a:xfrm>
              <a:off x="3314362" y="3513423"/>
              <a:ext cx="36841" cy="31539"/>
            </a:xfrm>
            <a:custGeom>
              <a:rect b="b" l="l" r="r" t="t"/>
              <a:pathLst>
                <a:path extrusionOk="0" h="922" w="1077">
                  <a:moveTo>
                    <a:pt x="334" y="0"/>
                  </a:moveTo>
                  <a:cubicBezTo>
                    <a:pt x="256" y="0"/>
                    <a:pt x="179" y="30"/>
                    <a:pt x="119" y="89"/>
                  </a:cubicBezTo>
                  <a:cubicBezTo>
                    <a:pt x="0" y="209"/>
                    <a:pt x="0" y="423"/>
                    <a:pt x="119" y="542"/>
                  </a:cubicBezTo>
                  <a:lnTo>
                    <a:pt x="405" y="828"/>
                  </a:lnTo>
                  <a:cubicBezTo>
                    <a:pt x="471" y="894"/>
                    <a:pt x="547" y="922"/>
                    <a:pt x="620" y="922"/>
                  </a:cubicBezTo>
                  <a:cubicBezTo>
                    <a:pt x="861" y="922"/>
                    <a:pt x="1077" y="618"/>
                    <a:pt x="857" y="399"/>
                  </a:cubicBezTo>
                  <a:lnTo>
                    <a:pt x="548" y="89"/>
                  </a:lnTo>
                  <a:cubicBezTo>
                    <a:pt x="488" y="30"/>
                    <a:pt x="411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3"/>
            <p:cNvSpPr/>
            <p:nvPr/>
          </p:nvSpPr>
          <p:spPr>
            <a:xfrm>
              <a:off x="3423348" y="3513252"/>
              <a:ext cx="40296" cy="31710"/>
            </a:xfrm>
            <a:custGeom>
              <a:rect b="b" l="l" r="r" t="t"/>
              <a:pathLst>
                <a:path extrusionOk="0" h="927" w="1178">
                  <a:moveTo>
                    <a:pt x="740" y="1"/>
                  </a:moveTo>
                  <a:cubicBezTo>
                    <a:pt x="669" y="1"/>
                    <a:pt x="595" y="28"/>
                    <a:pt x="529" y="94"/>
                  </a:cubicBezTo>
                  <a:lnTo>
                    <a:pt x="220" y="404"/>
                  </a:lnTo>
                  <a:cubicBezTo>
                    <a:pt x="0" y="623"/>
                    <a:pt x="202" y="927"/>
                    <a:pt x="437" y="927"/>
                  </a:cubicBezTo>
                  <a:cubicBezTo>
                    <a:pt x="508" y="927"/>
                    <a:pt x="582" y="899"/>
                    <a:pt x="648" y="833"/>
                  </a:cubicBezTo>
                  <a:lnTo>
                    <a:pt x="958" y="547"/>
                  </a:lnTo>
                  <a:cubicBezTo>
                    <a:pt x="1178" y="309"/>
                    <a:pt x="975" y="1"/>
                    <a:pt x="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3"/>
            <p:cNvSpPr/>
            <p:nvPr/>
          </p:nvSpPr>
          <p:spPr>
            <a:xfrm>
              <a:off x="3293975" y="3585704"/>
              <a:ext cx="83124" cy="54629"/>
            </a:xfrm>
            <a:custGeom>
              <a:rect b="b" l="l" r="r" t="t"/>
              <a:pathLst>
                <a:path extrusionOk="0" h="1597" w="2430">
                  <a:moveTo>
                    <a:pt x="1430" y="1"/>
                  </a:moveTo>
                  <a:cubicBezTo>
                    <a:pt x="930" y="1"/>
                    <a:pt x="477" y="310"/>
                    <a:pt x="287" y="763"/>
                  </a:cubicBezTo>
                  <a:lnTo>
                    <a:pt x="287" y="787"/>
                  </a:lnTo>
                  <a:lnTo>
                    <a:pt x="1" y="1596"/>
                  </a:lnTo>
                  <a:lnTo>
                    <a:pt x="2430" y="1596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3"/>
            <p:cNvSpPr/>
            <p:nvPr/>
          </p:nvSpPr>
          <p:spPr>
            <a:xfrm>
              <a:off x="3397452" y="3585704"/>
              <a:ext cx="83124" cy="54629"/>
            </a:xfrm>
            <a:custGeom>
              <a:rect b="b" l="l" r="r" t="t"/>
              <a:pathLst>
                <a:path extrusionOk="0" h="1597" w="2430">
                  <a:moveTo>
                    <a:pt x="0" y="1"/>
                  </a:moveTo>
                  <a:lnTo>
                    <a:pt x="0" y="1596"/>
                  </a:lnTo>
                  <a:lnTo>
                    <a:pt x="2429" y="1596"/>
                  </a:lnTo>
                  <a:lnTo>
                    <a:pt x="2143" y="787"/>
                  </a:lnTo>
                  <a:cubicBezTo>
                    <a:pt x="2143" y="763"/>
                    <a:pt x="2143" y="763"/>
                    <a:pt x="2143" y="763"/>
                  </a:cubicBezTo>
                  <a:cubicBezTo>
                    <a:pt x="1953" y="310"/>
                    <a:pt x="1500" y="1"/>
                    <a:pt x="1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3"/>
            <p:cNvSpPr/>
            <p:nvPr/>
          </p:nvSpPr>
          <p:spPr>
            <a:xfrm>
              <a:off x="3214134" y="3662294"/>
              <a:ext cx="162144" cy="96978"/>
            </a:xfrm>
            <a:custGeom>
              <a:rect b="b" l="l" r="r" t="t"/>
              <a:pathLst>
                <a:path extrusionOk="0" h="2835" w="4740">
                  <a:moveTo>
                    <a:pt x="1668" y="0"/>
                  </a:moveTo>
                  <a:cubicBezTo>
                    <a:pt x="739" y="0"/>
                    <a:pt x="1" y="739"/>
                    <a:pt x="1" y="1643"/>
                  </a:cubicBezTo>
                  <a:lnTo>
                    <a:pt x="1" y="2525"/>
                  </a:lnTo>
                  <a:cubicBezTo>
                    <a:pt x="1" y="2691"/>
                    <a:pt x="144" y="2834"/>
                    <a:pt x="311" y="2834"/>
                  </a:cubicBezTo>
                  <a:lnTo>
                    <a:pt x="787" y="2834"/>
                  </a:lnTo>
                  <a:cubicBezTo>
                    <a:pt x="787" y="1905"/>
                    <a:pt x="1549" y="1167"/>
                    <a:pt x="2454" y="1167"/>
                  </a:cubicBezTo>
                  <a:cubicBezTo>
                    <a:pt x="3383" y="1167"/>
                    <a:pt x="4145" y="1905"/>
                    <a:pt x="4145" y="2834"/>
                  </a:cubicBezTo>
                  <a:lnTo>
                    <a:pt x="4740" y="2834"/>
                  </a:lnTo>
                  <a:lnTo>
                    <a:pt x="4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3"/>
            <p:cNvSpPr/>
            <p:nvPr/>
          </p:nvSpPr>
          <p:spPr>
            <a:xfrm>
              <a:off x="3398239" y="3662226"/>
              <a:ext cx="176819" cy="97047"/>
            </a:xfrm>
            <a:custGeom>
              <a:rect b="b" l="l" r="r" t="t"/>
              <a:pathLst>
                <a:path extrusionOk="0" h="2837" w="5169">
                  <a:moveTo>
                    <a:pt x="3553" y="0"/>
                  </a:moveTo>
                  <a:cubicBezTo>
                    <a:pt x="3528" y="0"/>
                    <a:pt x="3503" y="1"/>
                    <a:pt x="3478" y="2"/>
                  </a:cubicBezTo>
                  <a:lnTo>
                    <a:pt x="1" y="2"/>
                  </a:lnTo>
                  <a:lnTo>
                    <a:pt x="1" y="2836"/>
                  </a:lnTo>
                  <a:lnTo>
                    <a:pt x="1025" y="2836"/>
                  </a:lnTo>
                  <a:cubicBezTo>
                    <a:pt x="1001" y="1931"/>
                    <a:pt x="1763" y="1169"/>
                    <a:pt x="2692" y="1169"/>
                  </a:cubicBezTo>
                  <a:cubicBezTo>
                    <a:pt x="3621" y="1169"/>
                    <a:pt x="4359" y="1931"/>
                    <a:pt x="4359" y="2836"/>
                  </a:cubicBezTo>
                  <a:lnTo>
                    <a:pt x="4835" y="2836"/>
                  </a:lnTo>
                  <a:cubicBezTo>
                    <a:pt x="5002" y="2836"/>
                    <a:pt x="5145" y="2717"/>
                    <a:pt x="5145" y="2550"/>
                  </a:cubicBezTo>
                  <a:cubicBezTo>
                    <a:pt x="5169" y="2193"/>
                    <a:pt x="5169" y="1812"/>
                    <a:pt x="5145" y="1455"/>
                  </a:cubicBezTo>
                  <a:cubicBezTo>
                    <a:pt x="5145" y="1360"/>
                    <a:pt x="5121" y="1264"/>
                    <a:pt x="5097" y="1169"/>
                  </a:cubicBezTo>
                  <a:lnTo>
                    <a:pt x="4145" y="1169"/>
                  </a:lnTo>
                  <a:cubicBezTo>
                    <a:pt x="3740" y="1169"/>
                    <a:pt x="3740" y="550"/>
                    <a:pt x="4145" y="550"/>
                  </a:cubicBezTo>
                  <a:lnTo>
                    <a:pt x="4740" y="550"/>
                  </a:lnTo>
                  <a:cubicBezTo>
                    <a:pt x="4446" y="211"/>
                    <a:pt x="4023" y="0"/>
                    <a:pt x="3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3"/>
            <p:cNvSpPr/>
            <p:nvPr/>
          </p:nvSpPr>
          <p:spPr>
            <a:xfrm>
              <a:off x="3254055" y="3723492"/>
              <a:ext cx="80695" cy="72451"/>
            </a:xfrm>
            <a:custGeom>
              <a:rect b="b" l="l" r="r" t="t"/>
              <a:pathLst>
                <a:path extrusionOk="0" h="2118" w="2359">
                  <a:moveTo>
                    <a:pt x="1318" y="0"/>
                  </a:moveTo>
                  <a:cubicBezTo>
                    <a:pt x="636" y="0"/>
                    <a:pt x="1" y="675"/>
                    <a:pt x="310" y="1450"/>
                  </a:cubicBezTo>
                  <a:cubicBezTo>
                    <a:pt x="493" y="1907"/>
                    <a:pt x="889" y="2117"/>
                    <a:pt x="1284" y="2117"/>
                  </a:cubicBezTo>
                  <a:cubicBezTo>
                    <a:pt x="1815" y="2117"/>
                    <a:pt x="2345" y="1738"/>
                    <a:pt x="2358" y="1069"/>
                  </a:cubicBezTo>
                  <a:cubicBezTo>
                    <a:pt x="2358" y="783"/>
                    <a:pt x="2263" y="521"/>
                    <a:pt x="2073" y="331"/>
                  </a:cubicBezTo>
                  <a:cubicBezTo>
                    <a:pt x="1848" y="100"/>
                    <a:pt x="1580" y="0"/>
                    <a:pt x="1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3"/>
            <p:cNvSpPr/>
            <p:nvPr/>
          </p:nvSpPr>
          <p:spPr>
            <a:xfrm>
              <a:off x="3441443" y="3724210"/>
              <a:ext cx="84732" cy="71767"/>
            </a:xfrm>
            <a:custGeom>
              <a:rect b="b" l="l" r="r" t="t"/>
              <a:pathLst>
                <a:path extrusionOk="0" h="2098" w="2477">
                  <a:moveTo>
                    <a:pt x="1405" y="0"/>
                  </a:moveTo>
                  <a:cubicBezTo>
                    <a:pt x="476" y="0"/>
                    <a:pt x="0" y="1119"/>
                    <a:pt x="667" y="1786"/>
                  </a:cubicBezTo>
                  <a:cubicBezTo>
                    <a:pt x="882" y="2002"/>
                    <a:pt x="1148" y="2098"/>
                    <a:pt x="1408" y="2098"/>
                  </a:cubicBezTo>
                  <a:cubicBezTo>
                    <a:pt x="1953" y="2098"/>
                    <a:pt x="2477" y="1677"/>
                    <a:pt x="2477" y="1048"/>
                  </a:cubicBezTo>
                  <a:cubicBezTo>
                    <a:pt x="2477" y="453"/>
                    <a:pt x="2001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8" name="Google Shape;2858;p23"/>
          <p:cNvGrpSpPr/>
          <p:nvPr/>
        </p:nvGrpSpPr>
        <p:grpSpPr>
          <a:xfrm>
            <a:off x="4037950" y="3217823"/>
            <a:ext cx="257480" cy="365097"/>
            <a:chOff x="4061352" y="3458623"/>
            <a:chExt cx="257480" cy="365097"/>
          </a:xfrm>
        </p:grpSpPr>
        <p:sp>
          <p:nvSpPr>
            <p:cNvPr id="2859" name="Google Shape;2859;p23"/>
            <p:cNvSpPr/>
            <p:nvPr/>
          </p:nvSpPr>
          <p:spPr>
            <a:xfrm>
              <a:off x="4061352" y="3605271"/>
              <a:ext cx="257480" cy="148290"/>
            </a:xfrm>
            <a:custGeom>
              <a:rect b="b" l="l" r="r" t="t"/>
              <a:pathLst>
                <a:path extrusionOk="0" h="4335" w="7527">
                  <a:moveTo>
                    <a:pt x="3763" y="631"/>
                  </a:moveTo>
                  <a:cubicBezTo>
                    <a:pt x="4407" y="631"/>
                    <a:pt x="5026" y="1126"/>
                    <a:pt x="5026" y="1882"/>
                  </a:cubicBezTo>
                  <a:cubicBezTo>
                    <a:pt x="5026" y="2572"/>
                    <a:pt x="4454" y="3144"/>
                    <a:pt x="3764" y="3144"/>
                  </a:cubicBezTo>
                  <a:cubicBezTo>
                    <a:pt x="2644" y="3144"/>
                    <a:pt x="2097" y="1786"/>
                    <a:pt x="2883" y="1000"/>
                  </a:cubicBezTo>
                  <a:cubicBezTo>
                    <a:pt x="3138" y="745"/>
                    <a:pt x="3453" y="631"/>
                    <a:pt x="3763" y="631"/>
                  </a:cubicBezTo>
                  <a:close/>
                  <a:moveTo>
                    <a:pt x="1263" y="0"/>
                  </a:moveTo>
                  <a:lnTo>
                    <a:pt x="1263" y="524"/>
                  </a:lnTo>
                  <a:lnTo>
                    <a:pt x="620" y="524"/>
                  </a:lnTo>
                  <a:lnTo>
                    <a:pt x="620" y="405"/>
                  </a:lnTo>
                  <a:cubicBezTo>
                    <a:pt x="620" y="191"/>
                    <a:pt x="465" y="84"/>
                    <a:pt x="311" y="84"/>
                  </a:cubicBezTo>
                  <a:cubicBezTo>
                    <a:pt x="156" y="84"/>
                    <a:pt x="1" y="191"/>
                    <a:pt x="1" y="405"/>
                  </a:cubicBezTo>
                  <a:lnTo>
                    <a:pt x="1" y="3406"/>
                  </a:lnTo>
                  <a:cubicBezTo>
                    <a:pt x="1" y="3608"/>
                    <a:pt x="156" y="3709"/>
                    <a:pt x="311" y="3709"/>
                  </a:cubicBezTo>
                  <a:cubicBezTo>
                    <a:pt x="465" y="3709"/>
                    <a:pt x="620" y="3608"/>
                    <a:pt x="620" y="3406"/>
                  </a:cubicBezTo>
                  <a:lnTo>
                    <a:pt x="620" y="3263"/>
                  </a:lnTo>
                  <a:lnTo>
                    <a:pt x="1263" y="3263"/>
                  </a:lnTo>
                  <a:lnTo>
                    <a:pt x="1263" y="4334"/>
                  </a:lnTo>
                  <a:lnTo>
                    <a:pt x="6264" y="4334"/>
                  </a:lnTo>
                  <a:lnTo>
                    <a:pt x="6264" y="3287"/>
                  </a:lnTo>
                  <a:lnTo>
                    <a:pt x="6907" y="3287"/>
                  </a:lnTo>
                  <a:lnTo>
                    <a:pt x="6907" y="3406"/>
                  </a:lnTo>
                  <a:cubicBezTo>
                    <a:pt x="6907" y="3620"/>
                    <a:pt x="7062" y="3727"/>
                    <a:pt x="7217" y="3727"/>
                  </a:cubicBezTo>
                  <a:cubicBezTo>
                    <a:pt x="7372" y="3727"/>
                    <a:pt x="7526" y="3620"/>
                    <a:pt x="7526" y="3406"/>
                  </a:cubicBezTo>
                  <a:lnTo>
                    <a:pt x="7526" y="405"/>
                  </a:lnTo>
                  <a:cubicBezTo>
                    <a:pt x="7526" y="238"/>
                    <a:pt x="7383" y="96"/>
                    <a:pt x="7217" y="96"/>
                  </a:cubicBezTo>
                  <a:lnTo>
                    <a:pt x="7217" y="72"/>
                  </a:lnTo>
                  <a:cubicBezTo>
                    <a:pt x="7026" y="72"/>
                    <a:pt x="6907" y="215"/>
                    <a:pt x="6907" y="405"/>
                  </a:cubicBezTo>
                  <a:lnTo>
                    <a:pt x="6907" y="524"/>
                  </a:lnTo>
                  <a:lnTo>
                    <a:pt x="6264" y="524"/>
                  </a:lnTo>
                  <a:lnTo>
                    <a:pt x="62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3"/>
            <p:cNvSpPr/>
            <p:nvPr/>
          </p:nvSpPr>
          <p:spPr>
            <a:xfrm>
              <a:off x="4161580" y="3648440"/>
              <a:ext cx="49703" cy="43204"/>
            </a:xfrm>
            <a:custGeom>
              <a:rect b="b" l="l" r="r" t="t"/>
              <a:pathLst>
                <a:path extrusionOk="0" h="1263" w="1453">
                  <a:moveTo>
                    <a:pt x="834" y="0"/>
                  </a:moveTo>
                  <a:cubicBezTo>
                    <a:pt x="286" y="0"/>
                    <a:pt x="0" y="691"/>
                    <a:pt x="381" y="1072"/>
                  </a:cubicBezTo>
                  <a:cubicBezTo>
                    <a:pt x="513" y="1204"/>
                    <a:pt x="673" y="1263"/>
                    <a:pt x="829" y="1263"/>
                  </a:cubicBezTo>
                  <a:cubicBezTo>
                    <a:pt x="1150" y="1263"/>
                    <a:pt x="1453" y="1013"/>
                    <a:pt x="1453" y="643"/>
                  </a:cubicBezTo>
                  <a:cubicBezTo>
                    <a:pt x="1453" y="286"/>
                    <a:pt x="1191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3"/>
            <p:cNvSpPr/>
            <p:nvPr/>
          </p:nvSpPr>
          <p:spPr>
            <a:xfrm>
              <a:off x="4108626" y="3458623"/>
              <a:ext cx="162965" cy="52987"/>
            </a:xfrm>
            <a:custGeom>
              <a:rect b="b" l="l" r="r" t="t"/>
              <a:pathLst>
                <a:path extrusionOk="0" h="1549" w="4764">
                  <a:moveTo>
                    <a:pt x="2191" y="1"/>
                  </a:moveTo>
                  <a:cubicBezTo>
                    <a:pt x="1191" y="1"/>
                    <a:pt x="310" y="620"/>
                    <a:pt x="0" y="1549"/>
                  </a:cubicBezTo>
                  <a:lnTo>
                    <a:pt x="4763" y="1549"/>
                  </a:lnTo>
                  <a:cubicBezTo>
                    <a:pt x="4430" y="620"/>
                    <a:pt x="3549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3"/>
            <p:cNvSpPr/>
            <p:nvPr/>
          </p:nvSpPr>
          <p:spPr>
            <a:xfrm>
              <a:off x="4078490" y="3774700"/>
              <a:ext cx="223238" cy="49019"/>
            </a:xfrm>
            <a:custGeom>
              <a:rect b="b" l="l" r="r" t="t"/>
              <a:pathLst>
                <a:path extrusionOk="0" h="1433" w="6526"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1144"/>
                  </a:lnTo>
                  <a:cubicBezTo>
                    <a:pt x="0" y="1298"/>
                    <a:pt x="123" y="1432"/>
                    <a:pt x="273" y="1432"/>
                  </a:cubicBezTo>
                  <a:cubicBezTo>
                    <a:pt x="285" y="1432"/>
                    <a:pt x="297" y="1431"/>
                    <a:pt x="310" y="1430"/>
                  </a:cubicBezTo>
                  <a:lnTo>
                    <a:pt x="6216" y="1430"/>
                  </a:lnTo>
                  <a:cubicBezTo>
                    <a:pt x="6228" y="1431"/>
                    <a:pt x="6240" y="1432"/>
                    <a:pt x="6252" y="1432"/>
                  </a:cubicBezTo>
                  <a:cubicBezTo>
                    <a:pt x="6403" y="1432"/>
                    <a:pt x="6525" y="1298"/>
                    <a:pt x="6525" y="1144"/>
                  </a:cubicBezTo>
                  <a:lnTo>
                    <a:pt x="6525" y="310"/>
                  </a:lnTo>
                  <a:cubicBezTo>
                    <a:pt x="6525" y="144"/>
                    <a:pt x="6382" y="1"/>
                    <a:pt x="6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3"/>
            <p:cNvSpPr/>
            <p:nvPr/>
          </p:nvSpPr>
          <p:spPr>
            <a:xfrm>
              <a:off x="4085810" y="3534393"/>
              <a:ext cx="208563" cy="49738"/>
            </a:xfrm>
            <a:custGeom>
              <a:rect b="b" l="l" r="r" t="t"/>
              <a:pathLst>
                <a:path extrusionOk="0" h="1454" w="6097">
                  <a:moveTo>
                    <a:pt x="334" y="0"/>
                  </a:moveTo>
                  <a:cubicBezTo>
                    <a:pt x="143" y="0"/>
                    <a:pt x="0" y="143"/>
                    <a:pt x="24" y="310"/>
                  </a:cubicBezTo>
                  <a:lnTo>
                    <a:pt x="24" y="1143"/>
                  </a:lnTo>
                  <a:cubicBezTo>
                    <a:pt x="24" y="1310"/>
                    <a:pt x="167" y="1453"/>
                    <a:pt x="334" y="1453"/>
                  </a:cubicBezTo>
                  <a:lnTo>
                    <a:pt x="5764" y="1453"/>
                  </a:lnTo>
                  <a:cubicBezTo>
                    <a:pt x="5930" y="1453"/>
                    <a:pt x="6073" y="1310"/>
                    <a:pt x="6073" y="1143"/>
                  </a:cubicBezTo>
                  <a:lnTo>
                    <a:pt x="6073" y="310"/>
                  </a:lnTo>
                  <a:cubicBezTo>
                    <a:pt x="6097" y="143"/>
                    <a:pt x="5954" y="0"/>
                    <a:pt x="5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4" name="Google Shape;2864;p23"/>
          <p:cNvGrpSpPr/>
          <p:nvPr/>
        </p:nvGrpSpPr>
        <p:grpSpPr>
          <a:xfrm>
            <a:off x="4829371" y="3217891"/>
            <a:ext cx="278483" cy="364926"/>
            <a:chOff x="4841112" y="3458691"/>
            <a:chExt cx="278483" cy="364926"/>
          </a:xfrm>
        </p:grpSpPr>
        <p:sp>
          <p:nvSpPr>
            <p:cNvPr id="2865" name="Google Shape;2865;p23"/>
            <p:cNvSpPr/>
            <p:nvPr/>
          </p:nvSpPr>
          <p:spPr>
            <a:xfrm>
              <a:off x="4900427" y="3628087"/>
              <a:ext cx="57879" cy="195530"/>
            </a:xfrm>
            <a:custGeom>
              <a:rect b="b" l="l" r="r" t="t"/>
              <a:pathLst>
                <a:path extrusionOk="0" h="5716" w="1692">
                  <a:moveTo>
                    <a:pt x="1" y="0"/>
                  </a:moveTo>
                  <a:lnTo>
                    <a:pt x="1" y="5430"/>
                  </a:lnTo>
                  <a:cubicBezTo>
                    <a:pt x="25" y="5596"/>
                    <a:pt x="168" y="5716"/>
                    <a:pt x="334" y="5716"/>
                  </a:cubicBezTo>
                  <a:lnTo>
                    <a:pt x="1358" y="5716"/>
                  </a:lnTo>
                  <a:cubicBezTo>
                    <a:pt x="1525" y="5716"/>
                    <a:pt x="1668" y="5596"/>
                    <a:pt x="1692" y="5430"/>
                  </a:cubicBezTo>
                  <a:lnTo>
                    <a:pt x="1692" y="191"/>
                  </a:lnTo>
                  <a:cubicBezTo>
                    <a:pt x="1120" y="95"/>
                    <a:pt x="572" y="2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23"/>
            <p:cNvSpPr/>
            <p:nvPr/>
          </p:nvSpPr>
          <p:spPr>
            <a:xfrm>
              <a:off x="4841112" y="3490402"/>
              <a:ext cx="222280" cy="137719"/>
            </a:xfrm>
            <a:custGeom>
              <a:rect b="b" l="l" r="r" t="t"/>
              <a:pathLst>
                <a:path extrusionOk="0" h="4026" w="6498">
                  <a:moveTo>
                    <a:pt x="4902" y="0"/>
                  </a:moveTo>
                  <a:cubicBezTo>
                    <a:pt x="4188" y="310"/>
                    <a:pt x="3450" y="501"/>
                    <a:pt x="2687" y="572"/>
                  </a:cubicBezTo>
                  <a:cubicBezTo>
                    <a:pt x="2021" y="643"/>
                    <a:pt x="1735" y="572"/>
                    <a:pt x="1187" y="762"/>
                  </a:cubicBezTo>
                  <a:cubicBezTo>
                    <a:pt x="616" y="929"/>
                    <a:pt x="187" y="1405"/>
                    <a:pt x="68" y="1977"/>
                  </a:cubicBezTo>
                  <a:cubicBezTo>
                    <a:pt x="1" y="2179"/>
                    <a:pt x="145" y="2360"/>
                    <a:pt x="321" y="2360"/>
                  </a:cubicBezTo>
                  <a:cubicBezTo>
                    <a:pt x="332" y="2360"/>
                    <a:pt x="343" y="2359"/>
                    <a:pt x="354" y="2358"/>
                  </a:cubicBezTo>
                  <a:lnTo>
                    <a:pt x="1735" y="2358"/>
                  </a:lnTo>
                  <a:lnTo>
                    <a:pt x="1735" y="3406"/>
                  </a:lnTo>
                  <a:cubicBezTo>
                    <a:pt x="2283" y="3454"/>
                    <a:pt x="3759" y="3477"/>
                    <a:pt x="4902" y="4025"/>
                  </a:cubicBezTo>
                  <a:cubicBezTo>
                    <a:pt x="6498" y="3168"/>
                    <a:pt x="6498" y="858"/>
                    <a:pt x="4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3"/>
            <p:cNvSpPr/>
            <p:nvPr/>
          </p:nvSpPr>
          <p:spPr>
            <a:xfrm>
              <a:off x="5028329" y="3458691"/>
              <a:ext cx="91266" cy="201619"/>
            </a:xfrm>
            <a:custGeom>
              <a:rect b="b" l="l" r="r" t="t"/>
              <a:pathLst>
                <a:path extrusionOk="0" h="5894" w="2668">
                  <a:moveTo>
                    <a:pt x="655" y="0"/>
                  </a:moveTo>
                  <a:cubicBezTo>
                    <a:pt x="552" y="0"/>
                    <a:pt x="448" y="49"/>
                    <a:pt x="382" y="142"/>
                  </a:cubicBezTo>
                  <a:cubicBezTo>
                    <a:pt x="287" y="308"/>
                    <a:pt x="167" y="451"/>
                    <a:pt x="1" y="570"/>
                  </a:cubicBezTo>
                  <a:cubicBezTo>
                    <a:pt x="1668" y="1713"/>
                    <a:pt x="1668" y="4166"/>
                    <a:pt x="1" y="5309"/>
                  </a:cubicBezTo>
                  <a:cubicBezTo>
                    <a:pt x="167" y="5428"/>
                    <a:pt x="287" y="5571"/>
                    <a:pt x="382" y="5738"/>
                  </a:cubicBezTo>
                  <a:cubicBezTo>
                    <a:pt x="453" y="5837"/>
                    <a:pt x="565" y="5894"/>
                    <a:pt x="675" y="5894"/>
                  </a:cubicBezTo>
                  <a:cubicBezTo>
                    <a:pt x="750" y="5894"/>
                    <a:pt x="824" y="5867"/>
                    <a:pt x="882" y="5809"/>
                  </a:cubicBezTo>
                  <a:cubicBezTo>
                    <a:pt x="2668" y="4023"/>
                    <a:pt x="2668" y="1880"/>
                    <a:pt x="882" y="94"/>
                  </a:cubicBezTo>
                  <a:cubicBezTo>
                    <a:pt x="819" y="31"/>
                    <a:pt x="737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8" name="Google Shape;2868;p23"/>
          <p:cNvGrpSpPr/>
          <p:nvPr/>
        </p:nvGrpSpPr>
        <p:grpSpPr>
          <a:xfrm>
            <a:off x="5595054" y="3216147"/>
            <a:ext cx="351140" cy="369099"/>
            <a:chOff x="5615706" y="3456947"/>
            <a:chExt cx="351140" cy="369099"/>
          </a:xfrm>
        </p:grpSpPr>
        <p:sp>
          <p:nvSpPr>
            <p:cNvPr id="2869" name="Google Shape;2869;p23"/>
            <p:cNvSpPr/>
            <p:nvPr/>
          </p:nvSpPr>
          <p:spPr>
            <a:xfrm>
              <a:off x="5615706" y="3456947"/>
              <a:ext cx="351140" cy="369099"/>
            </a:xfrm>
            <a:custGeom>
              <a:rect b="b" l="l" r="r" t="t"/>
              <a:pathLst>
                <a:path extrusionOk="0" h="10790" w="10265">
                  <a:moveTo>
                    <a:pt x="4787" y="1264"/>
                  </a:moveTo>
                  <a:cubicBezTo>
                    <a:pt x="7311" y="1264"/>
                    <a:pt x="8573" y="4336"/>
                    <a:pt x="6787" y="6122"/>
                  </a:cubicBezTo>
                  <a:cubicBezTo>
                    <a:pt x="6209" y="6700"/>
                    <a:pt x="5499" y="6959"/>
                    <a:pt x="4802" y="6959"/>
                  </a:cubicBezTo>
                  <a:cubicBezTo>
                    <a:pt x="3347" y="6959"/>
                    <a:pt x="1953" y="5829"/>
                    <a:pt x="1953" y="4122"/>
                  </a:cubicBezTo>
                  <a:cubicBezTo>
                    <a:pt x="1953" y="2550"/>
                    <a:pt x="3215" y="1264"/>
                    <a:pt x="4787" y="1264"/>
                  </a:cubicBezTo>
                  <a:close/>
                  <a:moveTo>
                    <a:pt x="4813" y="0"/>
                  </a:moveTo>
                  <a:cubicBezTo>
                    <a:pt x="2706" y="0"/>
                    <a:pt x="691" y="1642"/>
                    <a:pt x="691" y="4122"/>
                  </a:cubicBezTo>
                  <a:lnTo>
                    <a:pt x="691" y="8528"/>
                  </a:lnTo>
                  <a:lnTo>
                    <a:pt x="333" y="8528"/>
                  </a:lnTo>
                  <a:cubicBezTo>
                    <a:pt x="143" y="8528"/>
                    <a:pt x="0" y="8694"/>
                    <a:pt x="48" y="8885"/>
                  </a:cubicBezTo>
                  <a:lnTo>
                    <a:pt x="429" y="10552"/>
                  </a:lnTo>
                  <a:cubicBezTo>
                    <a:pt x="476" y="10695"/>
                    <a:pt x="595" y="10790"/>
                    <a:pt x="738" y="10790"/>
                  </a:cubicBezTo>
                  <a:lnTo>
                    <a:pt x="1905" y="10790"/>
                  </a:lnTo>
                  <a:cubicBezTo>
                    <a:pt x="2024" y="10790"/>
                    <a:pt x="2143" y="10695"/>
                    <a:pt x="2167" y="10552"/>
                  </a:cubicBezTo>
                  <a:lnTo>
                    <a:pt x="2572" y="8885"/>
                  </a:lnTo>
                  <a:cubicBezTo>
                    <a:pt x="2596" y="8694"/>
                    <a:pt x="2453" y="8528"/>
                    <a:pt x="2262" y="8528"/>
                  </a:cubicBezTo>
                  <a:lnTo>
                    <a:pt x="1929" y="8528"/>
                  </a:lnTo>
                  <a:lnTo>
                    <a:pt x="1929" y="7075"/>
                  </a:lnTo>
                  <a:cubicBezTo>
                    <a:pt x="2691" y="7813"/>
                    <a:pt x="3715" y="8218"/>
                    <a:pt x="4763" y="8218"/>
                  </a:cubicBezTo>
                  <a:lnTo>
                    <a:pt x="4787" y="8218"/>
                  </a:lnTo>
                  <a:cubicBezTo>
                    <a:pt x="8430" y="8218"/>
                    <a:pt x="10264" y="3789"/>
                    <a:pt x="7692" y="1217"/>
                  </a:cubicBezTo>
                  <a:cubicBezTo>
                    <a:pt x="6852" y="376"/>
                    <a:pt x="5822" y="0"/>
                    <a:pt x="4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23"/>
            <p:cNvSpPr/>
            <p:nvPr/>
          </p:nvSpPr>
          <p:spPr>
            <a:xfrm>
              <a:off x="5703654" y="3522044"/>
              <a:ext cx="176819" cy="150855"/>
            </a:xfrm>
            <a:custGeom>
              <a:rect b="b" l="l" r="r" t="t"/>
              <a:pathLst>
                <a:path extrusionOk="0" h="4410" w="5169">
                  <a:moveTo>
                    <a:pt x="2216" y="1266"/>
                  </a:moveTo>
                  <a:cubicBezTo>
                    <a:pt x="3049" y="1266"/>
                    <a:pt x="3478" y="2290"/>
                    <a:pt x="2883" y="2886"/>
                  </a:cubicBezTo>
                  <a:cubicBezTo>
                    <a:pt x="2691" y="3077"/>
                    <a:pt x="2455" y="3163"/>
                    <a:pt x="2222" y="3163"/>
                  </a:cubicBezTo>
                  <a:cubicBezTo>
                    <a:pt x="1734" y="3163"/>
                    <a:pt x="1263" y="2784"/>
                    <a:pt x="1263" y="2219"/>
                  </a:cubicBezTo>
                  <a:cubicBezTo>
                    <a:pt x="1263" y="1695"/>
                    <a:pt x="1692" y="1266"/>
                    <a:pt x="2216" y="1266"/>
                  </a:cubicBezTo>
                  <a:close/>
                  <a:moveTo>
                    <a:pt x="2226" y="1"/>
                  </a:moveTo>
                  <a:cubicBezTo>
                    <a:pt x="1093" y="1"/>
                    <a:pt x="1" y="881"/>
                    <a:pt x="1" y="2219"/>
                  </a:cubicBezTo>
                  <a:cubicBezTo>
                    <a:pt x="1" y="3433"/>
                    <a:pt x="1001" y="4410"/>
                    <a:pt x="2216" y="4410"/>
                  </a:cubicBezTo>
                  <a:cubicBezTo>
                    <a:pt x="4169" y="4410"/>
                    <a:pt x="5169" y="2028"/>
                    <a:pt x="3764" y="647"/>
                  </a:cubicBezTo>
                  <a:cubicBezTo>
                    <a:pt x="3318" y="201"/>
                    <a:pt x="2767" y="1"/>
                    <a:pt x="2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23"/>
            <p:cNvSpPr/>
            <p:nvPr/>
          </p:nvSpPr>
          <p:spPr>
            <a:xfrm>
              <a:off x="5764783" y="3586525"/>
              <a:ext cx="25279" cy="21756"/>
            </a:xfrm>
            <a:custGeom>
              <a:rect b="b" l="l" r="r" t="t"/>
              <a:pathLst>
                <a:path extrusionOk="0" h="636" w="739">
                  <a:moveTo>
                    <a:pt x="429" y="1"/>
                  </a:moveTo>
                  <a:cubicBezTo>
                    <a:pt x="143" y="1"/>
                    <a:pt x="0" y="358"/>
                    <a:pt x="191" y="548"/>
                  </a:cubicBezTo>
                  <a:cubicBezTo>
                    <a:pt x="259" y="609"/>
                    <a:pt x="339" y="636"/>
                    <a:pt x="417" y="636"/>
                  </a:cubicBezTo>
                  <a:cubicBezTo>
                    <a:pt x="583" y="636"/>
                    <a:pt x="738" y="513"/>
                    <a:pt x="738" y="334"/>
                  </a:cubicBezTo>
                  <a:cubicBezTo>
                    <a:pt x="738" y="143"/>
                    <a:pt x="595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23"/>
            <p:cNvSpPr/>
            <p:nvPr/>
          </p:nvSpPr>
          <p:spPr>
            <a:xfrm>
              <a:off x="5876367" y="3678577"/>
              <a:ext cx="44025" cy="96157"/>
            </a:xfrm>
            <a:custGeom>
              <a:rect b="b" l="l" r="r" t="t"/>
              <a:pathLst>
                <a:path extrusionOk="0" h="2811" w="1287">
                  <a:moveTo>
                    <a:pt x="1287" y="1"/>
                  </a:moveTo>
                  <a:cubicBezTo>
                    <a:pt x="953" y="548"/>
                    <a:pt x="525" y="1025"/>
                    <a:pt x="24" y="1406"/>
                  </a:cubicBezTo>
                  <a:lnTo>
                    <a:pt x="1" y="1429"/>
                  </a:lnTo>
                  <a:lnTo>
                    <a:pt x="1" y="2549"/>
                  </a:lnTo>
                  <a:cubicBezTo>
                    <a:pt x="1" y="2692"/>
                    <a:pt x="120" y="2811"/>
                    <a:pt x="263" y="2811"/>
                  </a:cubicBezTo>
                  <a:lnTo>
                    <a:pt x="1025" y="2811"/>
                  </a:lnTo>
                  <a:cubicBezTo>
                    <a:pt x="1168" y="2811"/>
                    <a:pt x="1287" y="2692"/>
                    <a:pt x="1287" y="2549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3" name="Google Shape;2873;p23"/>
          <p:cNvGrpSpPr/>
          <p:nvPr/>
        </p:nvGrpSpPr>
        <p:grpSpPr>
          <a:xfrm>
            <a:off x="6383606" y="3216899"/>
            <a:ext cx="348711" cy="368346"/>
            <a:chOff x="6388762" y="3457699"/>
            <a:chExt cx="348711" cy="368346"/>
          </a:xfrm>
        </p:grpSpPr>
        <p:sp>
          <p:nvSpPr>
            <p:cNvPr id="2874" name="Google Shape;2874;p23"/>
            <p:cNvSpPr/>
            <p:nvPr/>
          </p:nvSpPr>
          <p:spPr>
            <a:xfrm>
              <a:off x="6541943" y="3721747"/>
              <a:ext cx="41562" cy="104299"/>
            </a:xfrm>
            <a:custGeom>
              <a:rect b="b" l="l" r="r" t="t"/>
              <a:pathLst>
                <a:path extrusionOk="0" h="3049" w="1215">
                  <a:moveTo>
                    <a:pt x="0" y="1"/>
                  </a:moveTo>
                  <a:lnTo>
                    <a:pt x="0" y="3049"/>
                  </a:lnTo>
                  <a:lnTo>
                    <a:pt x="1215" y="3049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23"/>
            <p:cNvSpPr/>
            <p:nvPr/>
          </p:nvSpPr>
          <p:spPr>
            <a:xfrm>
              <a:off x="6433573" y="3654940"/>
              <a:ext cx="258267" cy="171106"/>
            </a:xfrm>
            <a:custGeom>
              <a:rect b="b" l="l" r="r" t="t"/>
              <a:pathLst>
                <a:path extrusionOk="0" h="5002" w="7550">
                  <a:moveTo>
                    <a:pt x="2525" y="1"/>
                  </a:moveTo>
                  <a:lnTo>
                    <a:pt x="144" y="1382"/>
                  </a:lnTo>
                  <a:cubicBezTo>
                    <a:pt x="96" y="1406"/>
                    <a:pt x="48" y="1430"/>
                    <a:pt x="1" y="1454"/>
                  </a:cubicBezTo>
                  <a:lnTo>
                    <a:pt x="1" y="4669"/>
                  </a:lnTo>
                  <a:cubicBezTo>
                    <a:pt x="1" y="4835"/>
                    <a:pt x="144" y="4978"/>
                    <a:pt x="310" y="4978"/>
                  </a:cubicBezTo>
                  <a:lnTo>
                    <a:pt x="2549" y="4978"/>
                  </a:lnTo>
                  <a:lnTo>
                    <a:pt x="2549" y="1644"/>
                  </a:lnTo>
                  <a:cubicBezTo>
                    <a:pt x="2549" y="1477"/>
                    <a:pt x="2692" y="1335"/>
                    <a:pt x="2859" y="1335"/>
                  </a:cubicBezTo>
                  <a:lnTo>
                    <a:pt x="4692" y="1335"/>
                  </a:lnTo>
                  <a:cubicBezTo>
                    <a:pt x="4859" y="1335"/>
                    <a:pt x="5002" y="1477"/>
                    <a:pt x="5002" y="1644"/>
                  </a:cubicBezTo>
                  <a:lnTo>
                    <a:pt x="5002" y="5002"/>
                  </a:lnTo>
                  <a:lnTo>
                    <a:pt x="7240" y="5002"/>
                  </a:lnTo>
                  <a:cubicBezTo>
                    <a:pt x="7431" y="5002"/>
                    <a:pt x="7550" y="4859"/>
                    <a:pt x="7550" y="4669"/>
                  </a:cubicBezTo>
                  <a:lnTo>
                    <a:pt x="7550" y="1454"/>
                  </a:lnTo>
                  <a:cubicBezTo>
                    <a:pt x="7502" y="1430"/>
                    <a:pt x="7455" y="1406"/>
                    <a:pt x="7407" y="1382"/>
                  </a:cubicBezTo>
                  <a:lnTo>
                    <a:pt x="5026" y="1"/>
                  </a:lnTo>
                  <a:cubicBezTo>
                    <a:pt x="4621" y="144"/>
                    <a:pt x="4198" y="215"/>
                    <a:pt x="3775" y="215"/>
                  </a:cubicBezTo>
                  <a:cubicBezTo>
                    <a:pt x="3353" y="215"/>
                    <a:pt x="2930" y="144"/>
                    <a:pt x="2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23"/>
            <p:cNvSpPr/>
            <p:nvPr/>
          </p:nvSpPr>
          <p:spPr>
            <a:xfrm>
              <a:off x="6388762" y="3588167"/>
              <a:ext cx="109225" cy="96978"/>
            </a:xfrm>
            <a:custGeom>
              <a:rect b="b" l="l" r="r" t="t"/>
              <a:pathLst>
                <a:path extrusionOk="0" h="2835" w="3193">
                  <a:moveTo>
                    <a:pt x="2192" y="0"/>
                  </a:moveTo>
                  <a:lnTo>
                    <a:pt x="191" y="1143"/>
                  </a:lnTo>
                  <a:cubicBezTo>
                    <a:pt x="49" y="1239"/>
                    <a:pt x="1" y="1429"/>
                    <a:pt x="72" y="1596"/>
                  </a:cubicBezTo>
                  <a:lnTo>
                    <a:pt x="715" y="2667"/>
                  </a:lnTo>
                  <a:cubicBezTo>
                    <a:pt x="778" y="2777"/>
                    <a:pt x="882" y="2835"/>
                    <a:pt x="986" y="2835"/>
                  </a:cubicBezTo>
                  <a:cubicBezTo>
                    <a:pt x="1040" y="2835"/>
                    <a:pt x="1095" y="2819"/>
                    <a:pt x="1144" y="2786"/>
                  </a:cubicBezTo>
                  <a:lnTo>
                    <a:pt x="3192" y="1596"/>
                  </a:lnTo>
                  <a:cubicBezTo>
                    <a:pt x="2859" y="1334"/>
                    <a:pt x="2573" y="1000"/>
                    <a:pt x="2406" y="619"/>
                  </a:cubicBezTo>
                  <a:cubicBezTo>
                    <a:pt x="2311" y="429"/>
                    <a:pt x="2240" y="214"/>
                    <a:pt x="2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23"/>
            <p:cNvSpPr/>
            <p:nvPr/>
          </p:nvSpPr>
          <p:spPr>
            <a:xfrm>
              <a:off x="6627461" y="3588167"/>
              <a:ext cx="110011" cy="96978"/>
            </a:xfrm>
            <a:custGeom>
              <a:rect b="b" l="l" r="r" t="t"/>
              <a:pathLst>
                <a:path extrusionOk="0" h="2835" w="3216">
                  <a:moveTo>
                    <a:pt x="1001" y="0"/>
                  </a:moveTo>
                  <a:cubicBezTo>
                    <a:pt x="929" y="334"/>
                    <a:pt x="786" y="667"/>
                    <a:pt x="596" y="953"/>
                  </a:cubicBezTo>
                  <a:cubicBezTo>
                    <a:pt x="453" y="1215"/>
                    <a:pt x="239" y="1429"/>
                    <a:pt x="1" y="1596"/>
                  </a:cubicBezTo>
                  <a:lnTo>
                    <a:pt x="2072" y="2786"/>
                  </a:lnTo>
                  <a:cubicBezTo>
                    <a:pt x="2122" y="2819"/>
                    <a:pt x="2176" y="2835"/>
                    <a:pt x="2231" y="2835"/>
                  </a:cubicBezTo>
                  <a:cubicBezTo>
                    <a:pt x="2335" y="2835"/>
                    <a:pt x="2439" y="2777"/>
                    <a:pt x="2501" y="2667"/>
                  </a:cubicBezTo>
                  <a:lnTo>
                    <a:pt x="3144" y="1596"/>
                  </a:lnTo>
                  <a:cubicBezTo>
                    <a:pt x="3216" y="1429"/>
                    <a:pt x="3168" y="1239"/>
                    <a:pt x="3025" y="1143"/>
                  </a:cubicBezTo>
                  <a:lnTo>
                    <a:pt x="3001" y="114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23"/>
            <p:cNvSpPr/>
            <p:nvPr/>
          </p:nvSpPr>
          <p:spPr>
            <a:xfrm>
              <a:off x="6481635" y="3457699"/>
              <a:ext cx="162965" cy="184242"/>
            </a:xfrm>
            <a:custGeom>
              <a:rect b="b" l="l" r="r" t="t"/>
              <a:pathLst>
                <a:path extrusionOk="0" h="5386" w="4764">
                  <a:moveTo>
                    <a:pt x="2627" y="0"/>
                  </a:moveTo>
                  <a:cubicBezTo>
                    <a:pt x="2586" y="0"/>
                    <a:pt x="2544" y="9"/>
                    <a:pt x="2501" y="28"/>
                  </a:cubicBezTo>
                  <a:lnTo>
                    <a:pt x="2358" y="75"/>
                  </a:lnTo>
                  <a:cubicBezTo>
                    <a:pt x="2144" y="194"/>
                    <a:pt x="1954" y="361"/>
                    <a:pt x="1787" y="552"/>
                  </a:cubicBezTo>
                  <a:cubicBezTo>
                    <a:pt x="1477" y="956"/>
                    <a:pt x="1287" y="1457"/>
                    <a:pt x="1263" y="1957"/>
                  </a:cubicBezTo>
                  <a:cubicBezTo>
                    <a:pt x="1168" y="1909"/>
                    <a:pt x="1096" y="1838"/>
                    <a:pt x="1049" y="1766"/>
                  </a:cubicBezTo>
                  <a:cubicBezTo>
                    <a:pt x="989" y="1695"/>
                    <a:pt x="906" y="1659"/>
                    <a:pt x="822" y="1659"/>
                  </a:cubicBezTo>
                  <a:cubicBezTo>
                    <a:pt x="739" y="1659"/>
                    <a:pt x="656" y="1695"/>
                    <a:pt x="596" y="1766"/>
                  </a:cubicBezTo>
                  <a:cubicBezTo>
                    <a:pt x="215" y="2242"/>
                    <a:pt x="1" y="2838"/>
                    <a:pt x="25" y="3433"/>
                  </a:cubicBezTo>
                  <a:cubicBezTo>
                    <a:pt x="72" y="3981"/>
                    <a:pt x="334" y="4481"/>
                    <a:pt x="739" y="4862"/>
                  </a:cubicBezTo>
                  <a:lnTo>
                    <a:pt x="739" y="4838"/>
                  </a:lnTo>
                  <a:cubicBezTo>
                    <a:pt x="1215" y="5195"/>
                    <a:pt x="1787" y="5386"/>
                    <a:pt x="2382" y="5386"/>
                  </a:cubicBezTo>
                  <a:cubicBezTo>
                    <a:pt x="3692" y="5386"/>
                    <a:pt x="4526" y="4624"/>
                    <a:pt x="4692" y="3528"/>
                  </a:cubicBezTo>
                  <a:cubicBezTo>
                    <a:pt x="4764" y="2743"/>
                    <a:pt x="4597" y="1980"/>
                    <a:pt x="4240" y="1290"/>
                  </a:cubicBezTo>
                  <a:cubicBezTo>
                    <a:pt x="4180" y="1195"/>
                    <a:pt x="4079" y="1147"/>
                    <a:pt x="3978" y="1147"/>
                  </a:cubicBezTo>
                  <a:cubicBezTo>
                    <a:pt x="3877" y="1147"/>
                    <a:pt x="3775" y="1195"/>
                    <a:pt x="3716" y="1290"/>
                  </a:cubicBezTo>
                  <a:cubicBezTo>
                    <a:pt x="3406" y="1838"/>
                    <a:pt x="3430" y="1838"/>
                    <a:pt x="3406" y="1838"/>
                  </a:cubicBezTo>
                  <a:cubicBezTo>
                    <a:pt x="3359" y="1838"/>
                    <a:pt x="3287" y="1790"/>
                    <a:pt x="3263" y="1742"/>
                  </a:cubicBezTo>
                  <a:cubicBezTo>
                    <a:pt x="3144" y="1599"/>
                    <a:pt x="3073" y="1433"/>
                    <a:pt x="3025" y="1242"/>
                  </a:cubicBezTo>
                  <a:cubicBezTo>
                    <a:pt x="2930" y="956"/>
                    <a:pt x="2882" y="623"/>
                    <a:pt x="2906" y="313"/>
                  </a:cubicBezTo>
                  <a:cubicBezTo>
                    <a:pt x="2925" y="142"/>
                    <a:pt x="2791" y="0"/>
                    <a:pt x="2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9" name="Google Shape;2879;p23"/>
          <p:cNvGrpSpPr/>
          <p:nvPr/>
        </p:nvGrpSpPr>
        <p:grpSpPr>
          <a:xfrm>
            <a:off x="7218780" y="3216215"/>
            <a:ext cx="265587" cy="369031"/>
            <a:chOff x="7214017" y="3457015"/>
            <a:chExt cx="265587" cy="369031"/>
          </a:xfrm>
        </p:grpSpPr>
        <p:sp>
          <p:nvSpPr>
            <p:cNvPr id="2880" name="Google Shape;2880;p23"/>
            <p:cNvSpPr/>
            <p:nvPr/>
          </p:nvSpPr>
          <p:spPr>
            <a:xfrm>
              <a:off x="7266150" y="3597129"/>
              <a:ext cx="161323" cy="161323"/>
            </a:xfrm>
            <a:custGeom>
              <a:rect b="b" l="l" r="r" t="t"/>
              <a:pathLst>
                <a:path extrusionOk="0" h="4716" w="4716">
                  <a:moveTo>
                    <a:pt x="1215" y="1631"/>
                  </a:moveTo>
                  <a:cubicBezTo>
                    <a:pt x="1369" y="1631"/>
                    <a:pt x="1524" y="1739"/>
                    <a:pt x="1524" y="1953"/>
                  </a:cubicBezTo>
                  <a:cubicBezTo>
                    <a:pt x="1524" y="2155"/>
                    <a:pt x="1369" y="2257"/>
                    <a:pt x="1215" y="2257"/>
                  </a:cubicBezTo>
                  <a:cubicBezTo>
                    <a:pt x="1060" y="2257"/>
                    <a:pt x="905" y="2155"/>
                    <a:pt x="905" y="1953"/>
                  </a:cubicBezTo>
                  <a:cubicBezTo>
                    <a:pt x="905" y="1739"/>
                    <a:pt x="1060" y="1631"/>
                    <a:pt x="1215" y="1631"/>
                  </a:cubicBezTo>
                  <a:close/>
                  <a:moveTo>
                    <a:pt x="3501" y="1619"/>
                  </a:moveTo>
                  <a:cubicBezTo>
                    <a:pt x="3930" y="1619"/>
                    <a:pt x="3930" y="2262"/>
                    <a:pt x="3501" y="2262"/>
                  </a:cubicBezTo>
                  <a:cubicBezTo>
                    <a:pt x="3096" y="2262"/>
                    <a:pt x="3096" y="1619"/>
                    <a:pt x="3501" y="1619"/>
                  </a:cubicBezTo>
                  <a:close/>
                  <a:moveTo>
                    <a:pt x="2989" y="3206"/>
                  </a:moveTo>
                  <a:cubicBezTo>
                    <a:pt x="3259" y="3206"/>
                    <a:pt x="3478" y="3596"/>
                    <a:pt x="3191" y="3787"/>
                  </a:cubicBezTo>
                  <a:cubicBezTo>
                    <a:pt x="2941" y="3977"/>
                    <a:pt x="2650" y="4072"/>
                    <a:pt x="2358" y="4072"/>
                  </a:cubicBezTo>
                  <a:cubicBezTo>
                    <a:pt x="2066" y="4072"/>
                    <a:pt x="1774" y="3977"/>
                    <a:pt x="1524" y="3787"/>
                  </a:cubicBezTo>
                  <a:cubicBezTo>
                    <a:pt x="1238" y="3596"/>
                    <a:pt x="1457" y="3206"/>
                    <a:pt x="1726" y="3206"/>
                  </a:cubicBezTo>
                  <a:cubicBezTo>
                    <a:pt x="1793" y="3206"/>
                    <a:pt x="1863" y="3230"/>
                    <a:pt x="1929" y="3286"/>
                  </a:cubicBezTo>
                  <a:cubicBezTo>
                    <a:pt x="2048" y="3394"/>
                    <a:pt x="2203" y="3447"/>
                    <a:pt x="2358" y="3447"/>
                  </a:cubicBezTo>
                  <a:cubicBezTo>
                    <a:pt x="2513" y="3447"/>
                    <a:pt x="2667" y="3394"/>
                    <a:pt x="2786" y="3286"/>
                  </a:cubicBezTo>
                  <a:cubicBezTo>
                    <a:pt x="2853" y="3230"/>
                    <a:pt x="2923" y="3206"/>
                    <a:pt x="2989" y="3206"/>
                  </a:cubicBezTo>
                  <a:close/>
                  <a:moveTo>
                    <a:pt x="2358" y="0"/>
                  </a:moveTo>
                  <a:cubicBezTo>
                    <a:pt x="1715" y="643"/>
                    <a:pt x="881" y="1024"/>
                    <a:pt x="0" y="1119"/>
                  </a:cubicBezTo>
                  <a:lnTo>
                    <a:pt x="0" y="2358"/>
                  </a:lnTo>
                  <a:cubicBezTo>
                    <a:pt x="0" y="3644"/>
                    <a:pt x="1048" y="4715"/>
                    <a:pt x="2358" y="4715"/>
                  </a:cubicBezTo>
                  <a:cubicBezTo>
                    <a:pt x="3668" y="4715"/>
                    <a:pt x="4715" y="3644"/>
                    <a:pt x="4715" y="2358"/>
                  </a:cubicBezTo>
                  <a:lnTo>
                    <a:pt x="4715" y="1119"/>
                  </a:lnTo>
                  <a:cubicBezTo>
                    <a:pt x="3834" y="1024"/>
                    <a:pt x="3001" y="619"/>
                    <a:pt x="2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23"/>
            <p:cNvSpPr/>
            <p:nvPr/>
          </p:nvSpPr>
          <p:spPr>
            <a:xfrm>
              <a:off x="7214017" y="3566958"/>
              <a:ext cx="265587" cy="193922"/>
            </a:xfrm>
            <a:custGeom>
              <a:rect b="b" l="l" r="r" t="t"/>
              <a:pathLst>
                <a:path extrusionOk="0" h="5669" w="7764">
                  <a:moveTo>
                    <a:pt x="1215" y="1"/>
                  </a:moveTo>
                  <a:cubicBezTo>
                    <a:pt x="1000" y="168"/>
                    <a:pt x="834" y="358"/>
                    <a:pt x="691" y="549"/>
                  </a:cubicBezTo>
                  <a:cubicBezTo>
                    <a:pt x="238" y="1216"/>
                    <a:pt x="0" y="1978"/>
                    <a:pt x="24" y="2787"/>
                  </a:cubicBezTo>
                  <a:lnTo>
                    <a:pt x="24" y="3978"/>
                  </a:lnTo>
                  <a:cubicBezTo>
                    <a:pt x="24" y="4835"/>
                    <a:pt x="691" y="5574"/>
                    <a:pt x="1548" y="5669"/>
                  </a:cubicBezTo>
                  <a:lnTo>
                    <a:pt x="1905" y="5478"/>
                  </a:lnTo>
                  <a:cubicBezTo>
                    <a:pt x="1262" y="4907"/>
                    <a:pt x="905" y="4097"/>
                    <a:pt x="905" y="3240"/>
                  </a:cubicBezTo>
                  <a:lnTo>
                    <a:pt x="905" y="2001"/>
                  </a:lnTo>
                  <a:cubicBezTo>
                    <a:pt x="905" y="1692"/>
                    <a:pt x="1143" y="1430"/>
                    <a:pt x="1453" y="1382"/>
                  </a:cubicBezTo>
                  <a:cubicBezTo>
                    <a:pt x="2191" y="1311"/>
                    <a:pt x="2882" y="1001"/>
                    <a:pt x="3406" y="477"/>
                  </a:cubicBezTo>
                  <a:cubicBezTo>
                    <a:pt x="3536" y="334"/>
                    <a:pt x="3715" y="263"/>
                    <a:pt x="3891" y="263"/>
                  </a:cubicBezTo>
                  <a:cubicBezTo>
                    <a:pt x="4066" y="263"/>
                    <a:pt x="4239" y="334"/>
                    <a:pt x="4358" y="477"/>
                  </a:cubicBezTo>
                  <a:cubicBezTo>
                    <a:pt x="4906" y="1001"/>
                    <a:pt x="5596" y="1311"/>
                    <a:pt x="6335" y="1382"/>
                  </a:cubicBezTo>
                  <a:cubicBezTo>
                    <a:pt x="6644" y="1430"/>
                    <a:pt x="6882" y="1692"/>
                    <a:pt x="6882" y="2001"/>
                  </a:cubicBezTo>
                  <a:lnTo>
                    <a:pt x="6882" y="3240"/>
                  </a:lnTo>
                  <a:cubicBezTo>
                    <a:pt x="6882" y="4097"/>
                    <a:pt x="6501" y="4907"/>
                    <a:pt x="5882" y="5478"/>
                  </a:cubicBezTo>
                  <a:lnTo>
                    <a:pt x="6216" y="5669"/>
                  </a:lnTo>
                  <a:cubicBezTo>
                    <a:pt x="7097" y="5574"/>
                    <a:pt x="7764" y="4835"/>
                    <a:pt x="7764" y="3978"/>
                  </a:cubicBezTo>
                  <a:lnTo>
                    <a:pt x="7764" y="2787"/>
                  </a:lnTo>
                  <a:cubicBezTo>
                    <a:pt x="7764" y="1978"/>
                    <a:pt x="7525" y="1216"/>
                    <a:pt x="7097" y="549"/>
                  </a:cubicBezTo>
                  <a:cubicBezTo>
                    <a:pt x="6954" y="358"/>
                    <a:pt x="6763" y="168"/>
                    <a:pt x="6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23"/>
            <p:cNvSpPr/>
            <p:nvPr/>
          </p:nvSpPr>
          <p:spPr>
            <a:xfrm>
              <a:off x="7231121" y="3768201"/>
              <a:ext cx="105120" cy="57845"/>
            </a:xfrm>
            <a:custGeom>
              <a:rect b="b" l="l" r="r" t="t"/>
              <a:pathLst>
                <a:path extrusionOk="0" h="1691" w="3073">
                  <a:moveTo>
                    <a:pt x="2001" y="0"/>
                  </a:moveTo>
                  <a:lnTo>
                    <a:pt x="1167" y="405"/>
                  </a:lnTo>
                  <a:cubicBezTo>
                    <a:pt x="786" y="595"/>
                    <a:pt x="453" y="857"/>
                    <a:pt x="167" y="1167"/>
                  </a:cubicBezTo>
                  <a:cubicBezTo>
                    <a:pt x="0" y="1358"/>
                    <a:pt x="143" y="1691"/>
                    <a:pt x="405" y="1691"/>
                  </a:cubicBezTo>
                  <a:lnTo>
                    <a:pt x="3072" y="1691"/>
                  </a:lnTo>
                  <a:lnTo>
                    <a:pt x="3072" y="310"/>
                  </a:lnTo>
                  <a:cubicBezTo>
                    <a:pt x="2691" y="286"/>
                    <a:pt x="2334" y="167"/>
                    <a:pt x="2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23"/>
            <p:cNvSpPr/>
            <p:nvPr/>
          </p:nvSpPr>
          <p:spPr>
            <a:xfrm>
              <a:off x="7357381" y="3768201"/>
              <a:ext cx="105941" cy="57845"/>
            </a:xfrm>
            <a:custGeom>
              <a:rect b="b" l="l" r="r" t="t"/>
              <a:pathLst>
                <a:path extrusionOk="0" h="1691" w="3097">
                  <a:moveTo>
                    <a:pt x="1072" y="0"/>
                  </a:moveTo>
                  <a:cubicBezTo>
                    <a:pt x="739" y="167"/>
                    <a:pt x="381" y="286"/>
                    <a:pt x="0" y="310"/>
                  </a:cubicBezTo>
                  <a:lnTo>
                    <a:pt x="0" y="1691"/>
                  </a:lnTo>
                  <a:lnTo>
                    <a:pt x="2668" y="1691"/>
                  </a:lnTo>
                  <a:cubicBezTo>
                    <a:pt x="2930" y="1691"/>
                    <a:pt x="3096" y="1358"/>
                    <a:pt x="2906" y="1167"/>
                  </a:cubicBezTo>
                  <a:cubicBezTo>
                    <a:pt x="2620" y="857"/>
                    <a:pt x="2287" y="595"/>
                    <a:pt x="1906" y="40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3"/>
            <p:cNvSpPr/>
            <p:nvPr/>
          </p:nvSpPr>
          <p:spPr>
            <a:xfrm>
              <a:off x="7236013" y="3457015"/>
              <a:ext cx="221596" cy="88803"/>
            </a:xfrm>
            <a:custGeom>
              <a:rect b="b" l="l" r="r" t="t"/>
              <a:pathLst>
                <a:path extrusionOk="0" h="2596" w="6478">
                  <a:moveTo>
                    <a:pt x="3239" y="435"/>
                  </a:moveTo>
                  <a:cubicBezTo>
                    <a:pt x="3394" y="435"/>
                    <a:pt x="3548" y="536"/>
                    <a:pt x="3548" y="738"/>
                  </a:cubicBezTo>
                  <a:lnTo>
                    <a:pt x="3548" y="976"/>
                  </a:lnTo>
                  <a:lnTo>
                    <a:pt x="3787" y="976"/>
                  </a:lnTo>
                  <a:cubicBezTo>
                    <a:pt x="4191" y="976"/>
                    <a:pt x="4191" y="1596"/>
                    <a:pt x="3787" y="1596"/>
                  </a:cubicBezTo>
                  <a:lnTo>
                    <a:pt x="3548" y="1596"/>
                  </a:lnTo>
                  <a:lnTo>
                    <a:pt x="3548" y="1834"/>
                  </a:lnTo>
                  <a:cubicBezTo>
                    <a:pt x="3548" y="2036"/>
                    <a:pt x="3394" y="2137"/>
                    <a:pt x="3239" y="2137"/>
                  </a:cubicBezTo>
                  <a:cubicBezTo>
                    <a:pt x="3084" y="2137"/>
                    <a:pt x="2929" y="2036"/>
                    <a:pt x="2929" y="1834"/>
                  </a:cubicBezTo>
                  <a:lnTo>
                    <a:pt x="2929" y="1596"/>
                  </a:lnTo>
                  <a:lnTo>
                    <a:pt x="2715" y="1596"/>
                  </a:lnTo>
                  <a:cubicBezTo>
                    <a:pt x="2286" y="1596"/>
                    <a:pt x="2286" y="976"/>
                    <a:pt x="2715" y="976"/>
                  </a:cubicBezTo>
                  <a:lnTo>
                    <a:pt x="2929" y="976"/>
                  </a:lnTo>
                  <a:lnTo>
                    <a:pt x="2929" y="738"/>
                  </a:lnTo>
                  <a:cubicBezTo>
                    <a:pt x="2929" y="536"/>
                    <a:pt x="3084" y="435"/>
                    <a:pt x="3239" y="435"/>
                  </a:cubicBezTo>
                  <a:close/>
                  <a:moveTo>
                    <a:pt x="1262" y="0"/>
                  </a:moveTo>
                  <a:cubicBezTo>
                    <a:pt x="548" y="0"/>
                    <a:pt x="0" y="643"/>
                    <a:pt x="143" y="1357"/>
                  </a:cubicBezTo>
                  <a:cubicBezTo>
                    <a:pt x="357" y="2358"/>
                    <a:pt x="405" y="2596"/>
                    <a:pt x="405" y="2596"/>
                  </a:cubicBezTo>
                  <a:lnTo>
                    <a:pt x="6073" y="2596"/>
                  </a:lnTo>
                  <a:cubicBezTo>
                    <a:pt x="6073" y="2524"/>
                    <a:pt x="6073" y="2596"/>
                    <a:pt x="6335" y="1357"/>
                  </a:cubicBezTo>
                  <a:cubicBezTo>
                    <a:pt x="6478" y="643"/>
                    <a:pt x="5930" y="0"/>
                    <a:pt x="5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5" name="Google Shape;2885;p23"/>
          <p:cNvGrpSpPr/>
          <p:nvPr/>
        </p:nvGrpSpPr>
        <p:grpSpPr>
          <a:xfrm>
            <a:off x="8006381" y="3217002"/>
            <a:ext cx="289224" cy="368244"/>
            <a:chOff x="7996856" y="3457802"/>
            <a:chExt cx="289224" cy="368244"/>
          </a:xfrm>
        </p:grpSpPr>
        <p:sp>
          <p:nvSpPr>
            <p:cNvPr id="2886" name="Google Shape;2886;p23"/>
            <p:cNvSpPr/>
            <p:nvPr/>
          </p:nvSpPr>
          <p:spPr>
            <a:xfrm>
              <a:off x="8056343" y="3606878"/>
              <a:ext cx="169464" cy="139361"/>
            </a:xfrm>
            <a:custGeom>
              <a:rect b="b" l="l" r="r" t="t"/>
              <a:pathLst>
                <a:path extrusionOk="0" h="4074" w="4954">
                  <a:moveTo>
                    <a:pt x="1341" y="700"/>
                  </a:moveTo>
                  <a:cubicBezTo>
                    <a:pt x="1414" y="700"/>
                    <a:pt x="1488" y="727"/>
                    <a:pt x="1548" y="787"/>
                  </a:cubicBezTo>
                  <a:cubicBezTo>
                    <a:pt x="1762" y="1001"/>
                    <a:pt x="1620" y="1334"/>
                    <a:pt x="1334" y="1334"/>
                  </a:cubicBezTo>
                  <a:cubicBezTo>
                    <a:pt x="1167" y="1334"/>
                    <a:pt x="1024" y="1192"/>
                    <a:pt x="1024" y="1025"/>
                  </a:cubicBezTo>
                  <a:cubicBezTo>
                    <a:pt x="1024" y="829"/>
                    <a:pt x="1181" y="700"/>
                    <a:pt x="1341" y="700"/>
                  </a:cubicBezTo>
                  <a:close/>
                  <a:moveTo>
                    <a:pt x="3618" y="700"/>
                  </a:moveTo>
                  <a:cubicBezTo>
                    <a:pt x="3785" y="700"/>
                    <a:pt x="3953" y="829"/>
                    <a:pt x="3953" y="1025"/>
                  </a:cubicBezTo>
                  <a:cubicBezTo>
                    <a:pt x="3953" y="1192"/>
                    <a:pt x="3811" y="1334"/>
                    <a:pt x="3620" y="1334"/>
                  </a:cubicBezTo>
                  <a:cubicBezTo>
                    <a:pt x="3358" y="1334"/>
                    <a:pt x="3215" y="1001"/>
                    <a:pt x="3406" y="787"/>
                  </a:cubicBezTo>
                  <a:cubicBezTo>
                    <a:pt x="3465" y="727"/>
                    <a:pt x="3542" y="700"/>
                    <a:pt x="3618" y="700"/>
                  </a:cubicBezTo>
                  <a:close/>
                  <a:moveTo>
                    <a:pt x="3141" y="2385"/>
                  </a:moveTo>
                  <a:cubicBezTo>
                    <a:pt x="3399" y="2385"/>
                    <a:pt x="3593" y="2771"/>
                    <a:pt x="3310" y="2978"/>
                  </a:cubicBezTo>
                  <a:cubicBezTo>
                    <a:pt x="3060" y="3168"/>
                    <a:pt x="2769" y="3263"/>
                    <a:pt x="2480" y="3263"/>
                  </a:cubicBezTo>
                  <a:cubicBezTo>
                    <a:pt x="2191" y="3263"/>
                    <a:pt x="1905" y="3168"/>
                    <a:pt x="1667" y="2978"/>
                  </a:cubicBezTo>
                  <a:cubicBezTo>
                    <a:pt x="1417" y="2766"/>
                    <a:pt x="1603" y="2413"/>
                    <a:pt x="1860" y="2413"/>
                  </a:cubicBezTo>
                  <a:cubicBezTo>
                    <a:pt x="1921" y="2413"/>
                    <a:pt x="1985" y="2432"/>
                    <a:pt x="2048" y="2478"/>
                  </a:cubicBezTo>
                  <a:cubicBezTo>
                    <a:pt x="2179" y="2573"/>
                    <a:pt x="2334" y="2620"/>
                    <a:pt x="2489" y="2620"/>
                  </a:cubicBezTo>
                  <a:cubicBezTo>
                    <a:pt x="2644" y="2620"/>
                    <a:pt x="2798" y="2573"/>
                    <a:pt x="2929" y="2478"/>
                  </a:cubicBezTo>
                  <a:cubicBezTo>
                    <a:pt x="2999" y="2413"/>
                    <a:pt x="3073" y="2385"/>
                    <a:pt x="3141" y="2385"/>
                  </a:cubicBezTo>
                  <a:close/>
                  <a:moveTo>
                    <a:pt x="0" y="1"/>
                  </a:moveTo>
                  <a:lnTo>
                    <a:pt x="0" y="1596"/>
                  </a:lnTo>
                  <a:cubicBezTo>
                    <a:pt x="0" y="2954"/>
                    <a:pt x="1119" y="4073"/>
                    <a:pt x="2477" y="4073"/>
                  </a:cubicBezTo>
                  <a:cubicBezTo>
                    <a:pt x="3858" y="4073"/>
                    <a:pt x="4954" y="2954"/>
                    <a:pt x="4954" y="1596"/>
                  </a:cubicBezTo>
                  <a:lnTo>
                    <a:pt x="4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3"/>
            <p:cNvSpPr/>
            <p:nvPr/>
          </p:nvSpPr>
          <p:spPr>
            <a:xfrm>
              <a:off x="8131292" y="3549444"/>
              <a:ext cx="20388" cy="37115"/>
            </a:xfrm>
            <a:custGeom>
              <a:rect b="b" l="l" r="r" t="t"/>
              <a:pathLst>
                <a:path extrusionOk="0" h="1085" w="596">
                  <a:moveTo>
                    <a:pt x="298" y="1"/>
                  </a:moveTo>
                  <a:cubicBezTo>
                    <a:pt x="149" y="1"/>
                    <a:pt x="0" y="108"/>
                    <a:pt x="0" y="322"/>
                  </a:cubicBezTo>
                  <a:lnTo>
                    <a:pt x="0" y="1085"/>
                  </a:lnTo>
                  <a:lnTo>
                    <a:pt x="596" y="1085"/>
                  </a:lnTo>
                  <a:lnTo>
                    <a:pt x="596" y="322"/>
                  </a:lnTo>
                  <a:cubicBezTo>
                    <a:pt x="596" y="108"/>
                    <a:pt x="447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3"/>
            <p:cNvSpPr/>
            <p:nvPr/>
          </p:nvSpPr>
          <p:spPr>
            <a:xfrm>
              <a:off x="7996856" y="3457802"/>
              <a:ext cx="289224" cy="128757"/>
            </a:xfrm>
            <a:custGeom>
              <a:rect b="b" l="l" r="r" t="t"/>
              <a:pathLst>
                <a:path extrusionOk="0" h="3764" w="8455">
                  <a:moveTo>
                    <a:pt x="4002" y="1"/>
                  </a:moveTo>
                  <a:cubicBezTo>
                    <a:pt x="3763" y="1"/>
                    <a:pt x="3573" y="144"/>
                    <a:pt x="3478" y="358"/>
                  </a:cubicBezTo>
                  <a:cubicBezTo>
                    <a:pt x="3430" y="525"/>
                    <a:pt x="3406" y="620"/>
                    <a:pt x="3287" y="644"/>
                  </a:cubicBezTo>
                  <a:cubicBezTo>
                    <a:pt x="2168" y="882"/>
                    <a:pt x="1334" y="1858"/>
                    <a:pt x="1311" y="3025"/>
                  </a:cubicBezTo>
                  <a:lnTo>
                    <a:pt x="1311" y="3121"/>
                  </a:lnTo>
                  <a:lnTo>
                    <a:pt x="429" y="3121"/>
                  </a:lnTo>
                  <a:cubicBezTo>
                    <a:pt x="1" y="3121"/>
                    <a:pt x="1" y="3740"/>
                    <a:pt x="429" y="3740"/>
                  </a:cubicBezTo>
                  <a:lnTo>
                    <a:pt x="3287" y="3740"/>
                  </a:lnTo>
                  <a:lnTo>
                    <a:pt x="3287" y="3001"/>
                  </a:lnTo>
                  <a:cubicBezTo>
                    <a:pt x="3287" y="2370"/>
                    <a:pt x="3752" y="2055"/>
                    <a:pt x="4219" y="2055"/>
                  </a:cubicBezTo>
                  <a:cubicBezTo>
                    <a:pt x="4686" y="2055"/>
                    <a:pt x="5157" y="2370"/>
                    <a:pt x="5169" y="3001"/>
                  </a:cubicBezTo>
                  <a:lnTo>
                    <a:pt x="5169" y="3764"/>
                  </a:lnTo>
                  <a:lnTo>
                    <a:pt x="8026" y="3764"/>
                  </a:lnTo>
                  <a:cubicBezTo>
                    <a:pt x="8455" y="3764"/>
                    <a:pt x="8455" y="3121"/>
                    <a:pt x="8026" y="3121"/>
                  </a:cubicBezTo>
                  <a:lnTo>
                    <a:pt x="7121" y="3121"/>
                  </a:lnTo>
                  <a:lnTo>
                    <a:pt x="7121" y="3025"/>
                  </a:lnTo>
                  <a:cubicBezTo>
                    <a:pt x="7097" y="1858"/>
                    <a:pt x="6288" y="882"/>
                    <a:pt x="5145" y="644"/>
                  </a:cubicBezTo>
                  <a:cubicBezTo>
                    <a:pt x="5026" y="620"/>
                    <a:pt x="5026" y="525"/>
                    <a:pt x="4954" y="358"/>
                  </a:cubicBezTo>
                  <a:cubicBezTo>
                    <a:pt x="4883" y="144"/>
                    <a:pt x="4668" y="1"/>
                    <a:pt x="4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3"/>
            <p:cNvSpPr/>
            <p:nvPr/>
          </p:nvSpPr>
          <p:spPr>
            <a:xfrm>
              <a:off x="8062021" y="3747813"/>
              <a:ext cx="158073" cy="40160"/>
            </a:xfrm>
            <a:custGeom>
              <a:rect b="b" l="l" r="r" t="t"/>
              <a:pathLst>
                <a:path extrusionOk="0" h="1174" w="4621">
                  <a:moveTo>
                    <a:pt x="477" y="1"/>
                  </a:moveTo>
                  <a:cubicBezTo>
                    <a:pt x="263" y="96"/>
                    <a:pt x="120" y="167"/>
                    <a:pt x="1" y="239"/>
                  </a:cubicBezTo>
                  <a:lnTo>
                    <a:pt x="1787" y="1072"/>
                  </a:lnTo>
                  <a:lnTo>
                    <a:pt x="1763" y="1049"/>
                  </a:lnTo>
                  <a:lnTo>
                    <a:pt x="1763" y="1049"/>
                  </a:lnTo>
                  <a:cubicBezTo>
                    <a:pt x="1930" y="1132"/>
                    <a:pt x="2114" y="1174"/>
                    <a:pt x="2299" y="1174"/>
                  </a:cubicBezTo>
                  <a:cubicBezTo>
                    <a:pt x="2484" y="1174"/>
                    <a:pt x="2668" y="1132"/>
                    <a:pt x="2835" y="1049"/>
                  </a:cubicBezTo>
                  <a:lnTo>
                    <a:pt x="4621" y="215"/>
                  </a:lnTo>
                  <a:cubicBezTo>
                    <a:pt x="4502" y="167"/>
                    <a:pt x="4335" y="96"/>
                    <a:pt x="4145" y="1"/>
                  </a:cubicBezTo>
                  <a:cubicBezTo>
                    <a:pt x="3597" y="394"/>
                    <a:pt x="2954" y="590"/>
                    <a:pt x="2311" y="590"/>
                  </a:cubicBezTo>
                  <a:cubicBezTo>
                    <a:pt x="1668" y="590"/>
                    <a:pt x="1025" y="394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3"/>
            <p:cNvSpPr/>
            <p:nvPr/>
          </p:nvSpPr>
          <p:spPr>
            <a:xfrm>
              <a:off x="8002569" y="3799159"/>
              <a:ext cx="44846" cy="26887"/>
            </a:xfrm>
            <a:custGeom>
              <a:rect b="b" l="l" r="r" t="t"/>
              <a:pathLst>
                <a:path extrusionOk="0" h="786" w="1311">
                  <a:moveTo>
                    <a:pt x="358" y="0"/>
                  </a:moveTo>
                  <a:lnTo>
                    <a:pt x="167" y="262"/>
                  </a:lnTo>
                  <a:cubicBezTo>
                    <a:pt x="0" y="476"/>
                    <a:pt x="143" y="786"/>
                    <a:pt x="405" y="786"/>
                  </a:cubicBezTo>
                  <a:lnTo>
                    <a:pt x="1310" y="7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3"/>
            <p:cNvSpPr/>
            <p:nvPr/>
          </p:nvSpPr>
          <p:spPr>
            <a:xfrm>
              <a:off x="8029456" y="3768988"/>
              <a:ext cx="224880" cy="57058"/>
            </a:xfrm>
            <a:custGeom>
              <a:rect b="b" l="l" r="r" t="t"/>
              <a:pathLst>
                <a:path extrusionOk="0" h="1668" w="6574">
                  <a:moveTo>
                    <a:pt x="358" y="1"/>
                  </a:moveTo>
                  <a:cubicBezTo>
                    <a:pt x="238" y="120"/>
                    <a:pt x="96" y="263"/>
                    <a:pt x="0" y="382"/>
                  </a:cubicBezTo>
                  <a:lnTo>
                    <a:pt x="1501" y="1668"/>
                  </a:lnTo>
                  <a:lnTo>
                    <a:pt x="5025" y="1668"/>
                  </a:lnTo>
                  <a:lnTo>
                    <a:pt x="6573" y="382"/>
                  </a:lnTo>
                  <a:cubicBezTo>
                    <a:pt x="6454" y="263"/>
                    <a:pt x="6335" y="120"/>
                    <a:pt x="6192" y="1"/>
                  </a:cubicBezTo>
                  <a:lnTo>
                    <a:pt x="4096" y="1001"/>
                  </a:lnTo>
                  <a:cubicBezTo>
                    <a:pt x="3834" y="1120"/>
                    <a:pt x="3555" y="1180"/>
                    <a:pt x="3278" y="1180"/>
                  </a:cubicBezTo>
                  <a:cubicBezTo>
                    <a:pt x="3001" y="1180"/>
                    <a:pt x="2727" y="1120"/>
                    <a:pt x="2477" y="100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3"/>
            <p:cNvSpPr/>
            <p:nvPr/>
          </p:nvSpPr>
          <p:spPr>
            <a:xfrm>
              <a:off x="8235556" y="3799159"/>
              <a:ext cx="44846" cy="26887"/>
            </a:xfrm>
            <a:custGeom>
              <a:rect b="b" l="l" r="r" t="t"/>
              <a:pathLst>
                <a:path extrusionOk="0" h="786" w="1311">
                  <a:moveTo>
                    <a:pt x="929" y="0"/>
                  </a:moveTo>
                  <a:lnTo>
                    <a:pt x="0" y="786"/>
                  </a:lnTo>
                  <a:lnTo>
                    <a:pt x="905" y="786"/>
                  </a:lnTo>
                  <a:cubicBezTo>
                    <a:pt x="1167" y="786"/>
                    <a:pt x="1310" y="476"/>
                    <a:pt x="1143" y="262"/>
                  </a:cubicBez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3"/>
            <p:cNvSpPr/>
            <p:nvPr/>
          </p:nvSpPr>
          <p:spPr>
            <a:xfrm>
              <a:off x="8246126" y="3623195"/>
              <a:ext cx="20422" cy="53774"/>
            </a:xfrm>
            <a:custGeom>
              <a:rect b="b" l="l" r="r" t="t"/>
              <a:pathLst>
                <a:path extrusionOk="0" h="1572" w="597">
                  <a:moveTo>
                    <a:pt x="49" y="0"/>
                  </a:moveTo>
                  <a:lnTo>
                    <a:pt x="49" y="0"/>
                  </a:lnTo>
                  <a:cubicBezTo>
                    <a:pt x="72" y="524"/>
                    <a:pt x="49" y="1048"/>
                    <a:pt x="1" y="1572"/>
                  </a:cubicBezTo>
                  <a:cubicBezTo>
                    <a:pt x="358" y="1477"/>
                    <a:pt x="596" y="1143"/>
                    <a:pt x="596" y="786"/>
                  </a:cubicBezTo>
                  <a:cubicBezTo>
                    <a:pt x="596" y="429"/>
                    <a:pt x="382" y="119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3"/>
            <p:cNvSpPr/>
            <p:nvPr/>
          </p:nvSpPr>
          <p:spPr>
            <a:xfrm>
              <a:off x="8008281" y="3623195"/>
              <a:ext cx="27708" cy="53774"/>
            </a:xfrm>
            <a:custGeom>
              <a:rect b="b" l="l" r="r" t="t"/>
              <a:pathLst>
                <a:path extrusionOk="0" h="1572" w="810">
                  <a:moveTo>
                    <a:pt x="786" y="0"/>
                  </a:moveTo>
                  <a:lnTo>
                    <a:pt x="786" y="0"/>
                  </a:lnTo>
                  <a:cubicBezTo>
                    <a:pt x="0" y="262"/>
                    <a:pt x="24" y="1358"/>
                    <a:pt x="810" y="1572"/>
                  </a:cubicBezTo>
                  <a:cubicBezTo>
                    <a:pt x="762" y="1048"/>
                    <a:pt x="738" y="524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5" name="Google Shape;2895;p23"/>
          <p:cNvGrpSpPr/>
          <p:nvPr/>
        </p:nvGrpSpPr>
        <p:grpSpPr>
          <a:xfrm>
            <a:off x="852359" y="3724587"/>
            <a:ext cx="283512" cy="367081"/>
            <a:chOff x="871263" y="4048771"/>
            <a:chExt cx="283512" cy="367081"/>
          </a:xfrm>
        </p:grpSpPr>
        <p:sp>
          <p:nvSpPr>
            <p:cNvPr id="2896" name="Google Shape;2896;p23"/>
            <p:cNvSpPr/>
            <p:nvPr/>
          </p:nvSpPr>
          <p:spPr>
            <a:xfrm>
              <a:off x="924216" y="4095669"/>
              <a:ext cx="35063" cy="37491"/>
            </a:xfrm>
            <a:custGeom>
              <a:rect b="b" l="l" r="r" t="t"/>
              <a:pathLst>
                <a:path extrusionOk="0" h="1096" w="1025">
                  <a:moveTo>
                    <a:pt x="667" y="1"/>
                  </a:moveTo>
                  <a:cubicBezTo>
                    <a:pt x="548" y="96"/>
                    <a:pt x="453" y="191"/>
                    <a:pt x="358" y="310"/>
                  </a:cubicBezTo>
                  <a:cubicBezTo>
                    <a:pt x="191" y="548"/>
                    <a:pt x="72" y="810"/>
                    <a:pt x="0" y="1096"/>
                  </a:cubicBezTo>
                  <a:lnTo>
                    <a:pt x="1024" y="1096"/>
                  </a:lnTo>
                  <a:cubicBezTo>
                    <a:pt x="786" y="786"/>
                    <a:pt x="667" y="382"/>
                    <a:pt x="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3"/>
            <p:cNvSpPr/>
            <p:nvPr/>
          </p:nvSpPr>
          <p:spPr>
            <a:xfrm>
              <a:off x="1066759" y="4095669"/>
              <a:ext cx="35884" cy="37491"/>
            </a:xfrm>
            <a:custGeom>
              <a:rect b="b" l="l" r="r" t="t"/>
              <a:pathLst>
                <a:path extrusionOk="0" h="1096" w="1049">
                  <a:moveTo>
                    <a:pt x="382" y="1"/>
                  </a:moveTo>
                  <a:cubicBezTo>
                    <a:pt x="358" y="382"/>
                    <a:pt x="239" y="786"/>
                    <a:pt x="1" y="1096"/>
                  </a:cubicBezTo>
                  <a:lnTo>
                    <a:pt x="1049" y="1096"/>
                  </a:lnTo>
                  <a:cubicBezTo>
                    <a:pt x="977" y="810"/>
                    <a:pt x="858" y="548"/>
                    <a:pt x="692" y="310"/>
                  </a:cubicBezTo>
                  <a:lnTo>
                    <a:pt x="668" y="310"/>
                  </a:lnTo>
                  <a:cubicBezTo>
                    <a:pt x="596" y="191"/>
                    <a:pt x="501" y="96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3"/>
            <p:cNvSpPr/>
            <p:nvPr/>
          </p:nvSpPr>
          <p:spPr>
            <a:xfrm>
              <a:off x="871263" y="4300128"/>
              <a:ext cx="81482" cy="115724"/>
            </a:xfrm>
            <a:custGeom>
              <a:rect b="b" l="l" r="r" t="t"/>
              <a:pathLst>
                <a:path extrusionOk="0" h="3383" w="2382">
                  <a:moveTo>
                    <a:pt x="1906" y="1"/>
                  </a:moveTo>
                  <a:cubicBezTo>
                    <a:pt x="1310" y="430"/>
                    <a:pt x="715" y="953"/>
                    <a:pt x="477" y="1668"/>
                  </a:cubicBezTo>
                  <a:lnTo>
                    <a:pt x="72" y="2954"/>
                  </a:lnTo>
                  <a:cubicBezTo>
                    <a:pt x="0" y="3168"/>
                    <a:pt x="167" y="3383"/>
                    <a:pt x="381" y="3383"/>
                  </a:cubicBezTo>
                  <a:lnTo>
                    <a:pt x="2382" y="3383"/>
                  </a:lnTo>
                  <a:cubicBezTo>
                    <a:pt x="1858" y="3359"/>
                    <a:pt x="1453" y="2954"/>
                    <a:pt x="1453" y="2430"/>
                  </a:cubicBezTo>
                  <a:cubicBezTo>
                    <a:pt x="1453" y="2025"/>
                    <a:pt x="1691" y="1668"/>
                    <a:pt x="2072" y="1525"/>
                  </a:cubicBezTo>
                  <a:lnTo>
                    <a:pt x="2072" y="168"/>
                  </a:lnTo>
                  <a:cubicBezTo>
                    <a:pt x="2001" y="96"/>
                    <a:pt x="1953" y="49"/>
                    <a:pt x="1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3"/>
            <p:cNvSpPr/>
            <p:nvPr/>
          </p:nvSpPr>
          <p:spPr>
            <a:xfrm>
              <a:off x="938070" y="4372647"/>
              <a:ext cx="25279" cy="21482"/>
            </a:xfrm>
            <a:custGeom>
              <a:rect b="b" l="l" r="r" t="t"/>
              <a:pathLst>
                <a:path extrusionOk="0" h="628" w="739">
                  <a:moveTo>
                    <a:pt x="429" y="0"/>
                  </a:moveTo>
                  <a:cubicBezTo>
                    <a:pt x="143" y="0"/>
                    <a:pt x="0" y="334"/>
                    <a:pt x="215" y="524"/>
                  </a:cubicBezTo>
                  <a:cubicBezTo>
                    <a:pt x="278" y="596"/>
                    <a:pt x="357" y="627"/>
                    <a:pt x="435" y="627"/>
                  </a:cubicBezTo>
                  <a:cubicBezTo>
                    <a:pt x="590" y="627"/>
                    <a:pt x="738" y="500"/>
                    <a:pt x="738" y="310"/>
                  </a:cubicBezTo>
                  <a:cubicBezTo>
                    <a:pt x="738" y="143"/>
                    <a:pt x="596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3"/>
            <p:cNvSpPr/>
            <p:nvPr/>
          </p:nvSpPr>
          <p:spPr>
            <a:xfrm>
              <a:off x="952711" y="4319694"/>
              <a:ext cx="50559" cy="96157"/>
            </a:xfrm>
            <a:custGeom>
              <a:rect b="b" l="l" r="r" t="t"/>
              <a:pathLst>
                <a:path extrusionOk="0" h="2811" w="1478">
                  <a:moveTo>
                    <a:pt x="310" y="0"/>
                  </a:moveTo>
                  <a:lnTo>
                    <a:pt x="310" y="977"/>
                  </a:lnTo>
                  <a:cubicBezTo>
                    <a:pt x="1311" y="1310"/>
                    <a:pt x="1073" y="2811"/>
                    <a:pt x="1" y="2811"/>
                  </a:cubicBezTo>
                  <a:lnTo>
                    <a:pt x="1477" y="2811"/>
                  </a:lnTo>
                  <a:lnTo>
                    <a:pt x="1477" y="858"/>
                  </a:lnTo>
                  <a:lnTo>
                    <a:pt x="1144" y="262"/>
                  </a:lnTo>
                  <a:cubicBezTo>
                    <a:pt x="858" y="215"/>
                    <a:pt x="596" y="12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3"/>
            <p:cNvSpPr/>
            <p:nvPr/>
          </p:nvSpPr>
          <p:spPr>
            <a:xfrm>
              <a:off x="1023589" y="4300128"/>
              <a:ext cx="131186" cy="115724"/>
            </a:xfrm>
            <a:custGeom>
              <a:rect b="b" l="l" r="r" t="t"/>
              <a:pathLst>
                <a:path extrusionOk="0" h="3383" w="3835">
                  <a:moveTo>
                    <a:pt x="1930" y="1"/>
                  </a:moveTo>
                  <a:cubicBezTo>
                    <a:pt x="1834" y="96"/>
                    <a:pt x="1739" y="168"/>
                    <a:pt x="1620" y="263"/>
                  </a:cubicBezTo>
                  <a:lnTo>
                    <a:pt x="1620" y="2216"/>
                  </a:lnTo>
                  <a:cubicBezTo>
                    <a:pt x="1596" y="2406"/>
                    <a:pt x="1447" y="2501"/>
                    <a:pt x="1299" y="2501"/>
                  </a:cubicBezTo>
                  <a:cubicBezTo>
                    <a:pt x="1150" y="2501"/>
                    <a:pt x="1001" y="2406"/>
                    <a:pt x="977" y="2216"/>
                  </a:cubicBezTo>
                  <a:lnTo>
                    <a:pt x="977" y="620"/>
                  </a:lnTo>
                  <a:cubicBezTo>
                    <a:pt x="787" y="715"/>
                    <a:pt x="548" y="787"/>
                    <a:pt x="334" y="834"/>
                  </a:cubicBezTo>
                  <a:lnTo>
                    <a:pt x="1" y="1430"/>
                  </a:lnTo>
                  <a:lnTo>
                    <a:pt x="1" y="3383"/>
                  </a:lnTo>
                  <a:lnTo>
                    <a:pt x="3454" y="3383"/>
                  </a:lnTo>
                  <a:cubicBezTo>
                    <a:pt x="3668" y="3383"/>
                    <a:pt x="3835" y="3168"/>
                    <a:pt x="3763" y="2954"/>
                  </a:cubicBezTo>
                  <a:lnTo>
                    <a:pt x="3359" y="1668"/>
                  </a:lnTo>
                  <a:cubicBezTo>
                    <a:pt x="3120" y="953"/>
                    <a:pt x="2549" y="430"/>
                    <a:pt x="1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3"/>
            <p:cNvSpPr/>
            <p:nvPr/>
          </p:nvSpPr>
          <p:spPr>
            <a:xfrm>
              <a:off x="872905" y="4167368"/>
              <a:ext cx="28529" cy="55416"/>
            </a:xfrm>
            <a:custGeom>
              <a:rect b="b" l="l" r="r" t="t"/>
              <a:pathLst>
                <a:path extrusionOk="0" h="1620" w="834">
                  <a:moveTo>
                    <a:pt x="834" y="0"/>
                  </a:moveTo>
                  <a:cubicBezTo>
                    <a:pt x="0" y="214"/>
                    <a:pt x="0" y="1381"/>
                    <a:pt x="834" y="1620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3"/>
            <p:cNvSpPr/>
            <p:nvPr/>
          </p:nvSpPr>
          <p:spPr>
            <a:xfrm>
              <a:off x="1125425" y="4167368"/>
              <a:ext cx="27742" cy="55416"/>
            </a:xfrm>
            <a:custGeom>
              <a:rect b="b" l="l" r="r" t="t"/>
              <a:pathLst>
                <a:path extrusionOk="0" h="1620" w="811">
                  <a:moveTo>
                    <a:pt x="1" y="0"/>
                  </a:moveTo>
                  <a:lnTo>
                    <a:pt x="1" y="1620"/>
                  </a:lnTo>
                  <a:cubicBezTo>
                    <a:pt x="810" y="1381"/>
                    <a:pt x="810" y="21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3"/>
            <p:cNvSpPr/>
            <p:nvPr/>
          </p:nvSpPr>
          <p:spPr>
            <a:xfrm>
              <a:off x="922574" y="4154335"/>
              <a:ext cx="180889" cy="154789"/>
            </a:xfrm>
            <a:custGeom>
              <a:rect b="b" l="l" r="r" t="t"/>
              <a:pathLst>
                <a:path extrusionOk="0" h="4525" w="5288">
                  <a:moveTo>
                    <a:pt x="3746" y="855"/>
                  </a:moveTo>
                  <a:cubicBezTo>
                    <a:pt x="3759" y="855"/>
                    <a:pt x="3773" y="856"/>
                    <a:pt x="3787" y="857"/>
                  </a:cubicBezTo>
                  <a:cubicBezTo>
                    <a:pt x="4168" y="905"/>
                    <a:pt x="4168" y="1453"/>
                    <a:pt x="3787" y="1500"/>
                  </a:cubicBezTo>
                  <a:cubicBezTo>
                    <a:pt x="3773" y="1502"/>
                    <a:pt x="3759" y="1503"/>
                    <a:pt x="3746" y="1503"/>
                  </a:cubicBezTo>
                  <a:cubicBezTo>
                    <a:pt x="3349" y="1503"/>
                    <a:pt x="3349" y="855"/>
                    <a:pt x="3746" y="855"/>
                  </a:cubicBezTo>
                  <a:close/>
                  <a:moveTo>
                    <a:pt x="1501" y="905"/>
                  </a:moveTo>
                  <a:cubicBezTo>
                    <a:pt x="1650" y="905"/>
                    <a:pt x="1799" y="1000"/>
                    <a:pt x="1811" y="1191"/>
                  </a:cubicBezTo>
                  <a:cubicBezTo>
                    <a:pt x="1834" y="1417"/>
                    <a:pt x="1668" y="1530"/>
                    <a:pt x="1501" y="1530"/>
                  </a:cubicBezTo>
                  <a:cubicBezTo>
                    <a:pt x="1334" y="1530"/>
                    <a:pt x="1168" y="1417"/>
                    <a:pt x="1191" y="1191"/>
                  </a:cubicBezTo>
                  <a:cubicBezTo>
                    <a:pt x="1203" y="1000"/>
                    <a:pt x="1352" y="905"/>
                    <a:pt x="1501" y="905"/>
                  </a:cubicBezTo>
                  <a:close/>
                  <a:moveTo>
                    <a:pt x="3270" y="2665"/>
                  </a:moveTo>
                  <a:cubicBezTo>
                    <a:pt x="3530" y="2665"/>
                    <a:pt x="3726" y="3029"/>
                    <a:pt x="3478" y="3239"/>
                  </a:cubicBezTo>
                  <a:cubicBezTo>
                    <a:pt x="3228" y="3417"/>
                    <a:pt x="2936" y="3507"/>
                    <a:pt x="2647" y="3507"/>
                  </a:cubicBezTo>
                  <a:cubicBezTo>
                    <a:pt x="2358" y="3507"/>
                    <a:pt x="2073" y="3417"/>
                    <a:pt x="1834" y="3239"/>
                  </a:cubicBezTo>
                  <a:cubicBezTo>
                    <a:pt x="1567" y="3029"/>
                    <a:pt x="1759" y="2665"/>
                    <a:pt x="2018" y="2665"/>
                  </a:cubicBezTo>
                  <a:cubicBezTo>
                    <a:pt x="2082" y="2665"/>
                    <a:pt x="2150" y="2687"/>
                    <a:pt x="2216" y="2739"/>
                  </a:cubicBezTo>
                  <a:cubicBezTo>
                    <a:pt x="2335" y="2834"/>
                    <a:pt x="2489" y="2882"/>
                    <a:pt x="2644" y="2882"/>
                  </a:cubicBezTo>
                  <a:cubicBezTo>
                    <a:pt x="2799" y="2882"/>
                    <a:pt x="2954" y="2834"/>
                    <a:pt x="3073" y="2739"/>
                  </a:cubicBezTo>
                  <a:cubicBezTo>
                    <a:pt x="3139" y="2687"/>
                    <a:pt x="3206" y="2665"/>
                    <a:pt x="3270" y="2665"/>
                  </a:cubicBezTo>
                  <a:close/>
                  <a:moveTo>
                    <a:pt x="1" y="0"/>
                  </a:moveTo>
                  <a:lnTo>
                    <a:pt x="1" y="1905"/>
                  </a:lnTo>
                  <a:cubicBezTo>
                    <a:pt x="1" y="3358"/>
                    <a:pt x="1191" y="4525"/>
                    <a:pt x="2644" y="4525"/>
                  </a:cubicBezTo>
                  <a:cubicBezTo>
                    <a:pt x="4121" y="4525"/>
                    <a:pt x="5288" y="3310"/>
                    <a:pt x="5264" y="1858"/>
                  </a:cubicBezTo>
                  <a:lnTo>
                    <a:pt x="5288" y="1858"/>
                  </a:lnTo>
                  <a:lnTo>
                    <a:pt x="5288" y="0"/>
                  </a:lnTo>
                  <a:lnTo>
                    <a:pt x="3430" y="0"/>
                  </a:lnTo>
                  <a:cubicBezTo>
                    <a:pt x="3180" y="119"/>
                    <a:pt x="2912" y="179"/>
                    <a:pt x="2644" y="179"/>
                  </a:cubicBezTo>
                  <a:cubicBezTo>
                    <a:pt x="2376" y="179"/>
                    <a:pt x="2108" y="119"/>
                    <a:pt x="1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23"/>
            <p:cNvSpPr/>
            <p:nvPr/>
          </p:nvSpPr>
          <p:spPr>
            <a:xfrm>
              <a:off x="968207" y="4048771"/>
              <a:ext cx="105120" cy="90103"/>
            </a:xfrm>
            <a:custGeom>
              <a:rect b="b" l="l" r="r" t="t"/>
              <a:pathLst>
                <a:path extrusionOk="0" h="2634" w="3073">
                  <a:moveTo>
                    <a:pt x="1310" y="990"/>
                  </a:moveTo>
                  <a:cubicBezTo>
                    <a:pt x="1596" y="990"/>
                    <a:pt x="1763" y="1324"/>
                    <a:pt x="1548" y="1538"/>
                  </a:cubicBezTo>
                  <a:cubicBezTo>
                    <a:pt x="1485" y="1610"/>
                    <a:pt x="1405" y="1641"/>
                    <a:pt x="1328" y="1641"/>
                  </a:cubicBezTo>
                  <a:cubicBezTo>
                    <a:pt x="1173" y="1641"/>
                    <a:pt x="1024" y="1514"/>
                    <a:pt x="1024" y="1324"/>
                  </a:cubicBezTo>
                  <a:cubicBezTo>
                    <a:pt x="1001" y="1157"/>
                    <a:pt x="1143" y="1014"/>
                    <a:pt x="1310" y="990"/>
                  </a:cubicBezTo>
                  <a:close/>
                  <a:moveTo>
                    <a:pt x="1309" y="1"/>
                  </a:moveTo>
                  <a:cubicBezTo>
                    <a:pt x="638" y="1"/>
                    <a:pt x="0" y="522"/>
                    <a:pt x="0" y="1324"/>
                  </a:cubicBezTo>
                  <a:cubicBezTo>
                    <a:pt x="0" y="2038"/>
                    <a:pt x="596" y="2634"/>
                    <a:pt x="1310" y="2634"/>
                  </a:cubicBezTo>
                  <a:cubicBezTo>
                    <a:pt x="2477" y="2634"/>
                    <a:pt x="3072" y="1205"/>
                    <a:pt x="2239" y="395"/>
                  </a:cubicBezTo>
                  <a:cubicBezTo>
                    <a:pt x="1967" y="123"/>
                    <a:pt x="1634" y="1"/>
                    <a:pt x="1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6" name="Google Shape;2906;p23"/>
          <p:cNvSpPr/>
          <p:nvPr/>
        </p:nvSpPr>
        <p:spPr>
          <a:xfrm>
            <a:off x="1574470" y="3724382"/>
            <a:ext cx="428107" cy="367594"/>
          </a:xfrm>
          <a:custGeom>
            <a:rect b="b" l="l" r="r" t="t"/>
            <a:pathLst>
              <a:path extrusionOk="0" h="10746" w="12515">
                <a:moveTo>
                  <a:pt x="9090" y="1600"/>
                </a:moveTo>
                <a:cubicBezTo>
                  <a:pt x="9322" y="1600"/>
                  <a:pt x="9558" y="1686"/>
                  <a:pt x="9750" y="1878"/>
                </a:cubicBezTo>
                <a:cubicBezTo>
                  <a:pt x="10107" y="2235"/>
                  <a:pt x="10107" y="2830"/>
                  <a:pt x="9750" y="3211"/>
                </a:cubicBezTo>
                <a:cubicBezTo>
                  <a:pt x="9558" y="3403"/>
                  <a:pt x="9322" y="3488"/>
                  <a:pt x="9090" y="3488"/>
                </a:cubicBezTo>
                <a:cubicBezTo>
                  <a:pt x="8601" y="3488"/>
                  <a:pt x="8131" y="3109"/>
                  <a:pt x="8131" y="2544"/>
                </a:cubicBezTo>
                <a:cubicBezTo>
                  <a:pt x="8131" y="1979"/>
                  <a:pt x="8601" y="1600"/>
                  <a:pt x="9090" y="1600"/>
                </a:cubicBezTo>
                <a:close/>
                <a:moveTo>
                  <a:pt x="3422" y="7244"/>
                </a:moveTo>
                <a:cubicBezTo>
                  <a:pt x="3654" y="7244"/>
                  <a:pt x="3890" y="7330"/>
                  <a:pt x="4082" y="7522"/>
                </a:cubicBezTo>
                <a:cubicBezTo>
                  <a:pt x="4463" y="7903"/>
                  <a:pt x="4463" y="8498"/>
                  <a:pt x="4082" y="8855"/>
                </a:cubicBezTo>
                <a:cubicBezTo>
                  <a:pt x="3888" y="9050"/>
                  <a:pt x="3647" y="9138"/>
                  <a:pt x="3412" y="9138"/>
                </a:cubicBezTo>
                <a:cubicBezTo>
                  <a:pt x="2927" y="9138"/>
                  <a:pt x="2463" y="8765"/>
                  <a:pt x="2463" y="8188"/>
                </a:cubicBezTo>
                <a:cubicBezTo>
                  <a:pt x="2463" y="7623"/>
                  <a:pt x="2933" y="7244"/>
                  <a:pt x="3422" y="7244"/>
                </a:cubicBezTo>
                <a:close/>
                <a:moveTo>
                  <a:pt x="9106" y="0"/>
                </a:moveTo>
                <a:cubicBezTo>
                  <a:pt x="7665" y="0"/>
                  <a:pt x="6299" y="1270"/>
                  <a:pt x="6583" y="2973"/>
                </a:cubicBezTo>
                <a:lnTo>
                  <a:pt x="6035" y="3521"/>
                </a:lnTo>
                <a:cubicBezTo>
                  <a:pt x="5916" y="3640"/>
                  <a:pt x="5916" y="3854"/>
                  <a:pt x="6035" y="3973"/>
                </a:cubicBezTo>
                <a:lnTo>
                  <a:pt x="6630" y="4569"/>
                </a:lnTo>
                <a:lnTo>
                  <a:pt x="5440" y="5759"/>
                </a:lnTo>
                <a:lnTo>
                  <a:pt x="4844" y="5164"/>
                </a:lnTo>
                <a:cubicBezTo>
                  <a:pt x="4785" y="5104"/>
                  <a:pt x="4707" y="5075"/>
                  <a:pt x="4630" y="5075"/>
                </a:cubicBezTo>
                <a:cubicBezTo>
                  <a:pt x="4553" y="5075"/>
                  <a:pt x="4475" y="5104"/>
                  <a:pt x="4416" y="5164"/>
                </a:cubicBezTo>
                <a:lnTo>
                  <a:pt x="3844" y="5712"/>
                </a:lnTo>
                <a:cubicBezTo>
                  <a:pt x="3691" y="5686"/>
                  <a:pt x="3542" y="5674"/>
                  <a:pt x="3396" y="5674"/>
                </a:cubicBezTo>
                <a:cubicBezTo>
                  <a:pt x="1236" y="5674"/>
                  <a:pt x="0" y="8369"/>
                  <a:pt x="1629" y="9998"/>
                </a:cubicBezTo>
                <a:cubicBezTo>
                  <a:pt x="2148" y="10517"/>
                  <a:pt x="2776" y="10746"/>
                  <a:pt x="3390" y="10746"/>
                </a:cubicBezTo>
                <a:cubicBezTo>
                  <a:pt x="4832" y="10746"/>
                  <a:pt x="6200" y="9487"/>
                  <a:pt x="5916" y="7784"/>
                </a:cubicBezTo>
                <a:lnTo>
                  <a:pt x="6464" y="7236"/>
                </a:lnTo>
                <a:cubicBezTo>
                  <a:pt x="6583" y="7093"/>
                  <a:pt x="6583" y="6902"/>
                  <a:pt x="6464" y="6783"/>
                </a:cubicBezTo>
                <a:lnTo>
                  <a:pt x="5868" y="6188"/>
                </a:lnTo>
                <a:lnTo>
                  <a:pt x="7059" y="4997"/>
                </a:lnTo>
                <a:lnTo>
                  <a:pt x="7654" y="5593"/>
                </a:lnTo>
                <a:cubicBezTo>
                  <a:pt x="7714" y="5652"/>
                  <a:pt x="7791" y="5682"/>
                  <a:pt x="7869" y="5682"/>
                </a:cubicBezTo>
                <a:cubicBezTo>
                  <a:pt x="7946" y="5682"/>
                  <a:pt x="8023" y="5652"/>
                  <a:pt x="8083" y="5593"/>
                </a:cubicBezTo>
                <a:lnTo>
                  <a:pt x="8655" y="5021"/>
                </a:lnTo>
                <a:cubicBezTo>
                  <a:pt x="8816" y="5050"/>
                  <a:pt x="8973" y="5063"/>
                  <a:pt x="9126" y="5063"/>
                </a:cubicBezTo>
                <a:cubicBezTo>
                  <a:pt x="11275" y="5063"/>
                  <a:pt x="12515" y="2381"/>
                  <a:pt x="10869" y="758"/>
                </a:cubicBezTo>
                <a:cubicBezTo>
                  <a:pt x="10350" y="231"/>
                  <a:pt x="9721" y="0"/>
                  <a:pt x="91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7" name="Google Shape;2907;p23"/>
          <p:cNvGrpSpPr/>
          <p:nvPr/>
        </p:nvGrpSpPr>
        <p:grpSpPr>
          <a:xfrm>
            <a:off x="2400068" y="3727495"/>
            <a:ext cx="362428" cy="362018"/>
            <a:chOff x="2417544" y="4051678"/>
            <a:chExt cx="362428" cy="362018"/>
          </a:xfrm>
        </p:grpSpPr>
        <p:sp>
          <p:nvSpPr>
            <p:cNvPr id="2908" name="Google Shape;2908;p23"/>
            <p:cNvSpPr/>
            <p:nvPr/>
          </p:nvSpPr>
          <p:spPr>
            <a:xfrm>
              <a:off x="2417544" y="4087220"/>
              <a:ext cx="113979" cy="302565"/>
            </a:xfrm>
            <a:custGeom>
              <a:rect b="b" l="l" r="r" t="t"/>
              <a:pathLst>
                <a:path extrusionOk="0" h="8845" w="3332">
                  <a:moveTo>
                    <a:pt x="304" y="0"/>
                  </a:moveTo>
                  <a:cubicBezTo>
                    <a:pt x="142" y="0"/>
                    <a:pt x="0" y="133"/>
                    <a:pt x="21" y="319"/>
                  </a:cubicBezTo>
                  <a:lnTo>
                    <a:pt x="21" y="7963"/>
                  </a:lnTo>
                  <a:cubicBezTo>
                    <a:pt x="21" y="8106"/>
                    <a:pt x="116" y="8249"/>
                    <a:pt x="259" y="8273"/>
                  </a:cubicBezTo>
                  <a:lnTo>
                    <a:pt x="3331" y="8844"/>
                  </a:lnTo>
                  <a:lnTo>
                    <a:pt x="3331" y="2581"/>
                  </a:lnTo>
                  <a:cubicBezTo>
                    <a:pt x="2927" y="2105"/>
                    <a:pt x="2712" y="1533"/>
                    <a:pt x="2712" y="914"/>
                  </a:cubicBezTo>
                  <a:cubicBezTo>
                    <a:pt x="2712" y="771"/>
                    <a:pt x="2712" y="605"/>
                    <a:pt x="2760" y="462"/>
                  </a:cubicBezTo>
                  <a:lnTo>
                    <a:pt x="378" y="9"/>
                  </a:lnTo>
                  <a:cubicBezTo>
                    <a:pt x="354" y="3"/>
                    <a:pt x="329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3"/>
            <p:cNvSpPr/>
            <p:nvPr/>
          </p:nvSpPr>
          <p:spPr>
            <a:xfrm>
              <a:off x="2552664" y="4202397"/>
              <a:ext cx="92087" cy="189817"/>
            </a:xfrm>
            <a:custGeom>
              <a:rect b="b" l="l" r="r" t="t"/>
              <a:pathLst>
                <a:path extrusionOk="0" h="5549" w="2692">
                  <a:moveTo>
                    <a:pt x="1" y="0"/>
                  </a:moveTo>
                  <a:lnTo>
                    <a:pt x="1" y="5549"/>
                  </a:lnTo>
                  <a:lnTo>
                    <a:pt x="2692" y="5549"/>
                  </a:lnTo>
                  <a:lnTo>
                    <a:pt x="2692" y="0"/>
                  </a:lnTo>
                  <a:cubicBezTo>
                    <a:pt x="2501" y="262"/>
                    <a:pt x="2358" y="548"/>
                    <a:pt x="2239" y="858"/>
                  </a:cubicBezTo>
                  <a:cubicBezTo>
                    <a:pt x="2108" y="1310"/>
                    <a:pt x="1727" y="1536"/>
                    <a:pt x="1346" y="1536"/>
                  </a:cubicBezTo>
                  <a:cubicBezTo>
                    <a:pt x="965" y="1536"/>
                    <a:pt x="584" y="1310"/>
                    <a:pt x="453" y="858"/>
                  </a:cubicBezTo>
                  <a:lnTo>
                    <a:pt x="453" y="858"/>
                  </a:lnTo>
                  <a:lnTo>
                    <a:pt x="477" y="881"/>
                  </a:lnTo>
                  <a:cubicBezTo>
                    <a:pt x="358" y="548"/>
                    <a:pt x="215" y="26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3"/>
            <p:cNvSpPr/>
            <p:nvPr/>
          </p:nvSpPr>
          <p:spPr>
            <a:xfrm>
              <a:off x="2665891" y="4114415"/>
              <a:ext cx="114082" cy="299281"/>
            </a:xfrm>
            <a:custGeom>
              <a:rect b="b" l="l" r="r" t="t"/>
              <a:pathLst>
                <a:path extrusionOk="0" h="8749" w="3335">
                  <a:moveTo>
                    <a:pt x="620" y="0"/>
                  </a:moveTo>
                  <a:lnTo>
                    <a:pt x="620" y="143"/>
                  </a:lnTo>
                  <a:cubicBezTo>
                    <a:pt x="620" y="738"/>
                    <a:pt x="406" y="1334"/>
                    <a:pt x="1" y="1786"/>
                  </a:cubicBezTo>
                  <a:lnTo>
                    <a:pt x="1" y="8169"/>
                  </a:lnTo>
                  <a:lnTo>
                    <a:pt x="2954" y="8740"/>
                  </a:lnTo>
                  <a:cubicBezTo>
                    <a:pt x="2976" y="8746"/>
                    <a:pt x="2998" y="8748"/>
                    <a:pt x="3020" y="8748"/>
                  </a:cubicBezTo>
                  <a:cubicBezTo>
                    <a:pt x="3186" y="8748"/>
                    <a:pt x="3335" y="8599"/>
                    <a:pt x="3335" y="8431"/>
                  </a:cubicBezTo>
                  <a:lnTo>
                    <a:pt x="3335" y="762"/>
                  </a:lnTo>
                  <a:cubicBezTo>
                    <a:pt x="3335" y="619"/>
                    <a:pt x="3216" y="477"/>
                    <a:pt x="3073" y="477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3"/>
            <p:cNvSpPr/>
            <p:nvPr/>
          </p:nvSpPr>
          <p:spPr>
            <a:xfrm>
              <a:off x="2531490" y="4051678"/>
              <a:ext cx="135256" cy="184139"/>
            </a:xfrm>
            <a:custGeom>
              <a:rect b="b" l="l" r="r" t="t"/>
              <a:pathLst>
                <a:path extrusionOk="0" h="5383" w="3954">
                  <a:moveTo>
                    <a:pt x="1977" y="1221"/>
                  </a:moveTo>
                  <a:cubicBezTo>
                    <a:pt x="2132" y="1221"/>
                    <a:pt x="2287" y="1322"/>
                    <a:pt x="2287" y="1525"/>
                  </a:cubicBezTo>
                  <a:lnTo>
                    <a:pt x="2287" y="1715"/>
                  </a:lnTo>
                  <a:lnTo>
                    <a:pt x="2453" y="1715"/>
                  </a:lnTo>
                  <a:cubicBezTo>
                    <a:pt x="2858" y="1715"/>
                    <a:pt x="2858" y="2334"/>
                    <a:pt x="2453" y="2334"/>
                  </a:cubicBezTo>
                  <a:lnTo>
                    <a:pt x="2287" y="2334"/>
                  </a:lnTo>
                  <a:lnTo>
                    <a:pt x="2287" y="2501"/>
                  </a:lnTo>
                  <a:cubicBezTo>
                    <a:pt x="2287" y="2703"/>
                    <a:pt x="2132" y="2805"/>
                    <a:pt x="1977" y="2805"/>
                  </a:cubicBezTo>
                  <a:cubicBezTo>
                    <a:pt x="1822" y="2805"/>
                    <a:pt x="1667" y="2703"/>
                    <a:pt x="1667" y="2501"/>
                  </a:cubicBezTo>
                  <a:lnTo>
                    <a:pt x="1667" y="2334"/>
                  </a:lnTo>
                  <a:lnTo>
                    <a:pt x="1501" y="2334"/>
                  </a:lnTo>
                  <a:cubicBezTo>
                    <a:pt x="1072" y="2334"/>
                    <a:pt x="1072" y="1715"/>
                    <a:pt x="1501" y="1715"/>
                  </a:cubicBezTo>
                  <a:lnTo>
                    <a:pt x="1667" y="1715"/>
                  </a:lnTo>
                  <a:lnTo>
                    <a:pt x="1667" y="1525"/>
                  </a:lnTo>
                  <a:cubicBezTo>
                    <a:pt x="1667" y="1322"/>
                    <a:pt x="1822" y="1221"/>
                    <a:pt x="1977" y="1221"/>
                  </a:cubicBezTo>
                  <a:close/>
                  <a:moveTo>
                    <a:pt x="1977" y="1"/>
                  </a:moveTo>
                  <a:cubicBezTo>
                    <a:pt x="882" y="1"/>
                    <a:pt x="0" y="858"/>
                    <a:pt x="0" y="1953"/>
                  </a:cubicBezTo>
                  <a:cubicBezTo>
                    <a:pt x="0" y="2644"/>
                    <a:pt x="381" y="3096"/>
                    <a:pt x="715" y="3525"/>
                  </a:cubicBezTo>
                  <a:cubicBezTo>
                    <a:pt x="1143" y="3978"/>
                    <a:pt x="1453" y="4501"/>
                    <a:pt x="1667" y="5097"/>
                  </a:cubicBezTo>
                  <a:cubicBezTo>
                    <a:pt x="1667" y="5287"/>
                    <a:pt x="1816" y="5383"/>
                    <a:pt x="1965" y="5383"/>
                  </a:cubicBezTo>
                  <a:cubicBezTo>
                    <a:pt x="2114" y="5383"/>
                    <a:pt x="2263" y="5287"/>
                    <a:pt x="2263" y="5097"/>
                  </a:cubicBezTo>
                  <a:cubicBezTo>
                    <a:pt x="2477" y="4501"/>
                    <a:pt x="2810" y="3978"/>
                    <a:pt x="3239" y="3525"/>
                  </a:cubicBezTo>
                  <a:cubicBezTo>
                    <a:pt x="3573" y="3096"/>
                    <a:pt x="3954" y="2644"/>
                    <a:pt x="3954" y="1953"/>
                  </a:cubicBezTo>
                  <a:cubicBezTo>
                    <a:pt x="3954" y="858"/>
                    <a:pt x="3072" y="1"/>
                    <a:pt x="1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2" name="Google Shape;2912;p23"/>
          <p:cNvGrpSpPr/>
          <p:nvPr/>
        </p:nvGrpSpPr>
        <p:grpSpPr>
          <a:xfrm>
            <a:off x="3206510" y="3724861"/>
            <a:ext cx="337286" cy="365781"/>
            <a:chOff x="3225560" y="4049044"/>
            <a:chExt cx="337286" cy="365781"/>
          </a:xfrm>
        </p:grpSpPr>
        <p:sp>
          <p:nvSpPr>
            <p:cNvPr id="2913" name="Google Shape;2913;p23"/>
            <p:cNvSpPr/>
            <p:nvPr/>
          </p:nvSpPr>
          <p:spPr>
            <a:xfrm>
              <a:off x="3336358" y="4174689"/>
              <a:ext cx="116511" cy="110832"/>
            </a:xfrm>
            <a:custGeom>
              <a:rect b="b" l="l" r="r" t="t"/>
              <a:pathLst>
                <a:path extrusionOk="0" h="3240" w="3406">
                  <a:moveTo>
                    <a:pt x="1691" y="0"/>
                  </a:moveTo>
                  <a:lnTo>
                    <a:pt x="1238" y="905"/>
                  </a:lnTo>
                  <a:cubicBezTo>
                    <a:pt x="1191" y="1001"/>
                    <a:pt x="1119" y="1072"/>
                    <a:pt x="1000" y="1096"/>
                  </a:cubicBezTo>
                  <a:lnTo>
                    <a:pt x="0" y="1239"/>
                  </a:lnTo>
                  <a:lnTo>
                    <a:pt x="715" y="1953"/>
                  </a:lnTo>
                  <a:cubicBezTo>
                    <a:pt x="810" y="2025"/>
                    <a:pt x="834" y="2120"/>
                    <a:pt x="810" y="2239"/>
                  </a:cubicBezTo>
                  <a:lnTo>
                    <a:pt x="643" y="3239"/>
                  </a:lnTo>
                  <a:lnTo>
                    <a:pt x="1524" y="2763"/>
                  </a:lnTo>
                  <a:cubicBezTo>
                    <a:pt x="1572" y="2739"/>
                    <a:pt x="1625" y="2727"/>
                    <a:pt x="1679" y="2727"/>
                  </a:cubicBezTo>
                  <a:cubicBezTo>
                    <a:pt x="1733" y="2727"/>
                    <a:pt x="1786" y="2739"/>
                    <a:pt x="1834" y="2763"/>
                  </a:cubicBezTo>
                  <a:lnTo>
                    <a:pt x="2739" y="3239"/>
                  </a:lnTo>
                  <a:lnTo>
                    <a:pt x="2572" y="2239"/>
                  </a:lnTo>
                  <a:cubicBezTo>
                    <a:pt x="2548" y="2120"/>
                    <a:pt x="2596" y="2025"/>
                    <a:pt x="2667" y="1953"/>
                  </a:cubicBezTo>
                  <a:lnTo>
                    <a:pt x="3406" y="1239"/>
                  </a:lnTo>
                  <a:lnTo>
                    <a:pt x="2382" y="1096"/>
                  </a:lnTo>
                  <a:cubicBezTo>
                    <a:pt x="2286" y="1072"/>
                    <a:pt x="2191" y="1001"/>
                    <a:pt x="2143" y="905"/>
                  </a:cubicBezTo>
                  <a:lnTo>
                    <a:pt x="1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3"/>
            <p:cNvSpPr/>
            <p:nvPr/>
          </p:nvSpPr>
          <p:spPr>
            <a:xfrm>
              <a:off x="3225560" y="4049044"/>
              <a:ext cx="337286" cy="365781"/>
            </a:xfrm>
            <a:custGeom>
              <a:rect b="b" l="l" r="r" t="t"/>
              <a:pathLst>
                <a:path extrusionOk="0" h="10693" w="9860">
                  <a:moveTo>
                    <a:pt x="4930" y="2655"/>
                  </a:moveTo>
                  <a:cubicBezTo>
                    <a:pt x="5043" y="2655"/>
                    <a:pt x="5156" y="2709"/>
                    <a:pt x="5216" y="2816"/>
                  </a:cubicBezTo>
                  <a:lnTo>
                    <a:pt x="5882" y="4174"/>
                  </a:lnTo>
                  <a:lnTo>
                    <a:pt x="7359" y="4388"/>
                  </a:lnTo>
                  <a:cubicBezTo>
                    <a:pt x="7621" y="4412"/>
                    <a:pt x="7716" y="4721"/>
                    <a:pt x="7526" y="4912"/>
                  </a:cubicBezTo>
                  <a:lnTo>
                    <a:pt x="6454" y="5960"/>
                  </a:lnTo>
                  <a:lnTo>
                    <a:pt x="6716" y="7460"/>
                  </a:lnTo>
                  <a:cubicBezTo>
                    <a:pt x="6736" y="7655"/>
                    <a:pt x="6563" y="7818"/>
                    <a:pt x="6382" y="7818"/>
                  </a:cubicBezTo>
                  <a:cubicBezTo>
                    <a:pt x="6342" y="7818"/>
                    <a:pt x="6302" y="7811"/>
                    <a:pt x="6264" y="7793"/>
                  </a:cubicBezTo>
                  <a:lnTo>
                    <a:pt x="4930" y="7079"/>
                  </a:lnTo>
                  <a:lnTo>
                    <a:pt x="3596" y="7793"/>
                  </a:lnTo>
                  <a:cubicBezTo>
                    <a:pt x="3554" y="7817"/>
                    <a:pt x="3509" y="7827"/>
                    <a:pt x="3465" y="7827"/>
                  </a:cubicBezTo>
                  <a:cubicBezTo>
                    <a:pt x="3283" y="7827"/>
                    <a:pt x="3106" y="7651"/>
                    <a:pt x="3144" y="7460"/>
                  </a:cubicBezTo>
                  <a:lnTo>
                    <a:pt x="3406" y="5960"/>
                  </a:lnTo>
                  <a:lnTo>
                    <a:pt x="2334" y="4912"/>
                  </a:lnTo>
                  <a:cubicBezTo>
                    <a:pt x="2144" y="4745"/>
                    <a:pt x="2239" y="4412"/>
                    <a:pt x="2501" y="4388"/>
                  </a:cubicBezTo>
                  <a:lnTo>
                    <a:pt x="4001" y="4174"/>
                  </a:lnTo>
                  <a:lnTo>
                    <a:pt x="4644" y="2816"/>
                  </a:lnTo>
                  <a:cubicBezTo>
                    <a:pt x="4704" y="2709"/>
                    <a:pt x="4817" y="2655"/>
                    <a:pt x="4930" y="2655"/>
                  </a:cubicBezTo>
                  <a:close/>
                  <a:moveTo>
                    <a:pt x="4930" y="0"/>
                  </a:moveTo>
                  <a:cubicBezTo>
                    <a:pt x="4829" y="0"/>
                    <a:pt x="4727" y="42"/>
                    <a:pt x="4668" y="125"/>
                  </a:cubicBezTo>
                  <a:cubicBezTo>
                    <a:pt x="3728" y="1371"/>
                    <a:pt x="2266" y="2095"/>
                    <a:pt x="743" y="2095"/>
                  </a:cubicBezTo>
                  <a:cubicBezTo>
                    <a:pt x="607" y="2095"/>
                    <a:pt x="471" y="2090"/>
                    <a:pt x="334" y="2078"/>
                  </a:cubicBezTo>
                  <a:cubicBezTo>
                    <a:pt x="320" y="2076"/>
                    <a:pt x="306" y="2075"/>
                    <a:pt x="293" y="2075"/>
                  </a:cubicBezTo>
                  <a:cubicBezTo>
                    <a:pt x="123" y="2075"/>
                    <a:pt x="0" y="2211"/>
                    <a:pt x="0" y="2388"/>
                  </a:cubicBezTo>
                  <a:cubicBezTo>
                    <a:pt x="0" y="3483"/>
                    <a:pt x="191" y="4602"/>
                    <a:pt x="548" y="5650"/>
                  </a:cubicBezTo>
                  <a:cubicBezTo>
                    <a:pt x="1358" y="8103"/>
                    <a:pt x="2858" y="9770"/>
                    <a:pt x="4787" y="10675"/>
                  </a:cubicBezTo>
                  <a:cubicBezTo>
                    <a:pt x="4835" y="10687"/>
                    <a:pt x="4882" y="10693"/>
                    <a:pt x="4930" y="10693"/>
                  </a:cubicBezTo>
                  <a:cubicBezTo>
                    <a:pt x="4978" y="10693"/>
                    <a:pt x="5025" y="10687"/>
                    <a:pt x="5073" y="10675"/>
                  </a:cubicBezTo>
                  <a:cubicBezTo>
                    <a:pt x="7002" y="9770"/>
                    <a:pt x="8502" y="8103"/>
                    <a:pt x="9312" y="5650"/>
                  </a:cubicBezTo>
                  <a:cubicBezTo>
                    <a:pt x="9669" y="4602"/>
                    <a:pt x="9836" y="3483"/>
                    <a:pt x="9860" y="2388"/>
                  </a:cubicBezTo>
                  <a:cubicBezTo>
                    <a:pt x="9860" y="2233"/>
                    <a:pt x="9737" y="2099"/>
                    <a:pt x="9567" y="2099"/>
                  </a:cubicBezTo>
                  <a:cubicBezTo>
                    <a:pt x="9554" y="2099"/>
                    <a:pt x="9540" y="2100"/>
                    <a:pt x="9526" y="2102"/>
                  </a:cubicBezTo>
                  <a:cubicBezTo>
                    <a:pt x="9391" y="2113"/>
                    <a:pt x="9256" y="2119"/>
                    <a:pt x="9122" y="2119"/>
                  </a:cubicBezTo>
                  <a:cubicBezTo>
                    <a:pt x="8116" y="2119"/>
                    <a:pt x="7127" y="1806"/>
                    <a:pt x="6287" y="1197"/>
                  </a:cubicBezTo>
                  <a:cubicBezTo>
                    <a:pt x="5882" y="911"/>
                    <a:pt x="5501" y="554"/>
                    <a:pt x="5192" y="125"/>
                  </a:cubicBezTo>
                  <a:cubicBezTo>
                    <a:pt x="5132" y="42"/>
                    <a:pt x="5031" y="0"/>
                    <a:pt x="4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5" name="Google Shape;2915;p23"/>
          <p:cNvGrpSpPr/>
          <p:nvPr/>
        </p:nvGrpSpPr>
        <p:grpSpPr>
          <a:xfrm>
            <a:off x="3982978" y="3724963"/>
            <a:ext cx="367423" cy="366704"/>
            <a:chOff x="4006791" y="4049147"/>
            <a:chExt cx="367423" cy="366704"/>
          </a:xfrm>
        </p:grpSpPr>
        <p:sp>
          <p:nvSpPr>
            <p:cNvPr id="2916" name="Google Shape;2916;p23"/>
            <p:cNvSpPr/>
            <p:nvPr/>
          </p:nvSpPr>
          <p:spPr>
            <a:xfrm>
              <a:off x="4149333" y="4113594"/>
              <a:ext cx="81516" cy="37491"/>
            </a:xfrm>
            <a:custGeom>
              <a:rect b="b" l="l" r="r" t="t"/>
              <a:pathLst>
                <a:path extrusionOk="0" h="1096" w="2383">
                  <a:moveTo>
                    <a:pt x="1192" y="0"/>
                  </a:moveTo>
                  <a:cubicBezTo>
                    <a:pt x="692" y="0"/>
                    <a:pt x="239" y="334"/>
                    <a:pt x="96" y="810"/>
                  </a:cubicBezTo>
                  <a:cubicBezTo>
                    <a:pt x="49" y="905"/>
                    <a:pt x="25" y="977"/>
                    <a:pt x="1" y="1096"/>
                  </a:cubicBezTo>
                  <a:lnTo>
                    <a:pt x="2382" y="1096"/>
                  </a:lnTo>
                  <a:cubicBezTo>
                    <a:pt x="2359" y="977"/>
                    <a:pt x="2335" y="905"/>
                    <a:pt x="2287" y="810"/>
                  </a:cubicBezTo>
                  <a:cubicBezTo>
                    <a:pt x="2144" y="334"/>
                    <a:pt x="1692" y="0"/>
                    <a:pt x="1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3"/>
            <p:cNvSpPr/>
            <p:nvPr/>
          </p:nvSpPr>
          <p:spPr>
            <a:xfrm>
              <a:off x="4142834" y="4172260"/>
              <a:ext cx="94515" cy="21209"/>
            </a:xfrm>
            <a:custGeom>
              <a:rect b="b" l="l" r="r" t="t"/>
              <a:pathLst>
                <a:path extrusionOk="0" h="620" w="2763">
                  <a:moveTo>
                    <a:pt x="48" y="0"/>
                  </a:moveTo>
                  <a:cubicBezTo>
                    <a:pt x="24" y="214"/>
                    <a:pt x="0" y="405"/>
                    <a:pt x="0" y="619"/>
                  </a:cubicBezTo>
                  <a:lnTo>
                    <a:pt x="2763" y="619"/>
                  </a:lnTo>
                  <a:cubicBezTo>
                    <a:pt x="2763" y="405"/>
                    <a:pt x="2739" y="214"/>
                    <a:pt x="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3"/>
            <p:cNvSpPr/>
            <p:nvPr/>
          </p:nvSpPr>
          <p:spPr>
            <a:xfrm>
              <a:off x="4142834" y="4215430"/>
              <a:ext cx="94515" cy="33421"/>
            </a:xfrm>
            <a:custGeom>
              <a:rect b="b" l="l" r="r" t="t"/>
              <a:pathLst>
                <a:path extrusionOk="0" h="977" w="2763">
                  <a:moveTo>
                    <a:pt x="0" y="0"/>
                  </a:moveTo>
                  <a:lnTo>
                    <a:pt x="0" y="977"/>
                  </a:lnTo>
                  <a:lnTo>
                    <a:pt x="2763" y="977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3"/>
            <p:cNvSpPr/>
            <p:nvPr/>
          </p:nvSpPr>
          <p:spPr>
            <a:xfrm>
              <a:off x="4142834" y="4270812"/>
              <a:ext cx="94515" cy="21209"/>
            </a:xfrm>
            <a:custGeom>
              <a:rect b="b" l="l" r="r" t="t"/>
              <a:pathLst>
                <a:path extrusionOk="0" h="620" w="2763">
                  <a:moveTo>
                    <a:pt x="0" y="1"/>
                  </a:moveTo>
                  <a:lnTo>
                    <a:pt x="0" y="620"/>
                  </a:lnTo>
                  <a:lnTo>
                    <a:pt x="2763" y="620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3"/>
            <p:cNvSpPr/>
            <p:nvPr/>
          </p:nvSpPr>
          <p:spPr>
            <a:xfrm>
              <a:off x="4142834" y="4313982"/>
              <a:ext cx="94515" cy="36705"/>
            </a:xfrm>
            <a:custGeom>
              <a:rect b="b" l="l" r="r" t="t"/>
              <a:pathLst>
                <a:path extrusionOk="0" h="1073" w="2763">
                  <a:moveTo>
                    <a:pt x="0" y="1"/>
                  </a:moveTo>
                  <a:lnTo>
                    <a:pt x="0" y="548"/>
                  </a:lnTo>
                  <a:cubicBezTo>
                    <a:pt x="0" y="834"/>
                    <a:pt x="239" y="1072"/>
                    <a:pt x="524" y="1072"/>
                  </a:cubicBezTo>
                  <a:lnTo>
                    <a:pt x="2239" y="1072"/>
                  </a:lnTo>
                  <a:cubicBezTo>
                    <a:pt x="2525" y="1072"/>
                    <a:pt x="2763" y="834"/>
                    <a:pt x="2763" y="548"/>
                  </a:cubicBezTo>
                  <a:lnTo>
                    <a:pt x="2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3"/>
            <p:cNvSpPr/>
            <p:nvPr/>
          </p:nvSpPr>
          <p:spPr>
            <a:xfrm>
              <a:off x="4077669" y="4049216"/>
              <a:ext cx="102657" cy="366636"/>
            </a:xfrm>
            <a:custGeom>
              <a:rect b="b" l="l" r="r" t="t"/>
              <a:pathLst>
                <a:path extrusionOk="0" h="10718" w="3001">
                  <a:moveTo>
                    <a:pt x="2591" y="0"/>
                  </a:moveTo>
                  <a:cubicBezTo>
                    <a:pt x="1588" y="0"/>
                    <a:pt x="709" y="661"/>
                    <a:pt x="405" y="1620"/>
                  </a:cubicBezTo>
                  <a:cubicBezTo>
                    <a:pt x="143" y="2383"/>
                    <a:pt x="0" y="3192"/>
                    <a:pt x="0" y="4002"/>
                  </a:cubicBezTo>
                  <a:lnTo>
                    <a:pt x="0" y="8336"/>
                  </a:lnTo>
                  <a:cubicBezTo>
                    <a:pt x="0" y="9646"/>
                    <a:pt x="1072" y="10718"/>
                    <a:pt x="2382" y="10718"/>
                  </a:cubicBezTo>
                  <a:lnTo>
                    <a:pt x="3001" y="10718"/>
                  </a:lnTo>
                  <a:lnTo>
                    <a:pt x="3001" y="9432"/>
                  </a:lnTo>
                  <a:lnTo>
                    <a:pt x="2453" y="9432"/>
                  </a:lnTo>
                  <a:cubicBezTo>
                    <a:pt x="1810" y="9432"/>
                    <a:pt x="1286" y="8931"/>
                    <a:pt x="1286" y="8288"/>
                  </a:cubicBezTo>
                  <a:lnTo>
                    <a:pt x="1286" y="4359"/>
                  </a:lnTo>
                  <a:cubicBezTo>
                    <a:pt x="1286" y="3716"/>
                    <a:pt x="1382" y="3073"/>
                    <a:pt x="1572" y="2478"/>
                  </a:cubicBezTo>
                  <a:cubicBezTo>
                    <a:pt x="1786" y="1859"/>
                    <a:pt x="2310" y="1406"/>
                    <a:pt x="2977" y="1287"/>
                  </a:cubicBezTo>
                  <a:lnTo>
                    <a:pt x="2977" y="1"/>
                  </a:lnTo>
                  <a:lnTo>
                    <a:pt x="2644" y="1"/>
                  </a:lnTo>
                  <a:cubicBezTo>
                    <a:pt x="2626" y="1"/>
                    <a:pt x="2608" y="0"/>
                    <a:pt x="2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3"/>
            <p:cNvSpPr/>
            <p:nvPr/>
          </p:nvSpPr>
          <p:spPr>
            <a:xfrm>
              <a:off x="4200679" y="4049250"/>
              <a:ext cx="101870" cy="366602"/>
            </a:xfrm>
            <a:custGeom>
              <a:rect b="b" l="l" r="r" t="t"/>
              <a:pathLst>
                <a:path extrusionOk="0" h="10717" w="2978">
                  <a:moveTo>
                    <a:pt x="0" y="0"/>
                  </a:moveTo>
                  <a:lnTo>
                    <a:pt x="0" y="1286"/>
                  </a:lnTo>
                  <a:cubicBezTo>
                    <a:pt x="643" y="1405"/>
                    <a:pt x="1191" y="1858"/>
                    <a:pt x="1382" y="2477"/>
                  </a:cubicBezTo>
                  <a:cubicBezTo>
                    <a:pt x="1596" y="3072"/>
                    <a:pt x="1691" y="3715"/>
                    <a:pt x="1691" y="4334"/>
                  </a:cubicBezTo>
                  <a:lnTo>
                    <a:pt x="1691" y="8287"/>
                  </a:lnTo>
                  <a:cubicBezTo>
                    <a:pt x="1691" y="8907"/>
                    <a:pt x="1167" y="9431"/>
                    <a:pt x="548" y="9431"/>
                  </a:cubicBezTo>
                  <a:lnTo>
                    <a:pt x="0" y="9431"/>
                  </a:lnTo>
                  <a:lnTo>
                    <a:pt x="0" y="10717"/>
                  </a:lnTo>
                  <a:lnTo>
                    <a:pt x="596" y="10717"/>
                  </a:lnTo>
                  <a:cubicBezTo>
                    <a:pt x="1905" y="10717"/>
                    <a:pt x="2977" y="9645"/>
                    <a:pt x="2977" y="8335"/>
                  </a:cubicBezTo>
                  <a:lnTo>
                    <a:pt x="2977" y="4001"/>
                  </a:lnTo>
                  <a:cubicBezTo>
                    <a:pt x="2953" y="3191"/>
                    <a:pt x="2834" y="2382"/>
                    <a:pt x="2572" y="1619"/>
                  </a:cubicBezTo>
                  <a:cubicBezTo>
                    <a:pt x="2263" y="643"/>
                    <a:pt x="1358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3"/>
            <p:cNvSpPr/>
            <p:nvPr/>
          </p:nvSpPr>
          <p:spPr>
            <a:xfrm>
              <a:off x="4309014" y="4049147"/>
              <a:ext cx="65199" cy="365883"/>
            </a:xfrm>
            <a:custGeom>
              <a:rect b="b" l="l" r="r" t="t"/>
              <a:pathLst>
                <a:path extrusionOk="0" h="10696" w="1906">
                  <a:moveTo>
                    <a:pt x="293" y="0"/>
                  </a:moveTo>
                  <a:cubicBezTo>
                    <a:pt x="123" y="0"/>
                    <a:pt x="2" y="136"/>
                    <a:pt x="24" y="313"/>
                  </a:cubicBezTo>
                  <a:lnTo>
                    <a:pt x="24" y="1956"/>
                  </a:lnTo>
                  <a:cubicBezTo>
                    <a:pt x="1" y="2337"/>
                    <a:pt x="263" y="2718"/>
                    <a:pt x="644" y="2837"/>
                  </a:cubicBezTo>
                  <a:lnTo>
                    <a:pt x="644" y="10410"/>
                  </a:lnTo>
                  <a:cubicBezTo>
                    <a:pt x="655" y="10600"/>
                    <a:pt x="804" y="10696"/>
                    <a:pt x="953" y="10696"/>
                  </a:cubicBezTo>
                  <a:cubicBezTo>
                    <a:pt x="1102" y="10696"/>
                    <a:pt x="1251" y="10600"/>
                    <a:pt x="1263" y="10410"/>
                  </a:cubicBezTo>
                  <a:lnTo>
                    <a:pt x="1263" y="2861"/>
                  </a:lnTo>
                  <a:cubicBezTo>
                    <a:pt x="1644" y="2718"/>
                    <a:pt x="1906" y="2361"/>
                    <a:pt x="1906" y="1956"/>
                  </a:cubicBezTo>
                  <a:lnTo>
                    <a:pt x="1906" y="313"/>
                  </a:lnTo>
                  <a:cubicBezTo>
                    <a:pt x="1906" y="136"/>
                    <a:pt x="1783" y="0"/>
                    <a:pt x="1632" y="0"/>
                  </a:cubicBezTo>
                  <a:cubicBezTo>
                    <a:pt x="1620" y="0"/>
                    <a:pt x="1608" y="1"/>
                    <a:pt x="1596" y="3"/>
                  </a:cubicBezTo>
                  <a:lnTo>
                    <a:pt x="334" y="3"/>
                  </a:lnTo>
                  <a:cubicBezTo>
                    <a:pt x="320" y="1"/>
                    <a:pt x="306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23"/>
            <p:cNvSpPr/>
            <p:nvPr/>
          </p:nvSpPr>
          <p:spPr>
            <a:xfrm>
              <a:off x="4006791" y="4049147"/>
              <a:ext cx="64379" cy="365883"/>
            </a:xfrm>
            <a:custGeom>
              <a:rect b="b" l="l" r="r" t="t"/>
              <a:pathLst>
                <a:path extrusionOk="0" h="10696" w="1882">
                  <a:moveTo>
                    <a:pt x="274" y="0"/>
                  </a:moveTo>
                  <a:cubicBezTo>
                    <a:pt x="123" y="0"/>
                    <a:pt x="0" y="136"/>
                    <a:pt x="0" y="313"/>
                  </a:cubicBezTo>
                  <a:lnTo>
                    <a:pt x="0" y="1956"/>
                  </a:lnTo>
                  <a:cubicBezTo>
                    <a:pt x="0" y="2337"/>
                    <a:pt x="239" y="2718"/>
                    <a:pt x="620" y="2837"/>
                  </a:cubicBezTo>
                  <a:lnTo>
                    <a:pt x="620" y="10410"/>
                  </a:lnTo>
                  <a:cubicBezTo>
                    <a:pt x="643" y="10600"/>
                    <a:pt x="792" y="10696"/>
                    <a:pt x="941" y="10696"/>
                  </a:cubicBezTo>
                  <a:cubicBezTo>
                    <a:pt x="1090" y="10696"/>
                    <a:pt x="1239" y="10600"/>
                    <a:pt x="1263" y="10410"/>
                  </a:cubicBezTo>
                  <a:lnTo>
                    <a:pt x="1263" y="2861"/>
                  </a:lnTo>
                  <a:cubicBezTo>
                    <a:pt x="1644" y="2718"/>
                    <a:pt x="1882" y="2361"/>
                    <a:pt x="1882" y="1956"/>
                  </a:cubicBezTo>
                  <a:lnTo>
                    <a:pt x="1882" y="313"/>
                  </a:lnTo>
                  <a:cubicBezTo>
                    <a:pt x="1882" y="146"/>
                    <a:pt x="1739" y="3"/>
                    <a:pt x="1572" y="3"/>
                  </a:cubicBezTo>
                  <a:lnTo>
                    <a:pt x="310" y="3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5" name="Google Shape;2925;p23"/>
          <p:cNvGrpSpPr/>
          <p:nvPr/>
        </p:nvGrpSpPr>
        <p:grpSpPr>
          <a:xfrm>
            <a:off x="4804040" y="3724313"/>
            <a:ext cx="329145" cy="367354"/>
            <a:chOff x="4809196" y="4048497"/>
            <a:chExt cx="329145" cy="367354"/>
          </a:xfrm>
        </p:grpSpPr>
        <p:sp>
          <p:nvSpPr>
            <p:cNvPr id="2926" name="Google Shape;2926;p23"/>
            <p:cNvSpPr/>
            <p:nvPr/>
          </p:nvSpPr>
          <p:spPr>
            <a:xfrm>
              <a:off x="4951773" y="4077745"/>
              <a:ext cx="44025" cy="40775"/>
            </a:xfrm>
            <a:custGeom>
              <a:rect b="b" l="l" r="r" t="t"/>
              <a:pathLst>
                <a:path extrusionOk="0" h="1192" w="1287">
                  <a:moveTo>
                    <a:pt x="0" y="1"/>
                  </a:moveTo>
                  <a:lnTo>
                    <a:pt x="0" y="1"/>
                  </a:lnTo>
                  <a:cubicBezTo>
                    <a:pt x="143" y="644"/>
                    <a:pt x="405" y="1144"/>
                    <a:pt x="643" y="1191"/>
                  </a:cubicBezTo>
                  <a:cubicBezTo>
                    <a:pt x="810" y="1167"/>
                    <a:pt x="953" y="882"/>
                    <a:pt x="1024" y="763"/>
                  </a:cubicBezTo>
                  <a:cubicBezTo>
                    <a:pt x="1143" y="525"/>
                    <a:pt x="1215" y="263"/>
                    <a:pt x="1286" y="1"/>
                  </a:cubicBezTo>
                  <a:lnTo>
                    <a:pt x="1286" y="1"/>
                  </a:lnTo>
                  <a:cubicBezTo>
                    <a:pt x="1072" y="60"/>
                    <a:pt x="858" y="90"/>
                    <a:pt x="643" y="90"/>
                  </a:cubicBezTo>
                  <a:cubicBezTo>
                    <a:pt x="429" y="90"/>
                    <a:pt x="215" y="6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23"/>
            <p:cNvSpPr/>
            <p:nvPr/>
          </p:nvSpPr>
          <p:spPr>
            <a:xfrm>
              <a:off x="4958272" y="4242317"/>
              <a:ext cx="30992" cy="22030"/>
            </a:xfrm>
            <a:custGeom>
              <a:rect b="b" l="l" r="r" t="t"/>
              <a:pathLst>
                <a:path extrusionOk="0" h="644" w="906">
                  <a:moveTo>
                    <a:pt x="1" y="0"/>
                  </a:moveTo>
                  <a:lnTo>
                    <a:pt x="1" y="643"/>
                  </a:lnTo>
                  <a:lnTo>
                    <a:pt x="906" y="643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23"/>
            <p:cNvSpPr/>
            <p:nvPr/>
          </p:nvSpPr>
          <p:spPr>
            <a:xfrm>
              <a:off x="4809196" y="4048497"/>
              <a:ext cx="329145" cy="193854"/>
            </a:xfrm>
            <a:custGeom>
              <a:rect b="b" l="l" r="r" t="t"/>
              <a:pathLst>
                <a:path extrusionOk="0" h="5667" w="9622">
                  <a:moveTo>
                    <a:pt x="2899" y="1"/>
                  </a:moveTo>
                  <a:cubicBezTo>
                    <a:pt x="2847" y="1"/>
                    <a:pt x="2793" y="8"/>
                    <a:pt x="2739" y="22"/>
                  </a:cubicBezTo>
                  <a:lnTo>
                    <a:pt x="1096" y="427"/>
                  </a:lnTo>
                  <a:cubicBezTo>
                    <a:pt x="929" y="475"/>
                    <a:pt x="810" y="641"/>
                    <a:pt x="858" y="808"/>
                  </a:cubicBezTo>
                  <a:cubicBezTo>
                    <a:pt x="1144" y="1737"/>
                    <a:pt x="1191" y="2713"/>
                    <a:pt x="1025" y="3666"/>
                  </a:cubicBezTo>
                  <a:cubicBezTo>
                    <a:pt x="906" y="4118"/>
                    <a:pt x="691" y="4547"/>
                    <a:pt x="382" y="4904"/>
                  </a:cubicBezTo>
                  <a:cubicBezTo>
                    <a:pt x="167" y="5118"/>
                    <a:pt x="48" y="5380"/>
                    <a:pt x="1" y="5666"/>
                  </a:cubicBezTo>
                  <a:lnTo>
                    <a:pt x="3716" y="5666"/>
                  </a:lnTo>
                  <a:lnTo>
                    <a:pt x="3716" y="5380"/>
                  </a:lnTo>
                  <a:cubicBezTo>
                    <a:pt x="3716" y="5190"/>
                    <a:pt x="3859" y="5047"/>
                    <a:pt x="4025" y="5047"/>
                  </a:cubicBezTo>
                  <a:lnTo>
                    <a:pt x="5573" y="5047"/>
                  </a:lnTo>
                  <a:cubicBezTo>
                    <a:pt x="5764" y="5047"/>
                    <a:pt x="5907" y="5190"/>
                    <a:pt x="5907" y="5380"/>
                  </a:cubicBezTo>
                  <a:lnTo>
                    <a:pt x="5907" y="5666"/>
                  </a:lnTo>
                  <a:lnTo>
                    <a:pt x="9622" y="5666"/>
                  </a:lnTo>
                  <a:cubicBezTo>
                    <a:pt x="9574" y="5380"/>
                    <a:pt x="9431" y="5118"/>
                    <a:pt x="9241" y="4904"/>
                  </a:cubicBezTo>
                  <a:cubicBezTo>
                    <a:pt x="8907" y="4547"/>
                    <a:pt x="8693" y="4118"/>
                    <a:pt x="8598" y="3666"/>
                  </a:cubicBezTo>
                  <a:cubicBezTo>
                    <a:pt x="8407" y="2713"/>
                    <a:pt x="8455" y="1737"/>
                    <a:pt x="8741" y="808"/>
                  </a:cubicBezTo>
                  <a:cubicBezTo>
                    <a:pt x="8788" y="641"/>
                    <a:pt x="8693" y="475"/>
                    <a:pt x="8526" y="427"/>
                  </a:cubicBezTo>
                  <a:lnTo>
                    <a:pt x="6859" y="22"/>
                  </a:lnTo>
                  <a:cubicBezTo>
                    <a:pt x="6809" y="8"/>
                    <a:pt x="6759" y="1"/>
                    <a:pt x="6709" y="1"/>
                  </a:cubicBezTo>
                  <a:cubicBezTo>
                    <a:pt x="6432" y="1"/>
                    <a:pt x="6185" y="215"/>
                    <a:pt x="6145" y="498"/>
                  </a:cubicBezTo>
                  <a:cubicBezTo>
                    <a:pt x="6026" y="1356"/>
                    <a:pt x="5645" y="2642"/>
                    <a:pt x="4811" y="2665"/>
                  </a:cubicBezTo>
                  <a:cubicBezTo>
                    <a:pt x="3859" y="2618"/>
                    <a:pt x="3549" y="998"/>
                    <a:pt x="3478" y="498"/>
                  </a:cubicBezTo>
                  <a:cubicBezTo>
                    <a:pt x="3437" y="215"/>
                    <a:pt x="3191" y="1"/>
                    <a:pt x="2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23"/>
            <p:cNvSpPr/>
            <p:nvPr/>
          </p:nvSpPr>
          <p:spPr>
            <a:xfrm>
              <a:off x="4958272" y="4335977"/>
              <a:ext cx="30992" cy="22030"/>
            </a:xfrm>
            <a:custGeom>
              <a:rect b="b" l="l" r="r" t="t"/>
              <a:pathLst>
                <a:path extrusionOk="0" h="644" w="906">
                  <a:moveTo>
                    <a:pt x="1" y="1"/>
                  </a:moveTo>
                  <a:lnTo>
                    <a:pt x="1" y="644"/>
                  </a:lnTo>
                  <a:lnTo>
                    <a:pt x="906" y="644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23"/>
            <p:cNvSpPr/>
            <p:nvPr/>
          </p:nvSpPr>
          <p:spPr>
            <a:xfrm>
              <a:off x="4809196" y="4264312"/>
              <a:ext cx="329145" cy="71699"/>
            </a:xfrm>
            <a:custGeom>
              <a:rect b="b" l="l" r="r" t="t"/>
              <a:pathLst>
                <a:path extrusionOk="0" h="2096" w="9622">
                  <a:moveTo>
                    <a:pt x="1" y="0"/>
                  </a:moveTo>
                  <a:lnTo>
                    <a:pt x="1" y="2096"/>
                  </a:lnTo>
                  <a:lnTo>
                    <a:pt x="3716" y="2096"/>
                  </a:lnTo>
                  <a:lnTo>
                    <a:pt x="3716" y="1786"/>
                  </a:lnTo>
                  <a:cubicBezTo>
                    <a:pt x="3716" y="1619"/>
                    <a:pt x="3859" y="1477"/>
                    <a:pt x="4025" y="1477"/>
                  </a:cubicBezTo>
                  <a:lnTo>
                    <a:pt x="5573" y="1477"/>
                  </a:lnTo>
                  <a:cubicBezTo>
                    <a:pt x="5764" y="1477"/>
                    <a:pt x="5907" y="1619"/>
                    <a:pt x="5907" y="1786"/>
                  </a:cubicBezTo>
                  <a:lnTo>
                    <a:pt x="5907" y="2096"/>
                  </a:lnTo>
                  <a:lnTo>
                    <a:pt x="9622" y="2096"/>
                  </a:lnTo>
                  <a:lnTo>
                    <a:pt x="9622" y="0"/>
                  </a:lnTo>
                  <a:lnTo>
                    <a:pt x="5883" y="0"/>
                  </a:lnTo>
                  <a:lnTo>
                    <a:pt x="5883" y="310"/>
                  </a:lnTo>
                  <a:cubicBezTo>
                    <a:pt x="5907" y="476"/>
                    <a:pt x="5764" y="619"/>
                    <a:pt x="5573" y="619"/>
                  </a:cubicBezTo>
                  <a:lnTo>
                    <a:pt x="4025" y="619"/>
                  </a:lnTo>
                  <a:cubicBezTo>
                    <a:pt x="3859" y="619"/>
                    <a:pt x="3716" y="476"/>
                    <a:pt x="3716" y="310"/>
                  </a:cubicBezTo>
                  <a:lnTo>
                    <a:pt x="3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23"/>
            <p:cNvSpPr/>
            <p:nvPr/>
          </p:nvSpPr>
          <p:spPr>
            <a:xfrm>
              <a:off x="4809196" y="4357972"/>
              <a:ext cx="329145" cy="57879"/>
            </a:xfrm>
            <a:custGeom>
              <a:rect b="b" l="l" r="r" t="t"/>
              <a:pathLst>
                <a:path extrusionOk="0" h="1692" w="9622">
                  <a:moveTo>
                    <a:pt x="1" y="1"/>
                  </a:moveTo>
                  <a:lnTo>
                    <a:pt x="1" y="787"/>
                  </a:lnTo>
                  <a:cubicBezTo>
                    <a:pt x="1" y="1287"/>
                    <a:pt x="406" y="1692"/>
                    <a:pt x="906" y="1692"/>
                  </a:cubicBezTo>
                  <a:lnTo>
                    <a:pt x="8741" y="1692"/>
                  </a:lnTo>
                  <a:cubicBezTo>
                    <a:pt x="9217" y="1692"/>
                    <a:pt x="9622" y="1287"/>
                    <a:pt x="9622" y="787"/>
                  </a:cubicBezTo>
                  <a:lnTo>
                    <a:pt x="9622" y="1"/>
                  </a:lnTo>
                  <a:lnTo>
                    <a:pt x="5907" y="1"/>
                  </a:lnTo>
                  <a:lnTo>
                    <a:pt x="5883" y="334"/>
                  </a:lnTo>
                  <a:cubicBezTo>
                    <a:pt x="5907" y="501"/>
                    <a:pt x="5764" y="644"/>
                    <a:pt x="5573" y="644"/>
                  </a:cubicBezTo>
                  <a:lnTo>
                    <a:pt x="4025" y="644"/>
                  </a:lnTo>
                  <a:cubicBezTo>
                    <a:pt x="3859" y="644"/>
                    <a:pt x="3716" y="501"/>
                    <a:pt x="3716" y="334"/>
                  </a:cubicBezTo>
                  <a:lnTo>
                    <a:pt x="3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2" name="Google Shape;2932;p23"/>
          <p:cNvGrpSpPr/>
          <p:nvPr/>
        </p:nvGrpSpPr>
        <p:grpSpPr>
          <a:xfrm>
            <a:off x="5586913" y="3773846"/>
            <a:ext cx="367423" cy="268221"/>
            <a:chOff x="5584748" y="4098030"/>
            <a:chExt cx="367423" cy="268221"/>
          </a:xfrm>
        </p:grpSpPr>
        <p:sp>
          <p:nvSpPr>
            <p:cNvPr id="2933" name="Google Shape;2933;p23"/>
            <p:cNvSpPr/>
            <p:nvPr/>
          </p:nvSpPr>
          <p:spPr>
            <a:xfrm>
              <a:off x="5584748" y="4098030"/>
              <a:ext cx="367423" cy="268221"/>
            </a:xfrm>
            <a:custGeom>
              <a:rect b="b" l="l" r="r" t="t"/>
              <a:pathLst>
                <a:path extrusionOk="0" h="7841" w="10741">
                  <a:moveTo>
                    <a:pt x="5513" y="2527"/>
                  </a:moveTo>
                  <a:cubicBezTo>
                    <a:pt x="5686" y="2527"/>
                    <a:pt x="5858" y="2646"/>
                    <a:pt x="5835" y="2884"/>
                  </a:cubicBezTo>
                  <a:lnTo>
                    <a:pt x="5835" y="3432"/>
                  </a:lnTo>
                  <a:lnTo>
                    <a:pt x="6359" y="3432"/>
                  </a:lnTo>
                  <a:cubicBezTo>
                    <a:pt x="6740" y="3456"/>
                    <a:pt x="6740" y="4004"/>
                    <a:pt x="6359" y="4051"/>
                  </a:cubicBezTo>
                  <a:lnTo>
                    <a:pt x="5835" y="4051"/>
                  </a:lnTo>
                  <a:lnTo>
                    <a:pt x="5835" y="4599"/>
                  </a:lnTo>
                  <a:cubicBezTo>
                    <a:pt x="5811" y="4790"/>
                    <a:pt x="5662" y="4885"/>
                    <a:pt x="5513" y="4885"/>
                  </a:cubicBezTo>
                  <a:cubicBezTo>
                    <a:pt x="5364" y="4885"/>
                    <a:pt x="5215" y="4790"/>
                    <a:pt x="5192" y="4599"/>
                  </a:cubicBezTo>
                  <a:lnTo>
                    <a:pt x="5192" y="4051"/>
                  </a:lnTo>
                  <a:lnTo>
                    <a:pt x="4668" y="4051"/>
                  </a:lnTo>
                  <a:cubicBezTo>
                    <a:pt x="4652" y="4053"/>
                    <a:pt x="4637" y="4054"/>
                    <a:pt x="4623" y="4054"/>
                  </a:cubicBezTo>
                  <a:cubicBezTo>
                    <a:pt x="4206" y="4054"/>
                    <a:pt x="4206" y="3430"/>
                    <a:pt x="4623" y="3430"/>
                  </a:cubicBezTo>
                  <a:cubicBezTo>
                    <a:pt x="4637" y="3430"/>
                    <a:pt x="4652" y="3431"/>
                    <a:pt x="4668" y="3432"/>
                  </a:cubicBezTo>
                  <a:lnTo>
                    <a:pt x="5192" y="3432"/>
                  </a:lnTo>
                  <a:lnTo>
                    <a:pt x="5192" y="2884"/>
                  </a:lnTo>
                  <a:cubicBezTo>
                    <a:pt x="5168" y="2646"/>
                    <a:pt x="5340" y="2527"/>
                    <a:pt x="5513" y="2527"/>
                  </a:cubicBezTo>
                  <a:close/>
                  <a:moveTo>
                    <a:pt x="5811" y="6242"/>
                  </a:moveTo>
                  <a:lnTo>
                    <a:pt x="5811" y="7219"/>
                  </a:lnTo>
                  <a:lnTo>
                    <a:pt x="2620" y="7219"/>
                  </a:lnTo>
                  <a:lnTo>
                    <a:pt x="2620" y="6242"/>
                  </a:lnTo>
                  <a:close/>
                  <a:moveTo>
                    <a:pt x="672" y="1"/>
                  </a:moveTo>
                  <a:cubicBezTo>
                    <a:pt x="276" y="1"/>
                    <a:pt x="276" y="624"/>
                    <a:pt x="672" y="624"/>
                  </a:cubicBezTo>
                  <a:cubicBezTo>
                    <a:pt x="686" y="624"/>
                    <a:pt x="700" y="624"/>
                    <a:pt x="715" y="622"/>
                  </a:cubicBezTo>
                  <a:lnTo>
                    <a:pt x="4191" y="622"/>
                  </a:lnTo>
                  <a:lnTo>
                    <a:pt x="4191" y="1241"/>
                  </a:lnTo>
                  <a:lnTo>
                    <a:pt x="3477" y="1241"/>
                  </a:lnTo>
                  <a:lnTo>
                    <a:pt x="3477" y="3385"/>
                  </a:lnTo>
                  <a:cubicBezTo>
                    <a:pt x="3477" y="4147"/>
                    <a:pt x="2858" y="4766"/>
                    <a:pt x="2096" y="4766"/>
                  </a:cubicBezTo>
                  <a:lnTo>
                    <a:pt x="24" y="4766"/>
                  </a:lnTo>
                  <a:lnTo>
                    <a:pt x="24" y="4909"/>
                  </a:lnTo>
                  <a:cubicBezTo>
                    <a:pt x="24" y="5647"/>
                    <a:pt x="595" y="6218"/>
                    <a:pt x="1334" y="6218"/>
                  </a:cubicBezTo>
                  <a:lnTo>
                    <a:pt x="1977" y="6218"/>
                  </a:lnTo>
                  <a:lnTo>
                    <a:pt x="1977" y="7219"/>
                  </a:lnTo>
                  <a:lnTo>
                    <a:pt x="1024" y="7219"/>
                  </a:lnTo>
                  <a:cubicBezTo>
                    <a:pt x="810" y="7219"/>
                    <a:pt x="643" y="7052"/>
                    <a:pt x="643" y="6838"/>
                  </a:cubicBezTo>
                  <a:cubicBezTo>
                    <a:pt x="667" y="6600"/>
                    <a:pt x="500" y="6480"/>
                    <a:pt x="333" y="6480"/>
                  </a:cubicBezTo>
                  <a:cubicBezTo>
                    <a:pt x="167" y="6480"/>
                    <a:pt x="0" y="6600"/>
                    <a:pt x="24" y="6838"/>
                  </a:cubicBezTo>
                  <a:cubicBezTo>
                    <a:pt x="24" y="7385"/>
                    <a:pt x="476" y="7838"/>
                    <a:pt x="1024" y="7838"/>
                  </a:cubicBezTo>
                  <a:lnTo>
                    <a:pt x="8716" y="7838"/>
                  </a:lnTo>
                  <a:cubicBezTo>
                    <a:pt x="8732" y="7839"/>
                    <a:pt x="8746" y="7840"/>
                    <a:pt x="8761" y="7840"/>
                  </a:cubicBezTo>
                  <a:cubicBezTo>
                    <a:pt x="9178" y="7840"/>
                    <a:pt x="9178" y="7216"/>
                    <a:pt x="8761" y="7216"/>
                  </a:cubicBezTo>
                  <a:cubicBezTo>
                    <a:pt x="8746" y="7216"/>
                    <a:pt x="8732" y="7217"/>
                    <a:pt x="8716" y="7219"/>
                  </a:cubicBezTo>
                  <a:lnTo>
                    <a:pt x="6430" y="7219"/>
                  </a:lnTo>
                  <a:lnTo>
                    <a:pt x="6430" y="6218"/>
                  </a:lnTo>
                  <a:lnTo>
                    <a:pt x="6906" y="6218"/>
                  </a:lnTo>
                  <a:cubicBezTo>
                    <a:pt x="7597" y="6218"/>
                    <a:pt x="8145" y="5599"/>
                    <a:pt x="8049" y="4909"/>
                  </a:cubicBezTo>
                  <a:lnTo>
                    <a:pt x="7716" y="2694"/>
                  </a:lnTo>
                  <a:cubicBezTo>
                    <a:pt x="7716" y="2646"/>
                    <a:pt x="7692" y="2575"/>
                    <a:pt x="7692" y="2503"/>
                  </a:cubicBezTo>
                  <a:lnTo>
                    <a:pt x="10431" y="2503"/>
                  </a:lnTo>
                  <a:cubicBezTo>
                    <a:pt x="10598" y="2503"/>
                    <a:pt x="10740" y="2361"/>
                    <a:pt x="10740" y="2194"/>
                  </a:cubicBezTo>
                  <a:lnTo>
                    <a:pt x="10740" y="836"/>
                  </a:lnTo>
                  <a:cubicBezTo>
                    <a:pt x="10740" y="670"/>
                    <a:pt x="10598" y="527"/>
                    <a:pt x="10431" y="527"/>
                  </a:cubicBezTo>
                  <a:lnTo>
                    <a:pt x="9383" y="527"/>
                  </a:lnTo>
                  <a:cubicBezTo>
                    <a:pt x="9264" y="527"/>
                    <a:pt x="9145" y="598"/>
                    <a:pt x="9097" y="717"/>
                  </a:cubicBezTo>
                  <a:lnTo>
                    <a:pt x="8526" y="1884"/>
                  </a:lnTo>
                  <a:lnTo>
                    <a:pt x="7359" y="1884"/>
                  </a:lnTo>
                  <a:cubicBezTo>
                    <a:pt x="7049" y="1479"/>
                    <a:pt x="6549" y="1241"/>
                    <a:pt x="6025" y="1241"/>
                  </a:cubicBezTo>
                  <a:lnTo>
                    <a:pt x="4811" y="1241"/>
                  </a:lnTo>
                  <a:lnTo>
                    <a:pt x="4811" y="622"/>
                  </a:lnTo>
                  <a:lnTo>
                    <a:pt x="8192" y="622"/>
                  </a:lnTo>
                  <a:cubicBezTo>
                    <a:pt x="8573" y="598"/>
                    <a:pt x="8573" y="27"/>
                    <a:pt x="8192" y="3"/>
                  </a:cubicBezTo>
                  <a:lnTo>
                    <a:pt x="715" y="3"/>
                  </a:lnTo>
                  <a:cubicBezTo>
                    <a:pt x="700" y="1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23"/>
            <p:cNvSpPr/>
            <p:nvPr/>
          </p:nvSpPr>
          <p:spPr>
            <a:xfrm>
              <a:off x="5587998" y="4143731"/>
              <a:ext cx="94515" cy="96157"/>
            </a:xfrm>
            <a:custGeom>
              <a:rect b="b" l="l" r="r" t="t"/>
              <a:pathLst>
                <a:path extrusionOk="0" h="2811" w="2763">
                  <a:moveTo>
                    <a:pt x="2763" y="1"/>
                  </a:moveTo>
                  <a:cubicBezTo>
                    <a:pt x="1382" y="334"/>
                    <a:pt x="310" y="1406"/>
                    <a:pt x="0" y="2811"/>
                  </a:cubicBezTo>
                  <a:lnTo>
                    <a:pt x="2001" y="2811"/>
                  </a:lnTo>
                  <a:cubicBezTo>
                    <a:pt x="2429" y="2811"/>
                    <a:pt x="2763" y="2453"/>
                    <a:pt x="2763" y="2049"/>
                  </a:cubicBezTo>
                  <a:lnTo>
                    <a:pt x="2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5" name="Google Shape;2935;p23"/>
          <p:cNvGrpSpPr/>
          <p:nvPr/>
        </p:nvGrpSpPr>
        <p:grpSpPr>
          <a:xfrm>
            <a:off x="6369358" y="3747848"/>
            <a:ext cx="377206" cy="319977"/>
            <a:chOff x="6374121" y="4072032"/>
            <a:chExt cx="377206" cy="319977"/>
          </a:xfrm>
        </p:grpSpPr>
        <p:sp>
          <p:nvSpPr>
            <p:cNvPr id="2936" name="Google Shape;2936;p23"/>
            <p:cNvSpPr/>
            <p:nvPr/>
          </p:nvSpPr>
          <p:spPr>
            <a:xfrm>
              <a:off x="6511772" y="4173047"/>
              <a:ext cx="101870" cy="101049"/>
            </a:xfrm>
            <a:custGeom>
              <a:rect b="b" l="l" r="r" t="t"/>
              <a:pathLst>
                <a:path extrusionOk="0" h="2954" w="2978">
                  <a:moveTo>
                    <a:pt x="1192" y="1"/>
                  </a:moveTo>
                  <a:lnTo>
                    <a:pt x="1192" y="882"/>
                  </a:lnTo>
                  <a:cubicBezTo>
                    <a:pt x="1192" y="1049"/>
                    <a:pt x="1049" y="1168"/>
                    <a:pt x="906" y="1168"/>
                  </a:cubicBezTo>
                  <a:lnTo>
                    <a:pt x="1" y="1168"/>
                  </a:lnTo>
                  <a:lnTo>
                    <a:pt x="1" y="1787"/>
                  </a:lnTo>
                  <a:lnTo>
                    <a:pt x="882" y="1787"/>
                  </a:lnTo>
                  <a:cubicBezTo>
                    <a:pt x="1025" y="1787"/>
                    <a:pt x="1168" y="1930"/>
                    <a:pt x="1168" y="2097"/>
                  </a:cubicBezTo>
                  <a:lnTo>
                    <a:pt x="1168" y="2954"/>
                  </a:lnTo>
                  <a:lnTo>
                    <a:pt x="1787" y="2954"/>
                  </a:lnTo>
                  <a:lnTo>
                    <a:pt x="1787" y="2097"/>
                  </a:lnTo>
                  <a:cubicBezTo>
                    <a:pt x="1787" y="1930"/>
                    <a:pt x="1930" y="1787"/>
                    <a:pt x="2097" y="1787"/>
                  </a:cubicBezTo>
                  <a:lnTo>
                    <a:pt x="2978" y="1787"/>
                  </a:lnTo>
                  <a:lnTo>
                    <a:pt x="2978" y="1168"/>
                  </a:lnTo>
                  <a:lnTo>
                    <a:pt x="2120" y="1168"/>
                  </a:lnTo>
                  <a:cubicBezTo>
                    <a:pt x="1954" y="1168"/>
                    <a:pt x="1811" y="1049"/>
                    <a:pt x="1811" y="882"/>
                  </a:cubicBezTo>
                  <a:lnTo>
                    <a:pt x="1787" y="882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23"/>
            <p:cNvSpPr/>
            <p:nvPr/>
          </p:nvSpPr>
          <p:spPr>
            <a:xfrm>
              <a:off x="6374121" y="4072032"/>
              <a:ext cx="377206" cy="319977"/>
            </a:xfrm>
            <a:custGeom>
              <a:rect b="b" l="l" r="r" t="t"/>
              <a:pathLst>
                <a:path extrusionOk="0" h="9354" w="11027">
                  <a:moveTo>
                    <a:pt x="6121" y="2359"/>
                  </a:moveTo>
                  <a:cubicBezTo>
                    <a:pt x="6287" y="2359"/>
                    <a:pt x="6430" y="2501"/>
                    <a:pt x="6430" y="2668"/>
                  </a:cubicBezTo>
                  <a:lnTo>
                    <a:pt x="6430" y="3525"/>
                  </a:lnTo>
                  <a:lnTo>
                    <a:pt x="7311" y="3525"/>
                  </a:lnTo>
                  <a:cubicBezTo>
                    <a:pt x="7454" y="3525"/>
                    <a:pt x="7597" y="3668"/>
                    <a:pt x="7597" y="3835"/>
                  </a:cubicBezTo>
                  <a:lnTo>
                    <a:pt x="7597" y="5050"/>
                  </a:lnTo>
                  <a:cubicBezTo>
                    <a:pt x="7597" y="5216"/>
                    <a:pt x="7478" y="5359"/>
                    <a:pt x="7311" y="5359"/>
                  </a:cubicBezTo>
                  <a:lnTo>
                    <a:pt x="6430" y="5359"/>
                  </a:lnTo>
                  <a:lnTo>
                    <a:pt x="6430" y="6216"/>
                  </a:lnTo>
                  <a:cubicBezTo>
                    <a:pt x="6430" y="6383"/>
                    <a:pt x="6311" y="6526"/>
                    <a:pt x="6144" y="6526"/>
                  </a:cubicBezTo>
                  <a:lnTo>
                    <a:pt x="4906" y="6526"/>
                  </a:lnTo>
                  <a:cubicBezTo>
                    <a:pt x="4739" y="6526"/>
                    <a:pt x="4620" y="6383"/>
                    <a:pt x="4620" y="6216"/>
                  </a:cubicBezTo>
                  <a:lnTo>
                    <a:pt x="4620" y="5359"/>
                  </a:lnTo>
                  <a:lnTo>
                    <a:pt x="3739" y="5359"/>
                  </a:lnTo>
                  <a:cubicBezTo>
                    <a:pt x="3572" y="5359"/>
                    <a:pt x="3430" y="5216"/>
                    <a:pt x="3430" y="5050"/>
                  </a:cubicBezTo>
                  <a:lnTo>
                    <a:pt x="3430" y="3835"/>
                  </a:lnTo>
                  <a:cubicBezTo>
                    <a:pt x="3430" y="3668"/>
                    <a:pt x="3572" y="3525"/>
                    <a:pt x="3739" y="3525"/>
                  </a:cubicBezTo>
                  <a:lnTo>
                    <a:pt x="4597" y="3525"/>
                  </a:lnTo>
                  <a:lnTo>
                    <a:pt x="4597" y="2668"/>
                  </a:lnTo>
                  <a:cubicBezTo>
                    <a:pt x="4597" y="2501"/>
                    <a:pt x="4739" y="2359"/>
                    <a:pt x="4906" y="2359"/>
                  </a:cubicBezTo>
                  <a:close/>
                  <a:moveTo>
                    <a:pt x="3287" y="1"/>
                  </a:moveTo>
                  <a:cubicBezTo>
                    <a:pt x="2501" y="1"/>
                    <a:pt x="1715" y="310"/>
                    <a:pt x="1167" y="882"/>
                  </a:cubicBezTo>
                  <a:cubicBezTo>
                    <a:pt x="0" y="2049"/>
                    <a:pt x="0" y="3954"/>
                    <a:pt x="1167" y="5145"/>
                  </a:cubicBezTo>
                  <a:lnTo>
                    <a:pt x="5287" y="9265"/>
                  </a:lnTo>
                  <a:cubicBezTo>
                    <a:pt x="5347" y="9324"/>
                    <a:pt x="5430" y="9354"/>
                    <a:pt x="5513" y="9354"/>
                  </a:cubicBezTo>
                  <a:cubicBezTo>
                    <a:pt x="5597" y="9354"/>
                    <a:pt x="5680" y="9324"/>
                    <a:pt x="5740" y="9265"/>
                  </a:cubicBezTo>
                  <a:lnTo>
                    <a:pt x="9860" y="5145"/>
                  </a:lnTo>
                  <a:cubicBezTo>
                    <a:pt x="11026" y="3954"/>
                    <a:pt x="11026" y="2049"/>
                    <a:pt x="9860" y="882"/>
                  </a:cubicBezTo>
                  <a:cubicBezTo>
                    <a:pt x="9288" y="310"/>
                    <a:pt x="8526" y="1"/>
                    <a:pt x="7740" y="1"/>
                  </a:cubicBezTo>
                  <a:cubicBezTo>
                    <a:pt x="6883" y="1"/>
                    <a:pt x="6097" y="358"/>
                    <a:pt x="5525" y="977"/>
                  </a:cubicBezTo>
                  <a:cubicBezTo>
                    <a:pt x="4954" y="334"/>
                    <a:pt x="4144" y="1"/>
                    <a:pt x="3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8" name="Google Shape;2938;p23"/>
          <p:cNvGrpSpPr/>
          <p:nvPr/>
        </p:nvGrpSpPr>
        <p:grpSpPr>
          <a:xfrm>
            <a:off x="7205747" y="3725784"/>
            <a:ext cx="290832" cy="364241"/>
            <a:chOff x="7200984" y="4049968"/>
            <a:chExt cx="290832" cy="364241"/>
          </a:xfrm>
        </p:grpSpPr>
        <p:sp>
          <p:nvSpPr>
            <p:cNvPr id="2939" name="Google Shape;2939;p23"/>
            <p:cNvSpPr/>
            <p:nvPr/>
          </p:nvSpPr>
          <p:spPr>
            <a:xfrm>
              <a:off x="7262866" y="4208075"/>
              <a:ext cx="169498" cy="66841"/>
            </a:xfrm>
            <a:custGeom>
              <a:rect b="b" l="l" r="r" t="t"/>
              <a:pathLst>
                <a:path extrusionOk="0" h="1954" w="4955">
                  <a:moveTo>
                    <a:pt x="1239" y="1"/>
                  </a:moveTo>
                  <a:cubicBezTo>
                    <a:pt x="930" y="1"/>
                    <a:pt x="644" y="120"/>
                    <a:pt x="406" y="334"/>
                  </a:cubicBezTo>
                  <a:cubicBezTo>
                    <a:pt x="96" y="668"/>
                    <a:pt x="1" y="1120"/>
                    <a:pt x="144" y="1525"/>
                  </a:cubicBezTo>
                  <a:lnTo>
                    <a:pt x="1335" y="1525"/>
                  </a:lnTo>
                  <a:lnTo>
                    <a:pt x="1811" y="953"/>
                  </a:lnTo>
                  <a:cubicBezTo>
                    <a:pt x="1877" y="887"/>
                    <a:pt x="1969" y="852"/>
                    <a:pt x="2058" y="852"/>
                  </a:cubicBezTo>
                  <a:cubicBezTo>
                    <a:pt x="2161" y="852"/>
                    <a:pt x="2260" y="899"/>
                    <a:pt x="2311" y="1001"/>
                  </a:cubicBezTo>
                  <a:lnTo>
                    <a:pt x="2906" y="1954"/>
                  </a:lnTo>
                  <a:lnTo>
                    <a:pt x="3192" y="1549"/>
                  </a:lnTo>
                  <a:cubicBezTo>
                    <a:pt x="3240" y="1454"/>
                    <a:pt x="3335" y="1406"/>
                    <a:pt x="3430" y="1406"/>
                  </a:cubicBezTo>
                  <a:lnTo>
                    <a:pt x="4788" y="1406"/>
                  </a:lnTo>
                  <a:cubicBezTo>
                    <a:pt x="4954" y="692"/>
                    <a:pt x="4407" y="1"/>
                    <a:pt x="3668" y="1"/>
                  </a:cubicBezTo>
                  <a:cubicBezTo>
                    <a:pt x="3311" y="1"/>
                    <a:pt x="2954" y="191"/>
                    <a:pt x="2716" y="477"/>
                  </a:cubicBezTo>
                  <a:cubicBezTo>
                    <a:pt x="2668" y="549"/>
                    <a:pt x="2549" y="596"/>
                    <a:pt x="2454" y="596"/>
                  </a:cubicBezTo>
                  <a:cubicBezTo>
                    <a:pt x="2335" y="596"/>
                    <a:pt x="2239" y="549"/>
                    <a:pt x="2192" y="453"/>
                  </a:cubicBezTo>
                  <a:cubicBezTo>
                    <a:pt x="1954" y="191"/>
                    <a:pt x="1596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23"/>
            <p:cNvSpPr/>
            <p:nvPr/>
          </p:nvSpPr>
          <p:spPr>
            <a:xfrm>
              <a:off x="7283253" y="4266741"/>
              <a:ext cx="131186" cy="79054"/>
            </a:xfrm>
            <a:custGeom>
              <a:rect b="b" l="l" r="r" t="t"/>
              <a:pathLst>
                <a:path extrusionOk="0" h="2311" w="3835">
                  <a:moveTo>
                    <a:pt x="1405" y="1"/>
                  </a:moveTo>
                  <a:lnTo>
                    <a:pt x="1120" y="334"/>
                  </a:lnTo>
                  <a:cubicBezTo>
                    <a:pt x="1072" y="405"/>
                    <a:pt x="977" y="453"/>
                    <a:pt x="881" y="453"/>
                  </a:cubicBezTo>
                  <a:lnTo>
                    <a:pt x="0" y="453"/>
                  </a:lnTo>
                  <a:lnTo>
                    <a:pt x="1858" y="2311"/>
                  </a:lnTo>
                  <a:lnTo>
                    <a:pt x="3834" y="334"/>
                  </a:lnTo>
                  <a:lnTo>
                    <a:pt x="3001" y="334"/>
                  </a:lnTo>
                  <a:lnTo>
                    <a:pt x="2525" y="977"/>
                  </a:lnTo>
                  <a:cubicBezTo>
                    <a:pt x="2458" y="1066"/>
                    <a:pt x="2364" y="1108"/>
                    <a:pt x="2272" y="1108"/>
                  </a:cubicBezTo>
                  <a:cubicBezTo>
                    <a:pt x="2167" y="1108"/>
                    <a:pt x="2064" y="1054"/>
                    <a:pt x="2001" y="953"/>
                  </a:cubicBezTo>
                  <a:cubicBezTo>
                    <a:pt x="1810" y="667"/>
                    <a:pt x="1953" y="882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23"/>
            <p:cNvSpPr/>
            <p:nvPr/>
          </p:nvSpPr>
          <p:spPr>
            <a:xfrm>
              <a:off x="7204234" y="4052499"/>
              <a:ext cx="69270" cy="69270"/>
            </a:xfrm>
            <a:custGeom>
              <a:rect b="b" l="l" r="r" t="t"/>
              <a:pathLst>
                <a:path extrusionOk="0" h="2025" w="2025">
                  <a:moveTo>
                    <a:pt x="2001" y="0"/>
                  </a:moveTo>
                  <a:lnTo>
                    <a:pt x="0" y="2025"/>
                  </a:lnTo>
                  <a:lnTo>
                    <a:pt x="2024" y="2025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23"/>
            <p:cNvSpPr/>
            <p:nvPr/>
          </p:nvSpPr>
          <p:spPr>
            <a:xfrm>
              <a:off x="7200984" y="4049968"/>
              <a:ext cx="290832" cy="364241"/>
            </a:xfrm>
            <a:custGeom>
              <a:rect b="b" l="l" r="r" t="t"/>
              <a:pathLst>
                <a:path extrusionOk="0" h="10648" w="8502">
                  <a:moveTo>
                    <a:pt x="7168" y="1027"/>
                  </a:moveTo>
                  <a:cubicBezTo>
                    <a:pt x="7573" y="1027"/>
                    <a:pt x="7573" y="1646"/>
                    <a:pt x="7168" y="1646"/>
                  </a:cubicBezTo>
                  <a:lnTo>
                    <a:pt x="3977" y="1646"/>
                  </a:lnTo>
                  <a:cubicBezTo>
                    <a:pt x="3548" y="1646"/>
                    <a:pt x="3548" y="1027"/>
                    <a:pt x="3977" y="1027"/>
                  </a:cubicBezTo>
                  <a:close/>
                  <a:moveTo>
                    <a:pt x="3917" y="2286"/>
                  </a:moveTo>
                  <a:cubicBezTo>
                    <a:pt x="3929" y="2286"/>
                    <a:pt x="3941" y="2287"/>
                    <a:pt x="3953" y="2289"/>
                  </a:cubicBezTo>
                  <a:lnTo>
                    <a:pt x="4953" y="2289"/>
                  </a:lnTo>
                  <a:cubicBezTo>
                    <a:pt x="5358" y="2289"/>
                    <a:pt x="5358" y="2908"/>
                    <a:pt x="4953" y="2908"/>
                  </a:cubicBezTo>
                  <a:lnTo>
                    <a:pt x="3977" y="2908"/>
                  </a:lnTo>
                  <a:cubicBezTo>
                    <a:pt x="3787" y="2908"/>
                    <a:pt x="3667" y="2765"/>
                    <a:pt x="3667" y="2599"/>
                  </a:cubicBezTo>
                  <a:cubicBezTo>
                    <a:pt x="3645" y="2422"/>
                    <a:pt x="3766" y="2286"/>
                    <a:pt x="3917" y="2286"/>
                  </a:cubicBezTo>
                  <a:close/>
                  <a:moveTo>
                    <a:pt x="7168" y="2289"/>
                  </a:moveTo>
                  <a:cubicBezTo>
                    <a:pt x="7573" y="2289"/>
                    <a:pt x="7573" y="2908"/>
                    <a:pt x="7168" y="2908"/>
                  </a:cubicBezTo>
                  <a:lnTo>
                    <a:pt x="6216" y="2908"/>
                  </a:lnTo>
                  <a:cubicBezTo>
                    <a:pt x="5811" y="2908"/>
                    <a:pt x="5811" y="2289"/>
                    <a:pt x="6216" y="2289"/>
                  </a:cubicBezTo>
                  <a:close/>
                  <a:moveTo>
                    <a:pt x="5477" y="4004"/>
                  </a:moveTo>
                  <a:cubicBezTo>
                    <a:pt x="7073" y="4004"/>
                    <a:pt x="7883" y="5933"/>
                    <a:pt x="6740" y="7052"/>
                  </a:cubicBezTo>
                  <a:lnTo>
                    <a:pt x="4477" y="9314"/>
                  </a:lnTo>
                  <a:cubicBezTo>
                    <a:pt x="4418" y="9386"/>
                    <a:pt x="4340" y="9421"/>
                    <a:pt x="4263" y="9421"/>
                  </a:cubicBezTo>
                  <a:cubicBezTo>
                    <a:pt x="4185" y="9421"/>
                    <a:pt x="4108" y="9386"/>
                    <a:pt x="4048" y="9314"/>
                  </a:cubicBezTo>
                  <a:lnTo>
                    <a:pt x="1786" y="7052"/>
                  </a:lnTo>
                  <a:cubicBezTo>
                    <a:pt x="643" y="5933"/>
                    <a:pt x="1453" y="4004"/>
                    <a:pt x="3048" y="4004"/>
                  </a:cubicBezTo>
                  <a:cubicBezTo>
                    <a:pt x="3501" y="4004"/>
                    <a:pt x="3929" y="4170"/>
                    <a:pt x="4263" y="4480"/>
                  </a:cubicBezTo>
                  <a:cubicBezTo>
                    <a:pt x="4596" y="4170"/>
                    <a:pt x="5025" y="4004"/>
                    <a:pt x="5477" y="4004"/>
                  </a:cubicBezTo>
                  <a:close/>
                  <a:moveTo>
                    <a:pt x="8228" y="0"/>
                  </a:moveTo>
                  <a:cubicBezTo>
                    <a:pt x="8217" y="0"/>
                    <a:pt x="8204" y="1"/>
                    <a:pt x="8192" y="3"/>
                  </a:cubicBezTo>
                  <a:lnTo>
                    <a:pt x="2715" y="3"/>
                  </a:lnTo>
                  <a:lnTo>
                    <a:pt x="2715" y="2408"/>
                  </a:lnTo>
                  <a:cubicBezTo>
                    <a:pt x="2715" y="2599"/>
                    <a:pt x="2572" y="2718"/>
                    <a:pt x="2405" y="2718"/>
                  </a:cubicBezTo>
                  <a:lnTo>
                    <a:pt x="0" y="2718"/>
                  </a:lnTo>
                  <a:lnTo>
                    <a:pt x="0" y="10338"/>
                  </a:lnTo>
                  <a:cubicBezTo>
                    <a:pt x="0" y="10505"/>
                    <a:pt x="143" y="10648"/>
                    <a:pt x="310" y="10648"/>
                  </a:cubicBezTo>
                  <a:lnTo>
                    <a:pt x="8192" y="10648"/>
                  </a:lnTo>
                  <a:cubicBezTo>
                    <a:pt x="8359" y="10648"/>
                    <a:pt x="8502" y="10505"/>
                    <a:pt x="8502" y="10338"/>
                  </a:cubicBezTo>
                  <a:lnTo>
                    <a:pt x="8502" y="312"/>
                  </a:lnTo>
                  <a:cubicBezTo>
                    <a:pt x="8502" y="136"/>
                    <a:pt x="8379" y="0"/>
                    <a:pt x="8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3" name="Google Shape;2943;p23"/>
          <p:cNvGrpSpPr/>
          <p:nvPr/>
        </p:nvGrpSpPr>
        <p:grpSpPr>
          <a:xfrm>
            <a:off x="8024306" y="3725853"/>
            <a:ext cx="252588" cy="364994"/>
            <a:chOff x="8014781" y="4050036"/>
            <a:chExt cx="252588" cy="364994"/>
          </a:xfrm>
        </p:grpSpPr>
        <p:sp>
          <p:nvSpPr>
            <p:cNvPr id="2944" name="Google Shape;2944;p23"/>
            <p:cNvSpPr/>
            <p:nvPr/>
          </p:nvSpPr>
          <p:spPr>
            <a:xfrm>
              <a:off x="8122329" y="4188543"/>
              <a:ext cx="80661" cy="33421"/>
            </a:xfrm>
            <a:custGeom>
              <a:rect b="b" l="l" r="r" t="t"/>
              <a:pathLst>
                <a:path extrusionOk="0" h="977" w="2358">
                  <a:moveTo>
                    <a:pt x="0" y="0"/>
                  </a:moveTo>
                  <a:lnTo>
                    <a:pt x="0" y="977"/>
                  </a:lnTo>
                  <a:lnTo>
                    <a:pt x="2358" y="977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23"/>
            <p:cNvSpPr/>
            <p:nvPr/>
          </p:nvSpPr>
          <p:spPr>
            <a:xfrm>
              <a:off x="8014781" y="4050036"/>
              <a:ext cx="252588" cy="364994"/>
            </a:xfrm>
            <a:custGeom>
              <a:rect b="b" l="l" r="r" t="t"/>
              <a:pathLst>
                <a:path extrusionOk="0" h="10670" w="7384">
                  <a:moveTo>
                    <a:pt x="5811" y="3430"/>
                  </a:moveTo>
                  <a:cubicBezTo>
                    <a:pt x="5978" y="3430"/>
                    <a:pt x="6121" y="3573"/>
                    <a:pt x="6121" y="3740"/>
                  </a:cubicBezTo>
                  <a:lnTo>
                    <a:pt x="6121" y="5335"/>
                  </a:lnTo>
                  <a:cubicBezTo>
                    <a:pt x="6121" y="5512"/>
                    <a:pt x="5998" y="5647"/>
                    <a:pt x="5848" y="5647"/>
                  </a:cubicBezTo>
                  <a:cubicBezTo>
                    <a:pt x="5836" y="5647"/>
                    <a:pt x="5824" y="5647"/>
                    <a:pt x="5811" y="5645"/>
                  </a:cubicBezTo>
                  <a:lnTo>
                    <a:pt x="2835" y="5645"/>
                  </a:lnTo>
                  <a:cubicBezTo>
                    <a:pt x="2821" y="5647"/>
                    <a:pt x="2807" y="5647"/>
                    <a:pt x="2793" y="5647"/>
                  </a:cubicBezTo>
                  <a:cubicBezTo>
                    <a:pt x="2624" y="5647"/>
                    <a:pt x="2503" y="5512"/>
                    <a:pt x="2525" y="5335"/>
                  </a:cubicBezTo>
                  <a:lnTo>
                    <a:pt x="2525" y="3740"/>
                  </a:lnTo>
                  <a:cubicBezTo>
                    <a:pt x="2501" y="3573"/>
                    <a:pt x="2644" y="3430"/>
                    <a:pt x="2835" y="3430"/>
                  </a:cubicBezTo>
                  <a:close/>
                  <a:moveTo>
                    <a:pt x="644" y="3573"/>
                  </a:moveTo>
                  <a:cubicBezTo>
                    <a:pt x="286" y="3597"/>
                    <a:pt x="1" y="3883"/>
                    <a:pt x="1" y="4240"/>
                  </a:cubicBezTo>
                  <a:lnTo>
                    <a:pt x="1" y="6097"/>
                  </a:lnTo>
                  <a:cubicBezTo>
                    <a:pt x="1" y="6455"/>
                    <a:pt x="286" y="6740"/>
                    <a:pt x="644" y="6764"/>
                  </a:cubicBezTo>
                  <a:lnTo>
                    <a:pt x="644" y="3573"/>
                  </a:lnTo>
                  <a:close/>
                  <a:moveTo>
                    <a:pt x="5854" y="6286"/>
                  </a:moveTo>
                  <a:cubicBezTo>
                    <a:pt x="6250" y="6286"/>
                    <a:pt x="6250" y="6909"/>
                    <a:pt x="5854" y="6909"/>
                  </a:cubicBezTo>
                  <a:cubicBezTo>
                    <a:pt x="5840" y="6909"/>
                    <a:pt x="5826" y="6909"/>
                    <a:pt x="5811" y="6907"/>
                  </a:cubicBezTo>
                  <a:lnTo>
                    <a:pt x="2835" y="6907"/>
                  </a:lnTo>
                  <a:cubicBezTo>
                    <a:pt x="2819" y="6909"/>
                    <a:pt x="2804" y="6909"/>
                    <a:pt x="2790" y="6909"/>
                  </a:cubicBezTo>
                  <a:cubicBezTo>
                    <a:pt x="2373" y="6909"/>
                    <a:pt x="2373" y="6286"/>
                    <a:pt x="2790" y="6286"/>
                  </a:cubicBezTo>
                  <a:cubicBezTo>
                    <a:pt x="2804" y="6286"/>
                    <a:pt x="2819" y="6286"/>
                    <a:pt x="2835" y="6288"/>
                  </a:cubicBezTo>
                  <a:lnTo>
                    <a:pt x="5811" y="6288"/>
                  </a:lnTo>
                  <a:cubicBezTo>
                    <a:pt x="5826" y="6286"/>
                    <a:pt x="5840" y="6286"/>
                    <a:pt x="5854" y="6286"/>
                  </a:cubicBezTo>
                  <a:close/>
                  <a:moveTo>
                    <a:pt x="2792" y="7548"/>
                  </a:moveTo>
                  <a:cubicBezTo>
                    <a:pt x="2806" y="7548"/>
                    <a:pt x="2820" y="7549"/>
                    <a:pt x="2835" y="7550"/>
                  </a:cubicBezTo>
                  <a:lnTo>
                    <a:pt x="3692" y="7550"/>
                  </a:lnTo>
                  <a:cubicBezTo>
                    <a:pt x="4073" y="7574"/>
                    <a:pt x="4073" y="8122"/>
                    <a:pt x="3692" y="8169"/>
                  </a:cubicBezTo>
                  <a:lnTo>
                    <a:pt x="2835" y="8169"/>
                  </a:lnTo>
                  <a:cubicBezTo>
                    <a:pt x="2820" y="8171"/>
                    <a:pt x="2806" y="8172"/>
                    <a:pt x="2792" y="8172"/>
                  </a:cubicBezTo>
                  <a:cubicBezTo>
                    <a:pt x="2396" y="8172"/>
                    <a:pt x="2396" y="7548"/>
                    <a:pt x="2792" y="7548"/>
                  </a:cubicBezTo>
                  <a:close/>
                  <a:moveTo>
                    <a:pt x="5854" y="7548"/>
                  </a:moveTo>
                  <a:cubicBezTo>
                    <a:pt x="6250" y="7548"/>
                    <a:pt x="6250" y="8172"/>
                    <a:pt x="5854" y="8172"/>
                  </a:cubicBezTo>
                  <a:cubicBezTo>
                    <a:pt x="5840" y="8172"/>
                    <a:pt x="5826" y="8171"/>
                    <a:pt x="5811" y="8169"/>
                  </a:cubicBezTo>
                  <a:lnTo>
                    <a:pt x="4954" y="8169"/>
                  </a:lnTo>
                  <a:cubicBezTo>
                    <a:pt x="4939" y="8171"/>
                    <a:pt x="4924" y="8172"/>
                    <a:pt x="4909" y="8172"/>
                  </a:cubicBezTo>
                  <a:cubicBezTo>
                    <a:pt x="4493" y="8172"/>
                    <a:pt x="4493" y="7548"/>
                    <a:pt x="4909" y="7548"/>
                  </a:cubicBezTo>
                  <a:cubicBezTo>
                    <a:pt x="4924" y="7548"/>
                    <a:pt x="4939" y="7549"/>
                    <a:pt x="4954" y="7550"/>
                  </a:cubicBezTo>
                  <a:lnTo>
                    <a:pt x="5811" y="7550"/>
                  </a:lnTo>
                  <a:cubicBezTo>
                    <a:pt x="5826" y="7549"/>
                    <a:pt x="5840" y="7548"/>
                    <a:pt x="5854" y="7548"/>
                  </a:cubicBezTo>
                  <a:close/>
                  <a:moveTo>
                    <a:pt x="644" y="7407"/>
                  </a:moveTo>
                  <a:cubicBezTo>
                    <a:pt x="286" y="7431"/>
                    <a:pt x="1" y="7717"/>
                    <a:pt x="1" y="8074"/>
                  </a:cubicBezTo>
                  <a:lnTo>
                    <a:pt x="1" y="8622"/>
                  </a:lnTo>
                  <a:cubicBezTo>
                    <a:pt x="1" y="8955"/>
                    <a:pt x="286" y="9265"/>
                    <a:pt x="644" y="9288"/>
                  </a:cubicBezTo>
                  <a:lnTo>
                    <a:pt x="644" y="7407"/>
                  </a:lnTo>
                  <a:close/>
                  <a:moveTo>
                    <a:pt x="2793" y="8786"/>
                  </a:moveTo>
                  <a:cubicBezTo>
                    <a:pt x="2807" y="8786"/>
                    <a:pt x="2820" y="8787"/>
                    <a:pt x="2835" y="8788"/>
                  </a:cubicBezTo>
                  <a:lnTo>
                    <a:pt x="3692" y="8788"/>
                  </a:lnTo>
                  <a:cubicBezTo>
                    <a:pt x="4073" y="8836"/>
                    <a:pt x="4073" y="9384"/>
                    <a:pt x="3692" y="9431"/>
                  </a:cubicBezTo>
                  <a:lnTo>
                    <a:pt x="2835" y="9431"/>
                  </a:lnTo>
                  <a:cubicBezTo>
                    <a:pt x="2820" y="9433"/>
                    <a:pt x="2807" y="9434"/>
                    <a:pt x="2793" y="9434"/>
                  </a:cubicBezTo>
                  <a:cubicBezTo>
                    <a:pt x="2396" y="9434"/>
                    <a:pt x="2396" y="8786"/>
                    <a:pt x="2793" y="8786"/>
                  </a:cubicBezTo>
                  <a:close/>
                  <a:moveTo>
                    <a:pt x="5853" y="8786"/>
                  </a:moveTo>
                  <a:cubicBezTo>
                    <a:pt x="6250" y="8786"/>
                    <a:pt x="6250" y="9434"/>
                    <a:pt x="5853" y="9434"/>
                  </a:cubicBezTo>
                  <a:cubicBezTo>
                    <a:pt x="5839" y="9434"/>
                    <a:pt x="5826" y="9433"/>
                    <a:pt x="5811" y="9431"/>
                  </a:cubicBezTo>
                  <a:lnTo>
                    <a:pt x="4954" y="9431"/>
                  </a:lnTo>
                  <a:cubicBezTo>
                    <a:pt x="4939" y="9433"/>
                    <a:pt x="4925" y="9434"/>
                    <a:pt x="4911" y="9434"/>
                  </a:cubicBezTo>
                  <a:cubicBezTo>
                    <a:pt x="4492" y="9434"/>
                    <a:pt x="4492" y="8786"/>
                    <a:pt x="4911" y="8786"/>
                  </a:cubicBezTo>
                  <a:cubicBezTo>
                    <a:pt x="4925" y="8786"/>
                    <a:pt x="4939" y="8787"/>
                    <a:pt x="4954" y="8788"/>
                  </a:cubicBezTo>
                  <a:lnTo>
                    <a:pt x="5811" y="8788"/>
                  </a:lnTo>
                  <a:cubicBezTo>
                    <a:pt x="5826" y="8787"/>
                    <a:pt x="5839" y="8786"/>
                    <a:pt x="5853" y="8786"/>
                  </a:cubicBezTo>
                  <a:close/>
                  <a:moveTo>
                    <a:pt x="5874" y="1"/>
                  </a:moveTo>
                  <a:cubicBezTo>
                    <a:pt x="5728" y="1"/>
                    <a:pt x="5585" y="96"/>
                    <a:pt x="5573" y="287"/>
                  </a:cubicBezTo>
                  <a:lnTo>
                    <a:pt x="5573" y="2168"/>
                  </a:lnTo>
                  <a:lnTo>
                    <a:pt x="2358" y="2168"/>
                  </a:lnTo>
                  <a:cubicBezTo>
                    <a:pt x="1763" y="2168"/>
                    <a:pt x="1263" y="2668"/>
                    <a:pt x="1263" y="3263"/>
                  </a:cubicBezTo>
                  <a:lnTo>
                    <a:pt x="1263" y="9574"/>
                  </a:lnTo>
                  <a:cubicBezTo>
                    <a:pt x="1263" y="10193"/>
                    <a:pt x="1763" y="10670"/>
                    <a:pt x="2358" y="10670"/>
                  </a:cubicBezTo>
                  <a:lnTo>
                    <a:pt x="6288" y="10670"/>
                  </a:lnTo>
                  <a:cubicBezTo>
                    <a:pt x="6883" y="10670"/>
                    <a:pt x="7383" y="10193"/>
                    <a:pt x="7383" y="9574"/>
                  </a:cubicBezTo>
                  <a:lnTo>
                    <a:pt x="7383" y="3263"/>
                  </a:lnTo>
                  <a:cubicBezTo>
                    <a:pt x="7383" y="2668"/>
                    <a:pt x="6883" y="2168"/>
                    <a:pt x="6288" y="2168"/>
                  </a:cubicBezTo>
                  <a:lnTo>
                    <a:pt x="6192" y="2168"/>
                  </a:lnTo>
                  <a:lnTo>
                    <a:pt x="6192" y="287"/>
                  </a:lnTo>
                  <a:cubicBezTo>
                    <a:pt x="6169" y="96"/>
                    <a:pt x="6020" y="1"/>
                    <a:pt x="5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6" name="Google Shape;2946;p23"/>
          <p:cNvGrpSpPr/>
          <p:nvPr/>
        </p:nvGrpSpPr>
        <p:grpSpPr>
          <a:xfrm>
            <a:off x="805101" y="4263754"/>
            <a:ext cx="378027" cy="320866"/>
            <a:chOff x="828914" y="4652191"/>
            <a:chExt cx="378027" cy="320866"/>
          </a:xfrm>
        </p:grpSpPr>
        <p:sp>
          <p:nvSpPr>
            <p:cNvPr id="2947" name="Google Shape;2947;p23"/>
            <p:cNvSpPr/>
            <p:nvPr/>
          </p:nvSpPr>
          <p:spPr>
            <a:xfrm>
              <a:off x="969028" y="4810093"/>
              <a:ext cx="46454" cy="67662"/>
            </a:xfrm>
            <a:custGeom>
              <a:rect b="b" l="l" r="r" t="t"/>
              <a:pathLst>
                <a:path extrusionOk="0" h="1978" w="1358">
                  <a:moveTo>
                    <a:pt x="1358" y="1"/>
                  </a:moveTo>
                  <a:lnTo>
                    <a:pt x="1358" y="1"/>
                  </a:lnTo>
                  <a:cubicBezTo>
                    <a:pt x="1119" y="25"/>
                    <a:pt x="905" y="96"/>
                    <a:pt x="691" y="215"/>
                  </a:cubicBezTo>
                  <a:lnTo>
                    <a:pt x="572" y="906"/>
                  </a:lnTo>
                  <a:cubicBezTo>
                    <a:pt x="548" y="1072"/>
                    <a:pt x="405" y="1239"/>
                    <a:pt x="215" y="1287"/>
                  </a:cubicBezTo>
                  <a:lnTo>
                    <a:pt x="24" y="1334"/>
                  </a:lnTo>
                  <a:cubicBezTo>
                    <a:pt x="24" y="1549"/>
                    <a:pt x="0" y="1763"/>
                    <a:pt x="0" y="1977"/>
                  </a:cubicBezTo>
                  <a:lnTo>
                    <a:pt x="381" y="1882"/>
                  </a:lnTo>
                  <a:cubicBezTo>
                    <a:pt x="786" y="1787"/>
                    <a:pt x="1119" y="1430"/>
                    <a:pt x="1191" y="1025"/>
                  </a:cubicBezTo>
                  <a:cubicBezTo>
                    <a:pt x="1191" y="953"/>
                    <a:pt x="1358" y="72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23"/>
            <p:cNvSpPr/>
            <p:nvPr/>
          </p:nvSpPr>
          <p:spPr>
            <a:xfrm>
              <a:off x="828914" y="4674016"/>
              <a:ext cx="197993" cy="299042"/>
            </a:xfrm>
            <a:custGeom>
              <a:rect b="b" l="l" r="r" t="t"/>
              <a:pathLst>
                <a:path extrusionOk="0" h="8742" w="5788">
                  <a:moveTo>
                    <a:pt x="4191" y="1383"/>
                  </a:moveTo>
                  <a:cubicBezTo>
                    <a:pt x="4572" y="1407"/>
                    <a:pt x="4572" y="1954"/>
                    <a:pt x="4191" y="2002"/>
                  </a:cubicBezTo>
                  <a:lnTo>
                    <a:pt x="2786" y="2002"/>
                  </a:lnTo>
                  <a:cubicBezTo>
                    <a:pt x="2405" y="1954"/>
                    <a:pt x="2405" y="1407"/>
                    <a:pt x="2786" y="1383"/>
                  </a:cubicBezTo>
                  <a:close/>
                  <a:moveTo>
                    <a:pt x="1170" y="1"/>
                  </a:moveTo>
                  <a:cubicBezTo>
                    <a:pt x="691" y="1"/>
                    <a:pt x="308" y="374"/>
                    <a:pt x="262" y="859"/>
                  </a:cubicBezTo>
                  <a:cubicBezTo>
                    <a:pt x="143" y="1978"/>
                    <a:pt x="214" y="1383"/>
                    <a:pt x="24" y="3240"/>
                  </a:cubicBezTo>
                  <a:cubicBezTo>
                    <a:pt x="0" y="3526"/>
                    <a:pt x="95" y="3812"/>
                    <a:pt x="310" y="4003"/>
                  </a:cubicBezTo>
                  <a:lnTo>
                    <a:pt x="357" y="4050"/>
                  </a:lnTo>
                  <a:cubicBezTo>
                    <a:pt x="548" y="4241"/>
                    <a:pt x="643" y="4479"/>
                    <a:pt x="619" y="4741"/>
                  </a:cubicBezTo>
                  <a:lnTo>
                    <a:pt x="334" y="8408"/>
                  </a:lnTo>
                  <a:cubicBezTo>
                    <a:pt x="310" y="8575"/>
                    <a:pt x="453" y="8742"/>
                    <a:pt x="619" y="8742"/>
                  </a:cubicBezTo>
                  <a:lnTo>
                    <a:pt x="2929" y="8742"/>
                  </a:lnTo>
                  <a:cubicBezTo>
                    <a:pt x="3096" y="8742"/>
                    <a:pt x="3215" y="8622"/>
                    <a:pt x="3239" y="8456"/>
                  </a:cubicBezTo>
                  <a:cubicBezTo>
                    <a:pt x="3239" y="8456"/>
                    <a:pt x="3358" y="7098"/>
                    <a:pt x="3477" y="5241"/>
                  </a:cubicBezTo>
                  <a:cubicBezTo>
                    <a:pt x="3525" y="4384"/>
                    <a:pt x="4120" y="3645"/>
                    <a:pt x="4977" y="3455"/>
                  </a:cubicBezTo>
                  <a:lnTo>
                    <a:pt x="5787" y="2"/>
                  </a:lnTo>
                  <a:lnTo>
                    <a:pt x="1215" y="2"/>
                  </a:lnTo>
                  <a:cubicBezTo>
                    <a:pt x="1200" y="1"/>
                    <a:pt x="1185" y="1"/>
                    <a:pt x="1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23"/>
            <p:cNvSpPr/>
            <p:nvPr/>
          </p:nvSpPr>
          <p:spPr>
            <a:xfrm>
              <a:off x="1022768" y="4673844"/>
              <a:ext cx="73375" cy="115929"/>
            </a:xfrm>
            <a:custGeom>
              <a:rect b="b" l="l" r="r" t="t"/>
              <a:pathLst>
                <a:path extrusionOk="0" h="3389" w="2145">
                  <a:moveTo>
                    <a:pt x="1883" y="1"/>
                  </a:moveTo>
                  <a:cubicBezTo>
                    <a:pt x="1868" y="1"/>
                    <a:pt x="1852" y="2"/>
                    <a:pt x="1835" y="7"/>
                  </a:cubicBezTo>
                  <a:lnTo>
                    <a:pt x="763" y="7"/>
                  </a:lnTo>
                  <a:lnTo>
                    <a:pt x="1" y="3388"/>
                  </a:lnTo>
                  <a:lnTo>
                    <a:pt x="1215" y="3388"/>
                  </a:lnTo>
                  <a:cubicBezTo>
                    <a:pt x="1358" y="3388"/>
                    <a:pt x="1477" y="3293"/>
                    <a:pt x="1501" y="3150"/>
                  </a:cubicBezTo>
                  <a:lnTo>
                    <a:pt x="1835" y="1698"/>
                  </a:lnTo>
                  <a:lnTo>
                    <a:pt x="2120" y="388"/>
                  </a:lnTo>
                  <a:cubicBezTo>
                    <a:pt x="2144" y="292"/>
                    <a:pt x="2120" y="197"/>
                    <a:pt x="2073" y="102"/>
                  </a:cubicBezTo>
                  <a:cubicBezTo>
                    <a:pt x="2014" y="43"/>
                    <a:pt x="1955" y="1"/>
                    <a:pt x="1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23"/>
            <p:cNvSpPr/>
            <p:nvPr/>
          </p:nvSpPr>
          <p:spPr>
            <a:xfrm>
              <a:off x="1108252" y="4685612"/>
              <a:ext cx="47343" cy="92223"/>
            </a:xfrm>
            <a:custGeom>
              <a:rect b="b" l="l" r="r" t="t"/>
              <a:pathLst>
                <a:path extrusionOk="0" h="2696" w="1384">
                  <a:moveTo>
                    <a:pt x="462" y="0"/>
                  </a:moveTo>
                  <a:cubicBezTo>
                    <a:pt x="219" y="0"/>
                    <a:pt x="1" y="322"/>
                    <a:pt x="241" y="544"/>
                  </a:cubicBezTo>
                  <a:cubicBezTo>
                    <a:pt x="693" y="996"/>
                    <a:pt x="693" y="1711"/>
                    <a:pt x="241" y="2163"/>
                  </a:cubicBezTo>
                  <a:cubicBezTo>
                    <a:pt x="5" y="2381"/>
                    <a:pt x="212" y="2696"/>
                    <a:pt x="450" y="2696"/>
                  </a:cubicBezTo>
                  <a:cubicBezTo>
                    <a:pt x="524" y="2696"/>
                    <a:pt x="601" y="2665"/>
                    <a:pt x="669" y="2592"/>
                  </a:cubicBezTo>
                  <a:cubicBezTo>
                    <a:pt x="1384" y="1901"/>
                    <a:pt x="1384" y="782"/>
                    <a:pt x="669" y="91"/>
                  </a:cubicBezTo>
                  <a:cubicBezTo>
                    <a:pt x="605" y="27"/>
                    <a:pt x="533" y="0"/>
                    <a:pt x="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23"/>
            <p:cNvSpPr/>
            <p:nvPr/>
          </p:nvSpPr>
          <p:spPr>
            <a:xfrm>
              <a:off x="1141639" y="4652191"/>
              <a:ext cx="65302" cy="159202"/>
            </a:xfrm>
            <a:custGeom>
              <a:rect b="b" l="l" r="r" t="t"/>
              <a:pathLst>
                <a:path extrusionOk="0" h="4654" w="1909">
                  <a:moveTo>
                    <a:pt x="463" y="1"/>
                  </a:moveTo>
                  <a:cubicBezTo>
                    <a:pt x="219" y="1"/>
                    <a:pt x="1" y="323"/>
                    <a:pt x="241" y="544"/>
                  </a:cubicBezTo>
                  <a:cubicBezTo>
                    <a:pt x="1217" y="1521"/>
                    <a:pt x="1217" y="3140"/>
                    <a:pt x="241" y="4117"/>
                  </a:cubicBezTo>
                  <a:cubicBezTo>
                    <a:pt x="38" y="4356"/>
                    <a:pt x="235" y="4653"/>
                    <a:pt x="467" y="4653"/>
                  </a:cubicBezTo>
                  <a:cubicBezTo>
                    <a:pt x="535" y="4653"/>
                    <a:pt x="605" y="4628"/>
                    <a:pt x="670" y="4569"/>
                  </a:cubicBezTo>
                  <a:cubicBezTo>
                    <a:pt x="1908" y="3331"/>
                    <a:pt x="1908" y="1354"/>
                    <a:pt x="670" y="116"/>
                  </a:cubicBezTo>
                  <a:lnTo>
                    <a:pt x="670" y="92"/>
                  </a:lnTo>
                  <a:cubicBezTo>
                    <a:pt x="606" y="28"/>
                    <a:pt x="533" y="1"/>
                    <a:pt x="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2" name="Google Shape;2952;p23"/>
          <p:cNvGrpSpPr/>
          <p:nvPr/>
        </p:nvGrpSpPr>
        <p:grpSpPr>
          <a:xfrm>
            <a:off x="1611722" y="4310071"/>
            <a:ext cx="353603" cy="227925"/>
            <a:chOff x="1630498" y="4698508"/>
            <a:chExt cx="353603" cy="227925"/>
          </a:xfrm>
        </p:grpSpPr>
        <p:sp>
          <p:nvSpPr>
            <p:cNvPr id="2953" name="Google Shape;2953;p23"/>
            <p:cNvSpPr/>
            <p:nvPr/>
          </p:nvSpPr>
          <p:spPr>
            <a:xfrm>
              <a:off x="1630498" y="4698508"/>
              <a:ext cx="61950" cy="161323"/>
            </a:xfrm>
            <a:custGeom>
              <a:rect b="b" l="l" r="r" t="t"/>
              <a:pathLst>
                <a:path extrusionOk="0" h="4716" w="1811">
                  <a:moveTo>
                    <a:pt x="1001" y="0"/>
                  </a:moveTo>
                  <a:cubicBezTo>
                    <a:pt x="453" y="0"/>
                    <a:pt x="1" y="429"/>
                    <a:pt x="1" y="977"/>
                  </a:cubicBezTo>
                  <a:lnTo>
                    <a:pt x="1" y="2429"/>
                  </a:lnTo>
                  <a:cubicBezTo>
                    <a:pt x="1" y="3025"/>
                    <a:pt x="143" y="3644"/>
                    <a:pt x="405" y="4191"/>
                  </a:cubicBezTo>
                  <a:cubicBezTo>
                    <a:pt x="501" y="4358"/>
                    <a:pt x="620" y="4549"/>
                    <a:pt x="739" y="4715"/>
                  </a:cubicBezTo>
                  <a:lnTo>
                    <a:pt x="739" y="3382"/>
                  </a:lnTo>
                  <a:cubicBezTo>
                    <a:pt x="644" y="3072"/>
                    <a:pt x="620" y="2739"/>
                    <a:pt x="620" y="2429"/>
                  </a:cubicBezTo>
                  <a:lnTo>
                    <a:pt x="620" y="977"/>
                  </a:lnTo>
                  <a:cubicBezTo>
                    <a:pt x="620" y="750"/>
                    <a:pt x="801" y="610"/>
                    <a:pt x="988" y="610"/>
                  </a:cubicBezTo>
                  <a:cubicBezTo>
                    <a:pt x="1097" y="610"/>
                    <a:pt x="1208" y="657"/>
                    <a:pt x="1287" y="762"/>
                  </a:cubicBezTo>
                  <a:cubicBezTo>
                    <a:pt x="1453" y="667"/>
                    <a:pt x="1620" y="548"/>
                    <a:pt x="1810" y="476"/>
                  </a:cubicBezTo>
                  <a:cubicBezTo>
                    <a:pt x="1620" y="191"/>
                    <a:pt x="1334" y="24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23"/>
            <p:cNvSpPr/>
            <p:nvPr/>
          </p:nvSpPr>
          <p:spPr>
            <a:xfrm>
              <a:off x="1922151" y="4698508"/>
              <a:ext cx="61950" cy="161323"/>
            </a:xfrm>
            <a:custGeom>
              <a:rect b="b" l="l" r="r" t="t"/>
              <a:pathLst>
                <a:path extrusionOk="0" h="4716" w="1811">
                  <a:moveTo>
                    <a:pt x="810" y="0"/>
                  </a:moveTo>
                  <a:cubicBezTo>
                    <a:pt x="476" y="24"/>
                    <a:pt x="191" y="191"/>
                    <a:pt x="0" y="453"/>
                  </a:cubicBezTo>
                  <a:cubicBezTo>
                    <a:pt x="191" y="548"/>
                    <a:pt x="357" y="667"/>
                    <a:pt x="548" y="762"/>
                  </a:cubicBezTo>
                  <a:cubicBezTo>
                    <a:pt x="618" y="657"/>
                    <a:pt x="723" y="610"/>
                    <a:pt x="829" y="610"/>
                  </a:cubicBezTo>
                  <a:cubicBezTo>
                    <a:pt x="1013" y="610"/>
                    <a:pt x="1200" y="750"/>
                    <a:pt x="1215" y="977"/>
                  </a:cubicBezTo>
                  <a:lnTo>
                    <a:pt x="1215" y="2429"/>
                  </a:lnTo>
                  <a:cubicBezTo>
                    <a:pt x="1191" y="2739"/>
                    <a:pt x="1167" y="3072"/>
                    <a:pt x="1072" y="3382"/>
                  </a:cubicBezTo>
                  <a:lnTo>
                    <a:pt x="1072" y="4715"/>
                  </a:lnTo>
                  <a:cubicBezTo>
                    <a:pt x="1191" y="4549"/>
                    <a:pt x="1310" y="4358"/>
                    <a:pt x="1405" y="4168"/>
                  </a:cubicBezTo>
                  <a:cubicBezTo>
                    <a:pt x="1667" y="3620"/>
                    <a:pt x="1810" y="3025"/>
                    <a:pt x="1810" y="2405"/>
                  </a:cubicBezTo>
                  <a:lnTo>
                    <a:pt x="1810" y="977"/>
                  </a:lnTo>
                  <a:cubicBezTo>
                    <a:pt x="1810" y="429"/>
                    <a:pt x="1358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23"/>
            <p:cNvSpPr/>
            <p:nvPr/>
          </p:nvSpPr>
          <p:spPr>
            <a:xfrm>
              <a:off x="1676918" y="4703981"/>
              <a:ext cx="260730" cy="67868"/>
            </a:xfrm>
            <a:custGeom>
              <a:rect b="b" l="l" r="r" t="t"/>
              <a:pathLst>
                <a:path extrusionOk="0" h="1984" w="7622">
                  <a:moveTo>
                    <a:pt x="3811" y="1"/>
                  </a:moveTo>
                  <a:cubicBezTo>
                    <a:pt x="2472" y="1"/>
                    <a:pt x="1132" y="424"/>
                    <a:pt x="1" y="1269"/>
                  </a:cubicBezTo>
                  <a:lnTo>
                    <a:pt x="1" y="1983"/>
                  </a:lnTo>
                  <a:cubicBezTo>
                    <a:pt x="620" y="1602"/>
                    <a:pt x="1287" y="1340"/>
                    <a:pt x="1978" y="1150"/>
                  </a:cubicBezTo>
                  <a:cubicBezTo>
                    <a:pt x="2558" y="1001"/>
                    <a:pt x="3157" y="927"/>
                    <a:pt x="3757" y="927"/>
                  </a:cubicBezTo>
                  <a:cubicBezTo>
                    <a:pt x="4118" y="927"/>
                    <a:pt x="4478" y="953"/>
                    <a:pt x="4835" y="1007"/>
                  </a:cubicBezTo>
                  <a:cubicBezTo>
                    <a:pt x="5812" y="1150"/>
                    <a:pt x="6764" y="1483"/>
                    <a:pt x="7622" y="1983"/>
                  </a:cubicBezTo>
                  <a:lnTo>
                    <a:pt x="7622" y="1269"/>
                  </a:lnTo>
                  <a:cubicBezTo>
                    <a:pt x="6490" y="424"/>
                    <a:pt x="5151" y="1"/>
                    <a:pt x="3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23"/>
            <p:cNvSpPr/>
            <p:nvPr/>
          </p:nvSpPr>
          <p:spPr>
            <a:xfrm>
              <a:off x="1676918" y="4756011"/>
              <a:ext cx="260730" cy="118529"/>
            </a:xfrm>
            <a:custGeom>
              <a:rect b="b" l="l" r="r" t="t"/>
              <a:pathLst>
                <a:path extrusionOk="0" h="3465" w="7622">
                  <a:moveTo>
                    <a:pt x="3823" y="707"/>
                  </a:moveTo>
                  <a:cubicBezTo>
                    <a:pt x="3972" y="707"/>
                    <a:pt x="4121" y="808"/>
                    <a:pt x="4121" y="1010"/>
                  </a:cubicBezTo>
                  <a:lnTo>
                    <a:pt x="4121" y="1439"/>
                  </a:lnTo>
                  <a:lnTo>
                    <a:pt x="4550" y="1439"/>
                  </a:lnTo>
                  <a:cubicBezTo>
                    <a:pt x="4931" y="1439"/>
                    <a:pt x="4931" y="2034"/>
                    <a:pt x="4550" y="2034"/>
                  </a:cubicBezTo>
                  <a:lnTo>
                    <a:pt x="4121" y="2034"/>
                  </a:lnTo>
                  <a:lnTo>
                    <a:pt x="4121" y="2439"/>
                  </a:lnTo>
                  <a:cubicBezTo>
                    <a:pt x="4121" y="2641"/>
                    <a:pt x="3972" y="2743"/>
                    <a:pt x="3823" y="2743"/>
                  </a:cubicBezTo>
                  <a:cubicBezTo>
                    <a:pt x="3674" y="2743"/>
                    <a:pt x="3526" y="2641"/>
                    <a:pt x="3526" y="2439"/>
                  </a:cubicBezTo>
                  <a:lnTo>
                    <a:pt x="3526" y="2034"/>
                  </a:lnTo>
                  <a:lnTo>
                    <a:pt x="3097" y="2034"/>
                  </a:lnTo>
                  <a:cubicBezTo>
                    <a:pt x="2692" y="2034"/>
                    <a:pt x="2692" y="1439"/>
                    <a:pt x="3097" y="1439"/>
                  </a:cubicBezTo>
                  <a:lnTo>
                    <a:pt x="3526" y="1439"/>
                  </a:lnTo>
                  <a:lnTo>
                    <a:pt x="3526" y="1010"/>
                  </a:lnTo>
                  <a:cubicBezTo>
                    <a:pt x="3526" y="808"/>
                    <a:pt x="3674" y="707"/>
                    <a:pt x="3823" y="707"/>
                  </a:cubicBezTo>
                  <a:close/>
                  <a:moveTo>
                    <a:pt x="3785" y="0"/>
                  </a:moveTo>
                  <a:cubicBezTo>
                    <a:pt x="3247" y="0"/>
                    <a:pt x="2708" y="67"/>
                    <a:pt x="2168" y="200"/>
                  </a:cubicBezTo>
                  <a:cubicBezTo>
                    <a:pt x="1382" y="415"/>
                    <a:pt x="668" y="748"/>
                    <a:pt x="1" y="1177"/>
                  </a:cubicBezTo>
                  <a:lnTo>
                    <a:pt x="1" y="2296"/>
                  </a:lnTo>
                  <a:cubicBezTo>
                    <a:pt x="668" y="2725"/>
                    <a:pt x="1382" y="3058"/>
                    <a:pt x="2168" y="3249"/>
                  </a:cubicBezTo>
                  <a:cubicBezTo>
                    <a:pt x="2721" y="3392"/>
                    <a:pt x="3274" y="3465"/>
                    <a:pt x="3826" y="3465"/>
                  </a:cubicBezTo>
                  <a:cubicBezTo>
                    <a:pt x="5104" y="3465"/>
                    <a:pt x="6374" y="3078"/>
                    <a:pt x="7622" y="2296"/>
                  </a:cubicBezTo>
                  <a:lnTo>
                    <a:pt x="7622" y="1177"/>
                  </a:lnTo>
                  <a:cubicBezTo>
                    <a:pt x="6361" y="387"/>
                    <a:pt x="5077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23"/>
            <p:cNvSpPr/>
            <p:nvPr/>
          </p:nvSpPr>
          <p:spPr>
            <a:xfrm>
              <a:off x="1676918" y="4858975"/>
              <a:ext cx="260730" cy="67457"/>
            </a:xfrm>
            <a:custGeom>
              <a:rect b="b" l="l" r="r" t="t"/>
              <a:pathLst>
                <a:path extrusionOk="0" h="1972" w="7622">
                  <a:moveTo>
                    <a:pt x="1" y="1"/>
                  </a:moveTo>
                  <a:lnTo>
                    <a:pt x="1" y="644"/>
                  </a:lnTo>
                  <a:cubicBezTo>
                    <a:pt x="596" y="1072"/>
                    <a:pt x="1239" y="1406"/>
                    <a:pt x="1930" y="1668"/>
                  </a:cubicBezTo>
                  <a:cubicBezTo>
                    <a:pt x="2537" y="1870"/>
                    <a:pt x="3174" y="1971"/>
                    <a:pt x="3811" y="1971"/>
                  </a:cubicBezTo>
                  <a:cubicBezTo>
                    <a:pt x="4448" y="1971"/>
                    <a:pt x="5085" y="1870"/>
                    <a:pt x="5693" y="1668"/>
                  </a:cubicBezTo>
                  <a:cubicBezTo>
                    <a:pt x="6383" y="1406"/>
                    <a:pt x="7026" y="1072"/>
                    <a:pt x="7622" y="644"/>
                  </a:cubicBezTo>
                  <a:lnTo>
                    <a:pt x="7622" y="1"/>
                  </a:lnTo>
                  <a:cubicBezTo>
                    <a:pt x="6764" y="501"/>
                    <a:pt x="5812" y="834"/>
                    <a:pt x="4835" y="977"/>
                  </a:cubicBezTo>
                  <a:cubicBezTo>
                    <a:pt x="4478" y="1031"/>
                    <a:pt x="4118" y="1057"/>
                    <a:pt x="3757" y="1057"/>
                  </a:cubicBezTo>
                  <a:cubicBezTo>
                    <a:pt x="3157" y="1057"/>
                    <a:pt x="2558" y="983"/>
                    <a:pt x="1978" y="834"/>
                  </a:cubicBezTo>
                  <a:cubicBezTo>
                    <a:pt x="1287" y="644"/>
                    <a:pt x="620" y="35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8" name="Google Shape;2958;p23"/>
          <p:cNvGrpSpPr/>
          <p:nvPr/>
        </p:nvGrpSpPr>
        <p:grpSpPr>
          <a:xfrm>
            <a:off x="2404087" y="4240732"/>
            <a:ext cx="354390" cy="366704"/>
            <a:chOff x="2417442" y="4629169"/>
            <a:chExt cx="354390" cy="366704"/>
          </a:xfrm>
        </p:grpSpPr>
        <p:sp>
          <p:nvSpPr>
            <p:cNvPr id="2959" name="Google Shape;2959;p23"/>
            <p:cNvSpPr/>
            <p:nvPr/>
          </p:nvSpPr>
          <p:spPr>
            <a:xfrm>
              <a:off x="2530669" y="4881792"/>
              <a:ext cx="197993" cy="114082"/>
            </a:xfrm>
            <a:custGeom>
              <a:rect b="b" l="l" r="r" t="t"/>
              <a:pathLst>
                <a:path extrusionOk="0" h="3335" w="5788">
                  <a:moveTo>
                    <a:pt x="5144" y="0"/>
                  </a:moveTo>
                  <a:lnTo>
                    <a:pt x="5144" y="1143"/>
                  </a:lnTo>
                  <a:cubicBezTo>
                    <a:pt x="5144" y="2001"/>
                    <a:pt x="4454" y="2715"/>
                    <a:pt x="3597" y="2715"/>
                  </a:cubicBezTo>
                  <a:lnTo>
                    <a:pt x="1953" y="2715"/>
                  </a:lnTo>
                  <a:cubicBezTo>
                    <a:pt x="1453" y="2715"/>
                    <a:pt x="1001" y="2477"/>
                    <a:pt x="715" y="2096"/>
                  </a:cubicBezTo>
                  <a:lnTo>
                    <a:pt x="1" y="2096"/>
                  </a:lnTo>
                  <a:cubicBezTo>
                    <a:pt x="358" y="2858"/>
                    <a:pt x="1120" y="3334"/>
                    <a:pt x="1953" y="3334"/>
                  </a:cubicBezTo>
                  <a:lnTo>
                    <a:pt x="3620" y="3334"/>
                  </a:lnTo>
                  <a:cubicBezTo>
                    <a:pt x="4811" y="3334"/>
                    <a:pt x="5787" y="2358"/>
                    <a:pt x="5787" y="1143"/>
                  </a:cubicBezTo>
                  <a:lnTo>
                    <a:pt x="5787" y="0"/>
                  </a:lnTo>
                  <a:cubicBezTo>
                    <a:pt x="5692" y="24"/>
                    <a:pt x="5591" y="36"/>
                    <a:pt x="5487" y="36"/>
                  </a:cubicBezTo>
                  <a:cubicBezTo>
                    <a:pt x="5383" y="36"/>
                    <a:pt x="5275" y="24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3"/>
            <p:cNvSpPr/>
            <p:nvPr/>
          </p:nvSpPr>
          <p:spPr>
            <a:xfrm>
              <a:off x="2417442" y="4629238"/>
              <a:ext cx="83124" cy="144253"/>
            </a:xfrm>
            <a:custGeom>
              <a:rect b="b" l="l" r="r" t="t"/>
              <a:pathLst>
                <a:path extrusionOk="0" h="4217" w="2430">
                  <a:moveTo>
                    <a:pt x="1715" y="1"/>
                  </a:moveTo>
                  <a:cubicBezTo>
                    <a:pt x="1358" y="1"/>
                    <a:pt x="1024" y="191"/>
                    <a:pt x="834" y="477"/>
                  </a:cubicBezTo>
                  <a:cubicBezTo>
                    <a:pt x="0" y="1858"/>
                    <a:pt x="238" y="3002"/>
                    <a:pt x="596" y="3716"/>
                  </a:cubicBezTo>
                  <a:cubicBezTo>
                    <a:pt x="691" y="3883"/>
                    <a:pt x="786" y="4073"/>
                    <a:pt x="905" y="4216"/>
                  </a:cubicBezTo>
                  <a:lnTo>
                    <a:pt x="1358" y="3764"/>
                  </a:lnTo>
                  <a:cubicBezTo>
                    <a:pt x="1286" y="3668"/>
                    <a:pt x="1215" y="3549"/>
                    <a:pt x="1143" y="3430"/>
                  </a:cubicBezTo>
                  <a:lnTo>
                    <a:pt x="1167" y="3430"/>
                  </a:lnTo>
                  <a:cubicBezTo>
                    <a:pt x="739" y="2597"/>
                    <a:pt x="810" y="1716"/>
                    <a:pt x="1382" y="811"/>
                  </a:cubicBezTo>
                  <a:cubicBezTo>
                    <a:pt x="1453" y="692"/>
                    <a:pt x="1572" y="620"/>
                    <a:pt x="1715" y="620"/>
                  </a:cubicBezTo>
                  <a:lnTo>
                    <a:pt x="2048" y="620"/>
                  </a:lnTo>
                  <a:cubicBezTo>
                    <a:pt x="2429" y="596"/>
                    <a:pt x="2429" y="49"/>
                    <a:pt x="2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3"/>
            <p:cNvSpPr/>
            <p:nvPr/>
          </p:nvSpPr>
          <p:spPr>
            <a:xfrm>
              <a:off x="2562926" y="4629169"/>
              <a:ext cx="85895" cy="144321"/>
            </a:xfrm>
            <a:custGeom>
              <a:rect b="b" l="l" r="r" t="t"/>
              <a:pathLst>
                <a:path extrusionOk="0" h="4219" w="2511">
                  <a:moveTo>
                    <a:pt x="396" y="1"/>
                  </a:moveTo>
                  <a:cubicBezTo>
                    <a:pt x="0" y="1"/>
                    <a:pt x="0" y="624"/>
                    <a:pt x="396" y="624"/>
                  </a:cubicBezTo>
                  <a:cubicBezTo>
                    <a:pt x="410" y="624"/>
                    <a:pt x="424" y="624"/>
                    <a:pt x="439" y="622"/>
                  </a:cubicBezTo>
                  <a:lnTo>
                    <a:pt x="796" y="622"/>
                  </a:lnTo>
                  <a:cubicBezTo>
                    <a:pt x="939" y="622"/>
                    <a:pt x="1058" y="694"/>
                    <a:pt x="1129" y="813"/>
                  </a:cubicBezTo>
                  <a:cubicBezTo>
                    <a:pt x="1701" y="1718"/>
                    <a:pt x="1772" y="2599"/>
                    <a:pt x="1368" y="3408"/>
                  </a:cubicBezTo>
                  <a:cubicBezTo>
                    <a:pt x="1296" y="3551"/>
                    <a:pt x="1225" y="3670"/>
                    <a:pt x="1153" y="3766"/>
                  </a:cubicBezTo>
                  <a:lnTo>
                    <a:pt x="1606" y="4218"/>
                  </a:lnTo>
                  <a:cubicBezTo>
                    <a:pt x="1701" y="4075"/>
                    <a:pt x="1820" y="3885"/>
                    <a:pt x="1891" y="3718"/>
                  </a:cubicBezTo>
                  <a:cubicBezTo>
                    <a:pt x="2249" y="3004"/>
                    <a:pt x="2511" y="1860"/>
                    <a:pt x="1653" y="479"/>
                  </a:cubicBezTo>
                  <a:cubicBezTo>
                    <a:pt x="1487" y="193"/>
                    <a:pt x="1153" y="3"/>
                    <a:pt x="796" y="3"/>
                  </a:cubicBezTo>
                  <a:lnTo>
                    <a:pt x="439" y="3"/>
                  </a:lnTo>
                  <a:cubicBezTo>
                    <a:pt x="424" y="1"/>
                    <a:pt x="410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3"/>
            <p:cNvSpPr/>
            <p:nvPr/>
          </p:nvSpPr>
          <p:spPr>
            <a:xfrm>
              <a:off x="2450828" y="4763879"/>
              <a:ext cx="165427" cy="167651"/>
            </a:xfrm>
            <a:custGeom>
              <a:rect b="b" l="l" r="r" t="t"/>
              <a:pathLst>
                <a:path extrusionOk="0" h="4901" w="4836">
                  <a:moveTo>
                    <a:pt x="1227" y="0"/>
                  </a:moveTo>
                  <a:cubicBezTo>
                    <a:pt x="1144" y="0"/>
                    <a:pt x="1060" y="30"/>
                    <a:pt x="1001" y="90"/>
                  </a:cubicBezTo>
                  <a:lnTo>
                    <a:pt x="120" y="971"/>
                  </a:lnTo>
                  <a:cubicBezTo>
                    <a:pt x="1" y="1114"/>
                    <a:pt x="1" y="1304"/>
                    <a:pt x="120" y="1423"/>
                  </a:cubicBezTo>
                  <a:lnTo>
                    <a:pt x="1311" y="2614"/>
                  </a:lnTo>
                  <a:cubicBezTo>
                    <a:pt x="1406" y="2733"/>
                    <a:pt x="1477" y="2876"/>
                    <a:pt x="1477" y="3019"/>
                  </a:cubicBezTo>
                  <a:lnTo>
                    <a:pt x="1477" y="4590"/>
                  </a:lnTo>
                  <a:cubicBezTo>
                    <a:pt x="1477" y="4757"/>
                    <a:pt x="1620" y="4900"/>
                    <a:pt x="1787" y="4900"/>
                  </a:cubicBezTo>
                  <a:lnTo>
                    <a:pt x="3049" y="4900"/>
                  </a:lnTo>
                  <a:cubicBezTo>
                    <a:pt x="3216" y="4900"/>
                    <a:pt x="3359" y="4757"/>
                    <a:pt x="3359" y="4590"/>
                  </a:cubicBezTo>
                  <a:lnTo>
                    <a:pt x="3359" y="3019"/>
                  </a:lnTo>
                  <a:cubicBezTo>
                    <a:pt x="3335" y="2876"/>
                    <a:pt x="3406" y="2733"/>
                    <a:pt x="3525" y="2614"/>
                  </a:cubicBezTo>
                  <a:lnTo>
                    <a:pt x="4716" y="1423"/>
                  </a:lnTo>
                  <a:cubicBezTo>
                    <a:pt x="4835" y="1304"/>
                    <a:pt x="4835" y="1114"/>
                    <a:pt x="4716" y="971"/>
                  </a:cubicBezTo>
                  <a:lnTo>
                    <a:pt x="3811" y="90"/>
                  </a:lnTo>
                  <a:cubicBezTo>
                    <a:pt x="3752" y="30"/>
                    <a:pt x="3668" y="0"/>
                    <a:pt x="3585" y="0"/>
                  </a:cubicBezTo>
                  <a:cubicBezTo>
                    <a:pt x="3501" y="0"/>
                    <a:pt x="3418" y="30"/>
                    <a:pt x="3359" y="90"/>
                  </a:cubicBezTo>
                  <a:lnTo>
                    <a:pt x="2501" y="971"/>
                  </a:lnTo>
                  <a:cubicBezTo>
                    <a:pt x="2477" y="994"/>
                    <a:pt x="2448" y="1006"/>
                    <a:pt x="2418" y="1006"/>
                  </a:cubicBezTo>
                  <a:cubicBezTo>
                    <a:pt x="2388" y="1006"/>
                    <a:pt x="2358" y="994"/>
                    <a:pt x="2335" y="971"/>
                  </a:cubicBezTo>
                  <a:lnTo>
                    <a:pt x="1453" y="90"/>
                  </a:lnTo>
                  <a:cubicBezTo>
                    <a:pt x="1394" y="30"/>
                    <a:pt x="1311" y="0"/>
                    <a:pt x="1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3"/>
            <p:cNvSpPr/>
            <p:nvPr/>
          </p:nvSpPr>
          <p:spPr>
            <a:xfrm>
              <a:off x="2646358" y="4753890"/>
              <a:ext cx="125473" cy="107685"/>
            </a:xfrm>
            <a:custGeom>
              <a:rect b="b" l="l" r="r" t="t"/>
              <a:pathLst>
                <a:path extrusionOk="0" h="3148" w="3668">
                  <a:moveTo>
                    <a:pt x="2051" y="1260"/>
                  </a:moveTo>
                  <a:cubicBezTo>
                    <a:pt x="2066" y="1260"/>
                    <a:pt x="2081" y="1261"/>
                    <a:pt x="2096" y="1263"/>
                  </a:cubicBezTo>
                  <a:cubicBezTo>
                    <a:pt x="2477" y="1286"/>
                    <a:pt x="2477" y="1858"/>
                    <a:pt x="2096" y="1882"/>
                  </a:cubicBezTo>
                  <a:cubicBezTo>
                    <a:pt x="2081" y="1883"/>
                    <a:pt x="2066" y="1884"/>
                    <a:pt x="2051" y="1884"/>
                  </a:cubicBezTo>
                  <a:cubicBezTo>
                    <a:pt x="1634" y="1884"/>
                    <a:pt x="1634" y="1260"/>
                    <a:pt x="2051" y="1260"/>
                  </a:cubicBezTo>
                  <a:close/>
                  <a:moveTo>
                    <a:pt x="2096" y="1"/>
                  </a:moveTo>
                  <a:cubicBezTo>
                    <a:pt x="691" y="1"/>
                    <a:pt x="0" y="1691"/>
                    <a:pt x="977" y="2692"/>
                  </a:cubicBezTo>
                  <a:cubicBezTo>
                    <a:pt x="1299" y="3007"/>
                    <a:pt x="1694" y="3148"/>
                    <a:pt x="2080" y="3148"/>
                  </a:cubicBezTo>
                  <a:cubicBezTo>
                    <a:pt x="2892" y="3148"/>
                    <a:pt x="3668" y="2524"/>
                    <a:pt x="3668" y="1572"/>
                  </a:cubicBezTo>
                  <a:cubicBezTo>
                    <a:pt x="3644" y="715"/>
                    <a:pt x="2953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4" name="Google Shape;2964;p23"/>
          <p:cNvGrpSpPr/>
          <p:nvPr/>
        </p:nvGrpSpPr>
        <p:grpSpPr>
          <a:xfrm>
            <a:off x="3260677" y="4240014"/>
            <a:ext cx="228951" cy="367423"/>
            <a:chOff x="3280121" y="4628451"/>
            <a:chExt cx="228951" cy="367423"/>
          </a:xfrm>
        </p:grpSpPr>
        <p:sp>
          <p:nvSpPr>
            <p:cNvPr id="2965" name="Google Shape;2965;p23"/>
            <p:cNvSpPr/>
            <p:nvPr/>
          </p:nvSpPr>
          <p:spPr>
            <a:xfrm>
              <a:off x="3280121" y="4628451"/>
              <a:ext cx="228951" cy="367423"/>
            </a:xfrm>
            <a:custGeom>
              <a:rect b="b" l="l" r="r" t="t"/>
              <a:pathLst>
                <a:path extrusionOk="0" h="10741" w="6693">
                  <a:moveTo>
                    <a:pt x="1739" y="0"/>
                  </a:moveTo>
                  <a:lnTo>
                    <a:pt x="2263" y="810"/>
                  </a:lnTo>
                  <a:cubicBezTo>
                    <a:pt x="2335" y="905"/>
                    <a:pt x="2454" y="953"/>
                    <a:pt x="2573" y="953"/>
                  </a:cubicBezTo>
                  <a:lnTo>
                    <a:pt x="4121" y="953"/>
                  </a:lnTo>
                  <a:cubicBezTo>
                    <a:pt x="4240" y="953"/>
                    <a:pt x="4335" y="905"/>
                    <a:pt x="4407" y="810"/>
                  </a:cubicBezTo>
                  <a:lnTo>
                    <a:pt x="4930" y="0"/>
                  </a:lnTo>
                  <a:close/>
                  <a:moveTo>
                    <a:pt x="3335" y="2743"/>
                  </a:moveTo>
                  <a:cubicBezTo>
                    <a:pt x="4592" y="2743"/>
                    <a:pt x="5686" y="3775"/>
                    <a:pt x="5645" y="5120"/>
                  </a:cubicBezTo>
                  <a:cubicBezTo>
                    <a:pt x="5597" y="6359"/>
                    <a:pt x="4573" y="7359"/>
                    <a:pt x="3335" y="7359"/>
                  </a:cubicBezTo>
                  <a:cubicBezTo>
                    <a:pt x="3216" y="7359"/>
                    <a:pt x="3097" y="7335"/>
                    <a:pt x="2978" y="7335"/>
                  </a:cubicBezTo>
                  <a:lnTo>
                    <a:pt x="1406" y="8097"/>
                  </a:lnTo>
                  <a:cubicBezTo>
                    <a:pt x="1363" y="8119"/>
                    <a:pt x="1318" y="8129"/>
                    <a:pt x="1274" y="8129"/>
                  </a:cubicBezTo>
                  <a:cubicBezTo>
                    <a:pt x="1076" y="8129"/>
                    <a:pt x="899" y="7930"/>
                    <a:pt x="977" y="7716"/>
                  </a:cubicBezTo>
                  <a:lnTo>
                    <a:pt x="1430" y="6359"/>
                  </a:lnTo>
                  <a:cubicBezTo>
                    <a:pt x="549" y="5049"/>
                    <a:pt x="1192" y="3263"/>
                    <a:pt x="2692" y="2834"/>
                  </a:cubicBezTo>
                  <a:cubicBezTo>
                    <a:pt x="2908" y="2772"/>
                    <a:pt x="3124" y="2743"/>
                    <a:pt x="3335" y="2743"/>
                  </a:cubicBezTo>
                  <a:close/>
                  <a:moveTo>
                    <a:pt x="3757" y="9047"/>
                  </a:moveTo>
                  <a:cubicBezTo>
                    <a:pt x="4155" y="9047"/>
                    <a:pt x="4155" y="9695"/>
                    <a:pt x="3757" y="9695"/>
                  </a:cubicBezTo>
                  <a:cubicBezTo>
                    <a:pt x="3744" y="9695"/>
                    <a:pt x="3730" y="9694"/>
                    <a:pt x="3716" y="9693"/>
                  </a:cubicBezTo>
                  <a:lnTo>
                    <a:pt x="2954" y="9693"/>
                  </a:lnTo>
                  <a:cubicBezTo>
                    <a:pt x="2573" y="9645"/>
                    <a:pt x="2573" y="9097"/>
                    <a:pt x="2954" y="9050"/>
                  </a:cubicBezTo>
                  <a:lnTo>
                    <a:pt x="3716" y="9050"/>
                  </a:lnTo>
                  <a:cubicBezTo>
                    <a:pt x="3730" y="9048"/>
                    <a:pt x="3744" y="9047"/>
                    <a:pt x="3757" y="9047"/>
                  </a:cubicBezTo>
                  <a:close/>
                  <a:moveTo>
                    <a:pt x="1001" y="24"/>
                  </a:moveTo>
                  <a:cubicBezTo>
                    <a:pt x="430" y="95"/>
                    <a:pt x="1" y="595"/>
                    <a:pt x="1" y="1191"/>
                  </a:cubicBezTo>
                  <a:lnTo>
                    <a:pt x="1" y="9573"/>
                  </a:lnTo>
                  <a:cubicBezTo>
                    <a:pt x="1" y="10216"/>
                    <a:pt x="501" y="10740"/>
                    <a:pt x="1168" y="10740"/>
                  </a:cubicBezTo>
                  <a:lnTo>
                    <a:pt x="5526" y="10740"/>
                  </a:lnTo>
                  <a:cubicBezTo>
                    <a:pt x="6169" y="10740"/>
                    <a:pt x="6693" y="10216"/>
                    <a:pt x="6693" y="9573"/>
                  </a:cubicBezTo>
                  <a:lnTo>
                    <a:pt x="6693" y="1191"/>
                  </a:lnTo>
                  <a:cubicBezTo>
                    <a:pt x="6693" y="595"/>
                    <a:pt x="6264" y="95"/>
                    <a:pt x="5669" y="24"/>
                  </a:cubicBezTo>
                  <a:lnTo>
                    <a:pt x="4930" y="1143"/>
                  </a:lnTo>
                  <a:cubicBezTo>
                    <a:pt x="4752" y="1411"/>
                    <a:pt x="4490" y="1574"/>
                    <a:pt x="4183" y="1574"/>
                  </a:cubicBezTo>
                  <a:cubicBezTo>
                    <a:pt x="4163" y="1574"/>
                    <a:pt x="4142" y="1573"/>
                    <a:pt x="4121" y="1572"/>
                  </a:cubicBezTo>
                  <a:lnTo>
                    <a:pt x="2549" y="1572"/>
                  </a:lnTo>
                  <a:cubicBezTo>
                    <a:pt x="2529" y="1573"/>
                    <a:pt x="2510" y="1574"/>
                    <a:pt x="2490" y="1574"/>
                  </a:cubicBezTo>
                  <a:cubicBezTo>
                    <a:pt x="2201" y="1574"/>
                    <a:pt x="1918" y="1411"/>
                    <a:pt x="1739" y="1143"/>
                  </a:cubicBezTo>
                  <a:lnTo>
                    <a:pt x="1001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3"/>
            <p:cNvSpPr/>
            <p:nvPr/>
          </p:nvSpPr>
          <p:spPr>
            <a:xfrm>
              <a:off x="3317749" y="4743799"/>
              <a:ext cx="153865" cy="131494"/>
            </a:xfrm>
            <a:custGeom>
              <a:rect b="b" l="l" r="r" t="t"/>
              <a:pathLst>
                <a:path extrusionOk="0" h="3844" w="4498">
                  <a:moveTo>
                    <a:pt x="2235" y="623"/>
                  </a:moveTo>
                  <a:cubicBezTo>
                    <a:pt x="2402" y="623"/>
                    <a:pt x="2568" y="736"/>
                    <a:pt x="2545" y="962"/>
                  </a:cubicBezTo>
                  <a:lnTo>
                    <a:pt x="2545" y="1415"/>
                  </a:lnTo>
                  <a:lnTo>
                    <a:pt x="2997" y="1415"/>
                  </a:lnTo>
                  <a:cubicBezTo>
                    <a:pt x="3378" y="1462"/>
                    <a:pt x="3378" y="2010"/>
                    <a:pt x="2997" y="2034"/>
                  </a:cubicBezTo>
                  <a:lnTo>
                    <a:pt x="2545" y="2034"/>
                  </a:lnTo>
                  <a:lnTo>
                    <a:pt x="2545" y="2486"/>
                  </a:lnTo>
                  <a:cubicBezTo>
                    <a:pt x="2568" y="2725"/>
                    <a:pt x="2402" y="2844"/>
                    <a:pt x="2235" y="2844"/>
                  </a:cubicBezTo>
                  <a:cubicBezTo>
                    <a:pt x="2068" y="2844"/>
                    <a:pt x="1902" y="2725"/>
                    <a:pt x="1925" y="2486"/>
                  </a:cubicBezTo>
                  <a:lnTo>
                    <a:pt x="1925" y="2034"/>
                  </a:lnTo>
                  <a:lnTo>
                    <a:pt x="1473" y="2034"/>
                  </a:lnTo>
                  <a:cubicBezTo>
                    <a:pt x="1092" y="2010"/>
                    <a:pt x="1092" y="1462"/>
                    <a:pt x="1473" y="1415"/>
                  </a:cubicBezTo>
                  <a:lnTo>
                    <a:pt x="1925" y="1415"/>
                  </a:lnTo>
                  <a:lnTo>
                    <a:pt x="1925" y="962"/>
                  </a:lnTo>
                  <a:cubicBezTo>
                    <a:pt x="1902" y="736"/>
                    <a:pt x="2068" y="623"/>
                    <a:pt x="2235" y="623"/>
                  </a:cubicBezTo>
                  <a:close/>
                  <a:moveTo>
                    <a:pt x="2251" y="0"/>
                  </a:moveTo>
                  <a:cubicBezTo>
                    <a:pt x="1057" y="0"/>
                    <a:pt x="1" y="1368"/>
                    <a:pt x="854" y="2629"/>
                  </a:cubicBezTo>
                  <a:cubicBezTo>
                    <a:pt x="949" y="2796"/>
                    <a:pt x="973" y="3010"/>
                    <a:pt x="925" y="3201"/>
                  </a:cubicBezTo>
                  <a:lnTo>
                    <a:pt x="711" y="3844"/>
                  </a:lnTo>
                  <a:lnTo>
                    <a:pt x="1592" y="3415"/>
                  </a:lnTo>
                  <a:cubicBezTo>
                    <a:pt x="1687" y="3368"/>
                    <a:pt x="1782" y="3344"/>
                    <a:pt x="1878" y="3344"/>
                  </a:cubicBezTo>
                  <a:cubicBezTo>
                    <a:pt x="1973" y="3344"/>
                    <a:pt x="2044" y="3368"/>
                    <a:pt x="2235" y="3368"/>
                  </a:cubicBezTo>
                  <a:cubicBezTo>
                    <a:pt x="3735" y="3368"/>
                    <a:pt x="4497" y="1581"/>
                    <a:pt x="3449" y="534"/>
                  </a:cubicBezTo>
                  <a:cubicBezTo>
                    <a:pt x="3081" y="159"/>
                    <a:pt x="2658" y="0"/>
                    <a:pt x="2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7" name="Google Shape;2967;p23"/>
          <p:cNvGrpSpPr/>
          <p:nvPr/>
        </p:nvGrpSpPr>
        <p:grpSpPr>
          <a:xfrm>
            <a:off x="4026969" y="4240732"/>
            <a:ext cx="279441" cy="367525"/>
            <a:chOff x="4050782" y="4629169"/>
            <a:chExt cx="279441" cy="367525"/>
          </a:xfrm>
        </p:grpSpPr>
        <p:sp>
          <p:nvSpPr>
            <p:cNvPr id="2968" name="Google Shape;2968;p23"/>
            <p:cNvSpPr/>
            <p:nvPr/>
          </p:nvSpPr>
          <p:spPr>
            <a:xfrm>
              <a:off x="4059744" y="4900538"/>
              <a:ext cx="90445" cy="96157"/>
            </a:xfrm>
            <a:custGeom>
              <a:rect b="b" l="l" r="r" t="t"/>
              <a:pathLst>
                <a:path extrusionOk="0" h="2811" w="2644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2501"/>
                  </a:lnTo>
                  <a:cubicBezTo>
                    <a:pt x="0" y="2667"/>
                    <a:pt x="143" y="2810"/>
                    <a:pt x="310" y="2810"/>
                  </a:cubicBezTo>
                  <a:lnTo>
                    <a:pt x="2334" y="2810"/>
                  </a:lnTo>
                  <a:cubicBezTo>
                    <a:pt x="2501" y="2810"/>
                    <a:pt x="2644" y="2667"/>
                    <a:pt x="2644" y="2501"/>
                  </a:cubicBezTo>
                  <a:lnTo>
                    <a:pt x="2644" y="333"/>
                  </a:lnTo>
                  <a:cubicBezTo>
                    <a:pt x="2644" y="143"/>
                    <a:pt x="2501" y="0"/>
                    <a:pt x="2334" y="0"/>
                  </a:cubicBezTo>
                  <a:lnTo>
                    <a:pt x="1620" y="0"/>
                  </a:lnTo>
                  <a:lnTo>
                    <a:pt x="1620" y="1191"/>
                  </a:lnTo>
                  <a:cubicBezTo>
                    <a:pt x="1644" y="1381"/>
                    <a:pt x="1501" y="1524"/>
                    <a:pt x="1310" y="1524"/>
                  </a:cubicBezTo>
                  <a:lnTo>
                    <a:pt x="1334" y="1500"/>
                  </a:lnTo>
                  <a:lnTo>
                    <a:pt x="1334" y="1500"/>
                  </a:lnTo>
                  <a:cubicBezTo>
                    <a:pt x="1320" y="1502"/>
                    <a:pt x="1306" y="1503"/>
                    <a:pt x="1293" y="1503"/>
                  </a:cubicBezTo>
                  <a:cubicBezTo>
                    <a:pt x="1123" y="1503"/>
                    <a:pt x="1001" y="1367"/>
                    <a:pt x="1001" y="1191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23"/>
            <p:cNvSpPr/>
            <p:nvPr/>
          </p:nvSpPr>
          <p:spPr>
            <a:xfrm>
              <a:off x="4229995" y="4900538"/>
              <a:ext cx="91266" cy="95336"/>
            </a:xfrm>
            <a:custGeom>
              <a:rect b="b" l="l" r="r" t="t"/>
              <a:pathLst>
                <a:path extrusionOk="0" h="2787" w="2668">
                  <a:moveTo>
                    <a:pt x="334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2501"/>
                  </a:lnTo>
                  <a:cubicBezTo>
                    <a:pt x="24" y="2667"/>
                    <a:pt x="143" y="2786"/>
                    <a:pt x="334" y="2786"/>
                  </a:cubicBezTo>
                  <a:lnTo>
                    <a:pt x="2334" y="2786"/>
                  </a:lnTo>
                  <a:cubicBezTo>
                    <a:pt x="2525" y="2786"/>
                    <a:pt x="2644" y="2643"/>
                    <a:pt x="2668" y="2477"/>
                  </a:cubicBezTo>
                  <a:lnTo>
                    <a:pt x="2668" y="310"/>
                  </a:lnTo>
                  <a:cubicBezTo>
                    <a:pt x="2644" y="143"/>
                    <a:pt x="2525" y="0"/>
                    <a:pt x="2334" y="0"/>
                  </a:cubicBezTo>
                  <a:lnTo>
                    <a:pt x="1644" y="0"/>
                  </a:lnTo>
                  <a:lnTo>
                    <a:pt x="1644" y="1191"/>
                  </a:lnTo>
                  <a:cubicBezTo>
                    <a:pt x="1644" y="1358"/>
                    <a:pt x="1501" y="1500"/>
                    <a:pt x="1334" y="1500"/>
                  </a:cubicBezTo>
                  <a:cubicBezTo>
                    <a:pt x="1320" y="1502"/>
                    <a:pt x="1307" y="1503"/>
                    <a:pt x="1293" y="1503"/>
                  </a:cubicBezTo>
                  <a:cubicBezTo>
                    <a:pt x="1123" y="1503"/>
                    <a:pt x="1001" y="1367"/>
                    <a:pt x="1001" y="1191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3"/>
            <p:cNvSpPr/>
            <p:nvPr/>
          </p:nvSpPr>
          <p:spPr>
            <a:xfrm>
              <a:off x="4050782" y="4629169"/>
              <a:ext cx="279441" cy="116613"/>
            </a:xfrm>
            <a:custGeom>
              <a:rect b="b" l="l" r="r" t="t"/>
              <a:pathLst>
                <a:path extrusionOk="0" h="3409" w="8169">
                  <a:moveTo>
                    <a:pt x="6788" y="1051"/>
                  </a:moveTo>
                  <a:cubicBezTo>
                    <a:pt x="7192" y="1051"/>
                    <a:pt x="7192" y="1670"/>
                    <a:pt x="6788" y="1670"/>
                  </a:cubicBezTo>
                  <a:lnTo>
                    <a:pt x="6240" y="1670"/>
                  </a:lnTo>
                  <a:cubicBezTo>
                    <a:pt x="5811" y="1670"/>
                    <a:pt x="5811" y="1051"/>
                    <a:pt x="6240" y="1051"/>
                  </a:cubicBezTo>
                  <a:close/>
                  <a:moveTo>
                    <a:pt x="7867" y="1"/>
                  </a:moveTo>
                  <a:cubicBezTo>
                    <a:pt x="7857" y="1"/>
                    <a:pt x="7846" y="1"/>
                    <a:pt x="7835" y="3"/>
                  </a:cubicBezTo>
                  <a:lnTo>
                    <a:pt x="334" y="3"/>
                  </a:lnTo>
                  <a:cubicBezTo>
                    <a:pt x="143" y="3"/>
                    <a:pt x="0" y="146"/>
                    <a:pt x="0" y="312"/>
                  </a:cubicBezTo>
                  <a:lnTo>
                    <a:pt x="0" y="2813"/>
                  </a:lnTo>
                  <a:lnTo>
                    <a:pt x="1763" y="2813"/>
                  </a:lnTo>
                  <a:lnTo>
                    <a:pt x="2406" y="1837"/>
                  </a:lnTo>
                  <a:cubicBezTo>
                    <a:pt x="2458" y="1732"/>
                    <a:pt x="2562" y="1682"/>
                    <a:pt x="2667" y="1682"/>
                  </a:cubicBezTo>
                  <a:cubicBezTo>
                    <a:pt x="2801" y="1682"/>
                    <a:pt x="2937" y="1762"/>
                    <a:pt x="2977" y="1908"/>
                  </a:cubicBezTo>
                  <a:lnTo>
                    <a:pt x="3477" y="3408"/>
                  </a:lnTo>
                  <a:lnTo>
                    <a:pt x="3644" y="3004"/>
                  </a:lnTo>
                  <a:cubicBezTo>
                    <a:pt x="3706" y="2900"/>
                    <a:pt x="3805" y="2832"/>
                    <a:pt x="3908" y="2832"/>
                  </a:cubicBezTo>
                  <a:cubicBezTo>
                    <a:pt x="3923" y="2832"/>
                    <a:pt x="3938" y="2834"/>
                    <a:pt x="3954" y="2837"/>
                  </a:cubicBezTo>
                  <a:lnTo>
                    <a:pt x="4335" y="2837"/>
                  </a:lnTo>
                  <a:lnTo>
                    <a:pt x="4739" y="1932"/>
                  </a:lnTo>
                  <a:cubicBezTo>
                    <a:pt x="4784" y="1798"/>
                    <a:pt x="4903" y="1732"/>
                    <a:pt x="5023" y="1732"/>
                  </a:cubicBezTo>
                  <a:cubicBezTo>
                    <a:pt x="5159" y="1732"/>
                    <a:pt x="5297" y="1815"/>
                    <a:pt x="5335" y="1980"/>
                  </a:cubicBezTo>
                  <a:lnTo>
                    <a:pt x="5764" y="3408"/>
                  </a:lnTo>
                  <a:lnTo>
                    <a:pt x="5978" y="2980"/>
                  </a:lnTo>
                  <a:cubicBezTo>
                    <a:pt x="6025" y="2884"/>
                    <a:pt x="6145" y="2813"/>
                    <a:pt x="6264" y="2813"/>
                  </a:cubicBezTo>
                  <a:lnTo>
                    <a:pt x="8169" y="2813"/>
                  </a:lnTo>
                  <a:lnTo>
                    <a:pt x="8169" y="336"/>
                  </a:lnTo>
                  <a:cubicBezTo>
                    <a:pt x="8169" y="158"/>
                    <a:pt x="8023" y="1"/>
                    <a:pt x="7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3"/>
            <p:cNvSpPr/>
            <p:nvPr/>
          </p:nvSpPr>
          <p:spPr>
            <a:xfrm>
              <a:off x="4051603" y="4722111"/>
              <a:ext cx="277799" cy="178461"/>
            </a:xfrm>
            <a:custGeom>
              <a:rect b="b" l="l" r="r" t="t"/>
              <a:pathLst>
                <a:path extrusionOk="0" h="5217" w="8121">
                  <a:moveTo>
                    <a:pt x="2572" y="1"/>
                  </a:moveTo>
                  <a:lnTo>
                    <a:pt x="2167" y="596"/>
                  </a:lnTo>
                  <a:cubicBezTo>
                    <a:pt x="2120" y="691"/>
                    <a:pt x="2024" y="739"/>
                    <a:pt x="1905" y="739"/>
                  </a:cubicBezTo>
                  <a:lnTo>
                    <a:pt x="0" y="739"/>
                  </a:lnTo>
                  <a:lnTo>
                    <a:pt x="0" y="2835"/>
                  </a:lnTo>
                  <a:cubicBezTo>
                    <a:pt x="0" y="3001"/>
                    <a:pt x="143" y="3144"/>
                    <a:pt x="310" y="3144"/>
                  </a:cubicBezTo>
                  <a:lnTo>
                    <a:pt x="2501" y="3144"/>
                  </a:lnTo>
                  <a:lnTo>
                    <a:pt x="2501" y="3668"/>
                  </a:lnTo>
                  <a:cubicBezTo>
                    <a:pt x="2501" y="3835"/>
                    <a:pt x="2358" y="3954"/>
                    <a:pt x="2215" y="3954"/>
                  </a:cubicBezTo>
                  <a:cubicBezTo>
                    <a:pt x="1691" y="3954"/>
                    <a:pt x="1262" y="4383"/>
                    <a:pt x="1262" y="4907"/>
                  </a:cubicBezTo>
                  <a:lnTo>
                    <a:pt x="1262" y="5216"/>
                  </a:lnTo>
                  <a:lnTo>
                    <a:pt x="1905" y="5216"/>
                  </a:lnTo>
                  <a:lnTo>
                    <a:pt x="1905" y="4907"/>
                  </a:lnTo>
                  <a:cubicBezTo>
                    <a:pt x="1905" y="4740"/>
                    <a:pt x="2024" y="4597"/>
                    <a:pt x="2191" y="4597"/>
                  </a:cubicBezTo>
                  <a:cubicBezTo>
                    <a:pt x="2715" y="4597"/>
                    <a:pt x="3120" y="4168"/>
                    <a:pt x="3120" y="3668"/>
                  </a:cubicBezTo>
                  <a:lnTo>
                    <a:pt x="3120" y="3144"/>
                  </a:lnTo>
                  <a:lnTo>
                    <a:pt x="5001" y="3144"/>
                  </a:lnTo>
                  <a:lnTo>
                    <a:pt x="5001" y="3668"/>
                  </a:lnTo>
                  <a:cubicBezTo>
                    <a:pt x="4977" y="4168"/>
                    <a:pt x="5406" y="4597"/>
                    <a:pt x="5930" y="4597"/>
                  </a:cubicBezTo>
                  <a:cubicBezTo>
                    <a:pt x="6097" y="4597"/>
                    <a:pt x="6216" y="4740"/>
                    <a:pt x="6216" y="4907"/>
                  </a:cubicBezTo>
                  <a:lnTo>
                    <a:pt x="6216" y="5216"/>
                  </a:lnTo>
                  <a:lnTo>
                    <a:pt x="6859" y="5216"/>
                  </a:lnTo>
                  <a:lnTo>
                    <a:pt x="6859" y="4907"/>
                  </a:lnTo>
                  <a:cubicBezTo>
                    <a:pt x="6835" y="4383"/>
                    <a:pt x="6430" y="3954"/>
                    <a:pt x="5906" y="3954"/>
                  </a:cubicBezTo>
                  <a:cubicBezTo>
                    <a:pt x="5740" y="3954"/>
                    <a:pt x="5620" y="3835"/>
                    <a:pt x="5620" y="3668"/>
                  </a:cubicBezTo>
                  <a:lnTo>
                    <a:pt x="5620" y="3144"/>
                  </a:lnTo>
                  <a:lnTo>
                    <a:pt x="7811" y="3144"/>
                  </a:lnTo>
                  <a:cubicBezTo>
                    <a:pt x="7978" y="3144"/>
                    <a:pt x="8121" y="3001"/>
                    <a:pt x="8121" y="2835"/>
                  </a:cubicBezTo>
                  <a:lnTo>
                    <a:pt x="8121" y="739"/>
                  </a:lnTo>
                  <a:lnTo>
                    <a:pt x="6406" y="739"/>
                  </a:lnTo>
                  <a:lnTo>
                    <a:pt x="5906" y="1668"/>
                  </a:lnTo>
                  <a:cubicBezTo>
                    <a:pt x="5851" y="1778"/>
                    <a:pt x="5739" y="1832"/>
                    <a:pt x="5628" y="1832"/>
                  </a:cubicBezTo>
                  <a:cubicBezTo>
                    <a:pt x="5500" y="1832"/>
                    <a:pt x="5373" y="1760"/>
                    <a:pt x="5335" y="1620"/>
                  </a:cubicBezTo>
                  <a:lnTo>
                    <a:pt x="4930" y="239"/>
                  </a:lnTo>
                  <a:lnTo>
                    <a:pt x="4787" y="548"/>
                  </a:lnTo>
                  <a:cubicBezTo>
                    <a:pt x="4715" y="668"/>
                    <a:pt x="4596" y="739"/>
                    <a:pt x="4477" y="739"/>
                  </a:cubicBezTo>
                  <a:lnTo>
                    <a:pt x="4096" y="739"/>
                  </a:lnTo>
                  <a:cubicBezTo>
                    <a:pt x="4001" y="930"/>
                    <a:pt x="3763" y="1453"/>
                    <a:pt x="3668" y="1644"/>
                  </a:cubicBezTo>
                  <a:cubicBezTo>
                    <a:pt x="3622" y="1793"/>
                    <a:pt x="3499" y="1865"/>
                    <a:pt x="3378" y="1865"/>
                  </a:cubicBezTo>
                  <a:cubicBezTo>
                    <a:pt x="3248" y="1865"/>
                    <a:pt x="3121" y="1781"/>
                    <a:pt x="3096" y="1620"/>
                  </a:cubicBezTo>
                  <a:lnTo>
                    <a:pt x="2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2" name="Google Shape;2972;p23"/>
          <p:cNvGrpSpPr/>
          <p:nvPr/>
        </p:nvGrpSpPr>
        <p:grpSpPr>
          <a:xfrm>
            <a:off x="4780009" y="4241621"/>
            <a:ext cx="377206" cy="364994"/>
            <a:chOff x="4784772" y="4630059"/>
            <a:chExt cx="377206" cy="364994"/>
          </a:xfrm>
        </p:grpSpPr>
        <p:sp>
          <p:nvSpPr>
            <p:cNvPr id="2973" name="Google Shape;2973;p23"/>
            <p:cNvSpPr/>
            <p:nvPr/>
          </p:nvSpPr>
          <p:spPr>
            <a:xfrm>
              <a:off x="4944418" y="4783206"/>
              <a:ext cx="58700" cy="58700"/>
            </a:xfrm>
            <a:custGeom>
              <a:rect b="b" l="l" r="r" t="t"/>
              <a:pathLst>
                <a:path extrusionOk="0" h="1716" w="1716">
                  <a:moveTo>
                    <a:pt x="1263" y="1"/>
                  </a:moveTo>
                  <a:lnTo>
                    <a:pt x="1" y="1287"/>
                  </a:lnTo>
                  <a:lnTo>
                    <a:pt x="430" y="1715"/>
                  </a:lnTo>
                  <a:lnTo>
                    <a:pt x="1716" y="453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3"/>
            <p:cNvSpPr/>
            <p:nvPr/>
          </p:nvSpPr>
          <p:spPr>
            <a:xfrm>
              <a:off x="4784772" y="4630059"/>
              <a:ext cx="377206" cy="364994"/>
            </a:xfrm>
            <a:custGeom>
              <a:rect b="b" l="l" r="r" t="t"/>
              <a:pathLst>
                <a:path extrusionOk="0" h="10670" w="11027">
                  <a:moveTo>
                    <a:pt x="8734" y="969"/>
                  </a:moveTo>
                  <a:cubicBezTo>
                    <a:pt x="8812" y="969"/>
                    <a:pt x="8891" y="1001"/>
                    <a:pt x="8954" y="1072"/>
                  </a:cubicBezTo>
                  <a:cubicBezTo>
                    <a:pt x="9074" y="1191"/>
                    <a:pt x="9074" y="1382"/>
                    <a:pt x="8954" y="1501"/>
                  </a:cubicBezTo>
                  <a:cubicBezTo>
                    <a:pt x="8891" y="1565"/>
                    <a:pt x="8812" y="1594"/>
                    <a:pt x="8734" y="1594"/>
                  </a:cubicBezTo>
                  <a:cubicBezTo>
                    <a:pt x="8579" y="1594"/>
                    <a:pt x="8431" y="1477"/>
                    <a:pt x="8431" y="1287"/>
                  </a:cubicBezTo>
                  <a:cubicBezTo>
                    <a:pt x="8431" y="1096"/>
                    <a:pt x="8579" y="969"/>
                    <a:pt x="8734" y="969"/>
                  </a:cubicBezTo>
                  <a:close/>
                  <a:moveTo>
                    <a:pt x="7829" y="1850"/>
                  </a:moveTo>
                  <a:cubicBezTo>
                    <a:pt x="7907" y="1850"/>
                    <a:pt x="7986" y="1882"/>
                    <a:pt x="8050" y="1954"/>
                  </a:cubicBezTo>
                  <a:cubicBezTo>
                    <a:pt x="8169" y="2073"/>
                    <a:pt x="8169" y="2263"/>
                    <a:pt x="8050" y="2382"/>
                  </a:cubicBezTo>
                  <a:cubicBezTo>
                    <a:pt x="7989" y="2443"/>
                    <a:pt x="7914" y="2470"/>
                    <a:pt x="7840" y="2470"/>
                  </a:cubicBezTo>
                  <a:cubicBezTo>
                    <a:pt x="7681" y="2470"/>
                    <a:pt x="7526" y="2346"/>
                    <a:pt x="7526" y="2168"/>
                  </a:cubicBezTo>
                  <a:cubicBezTo>
                    <a:pt x="7526" y="1977"/>
                    <a:pt x="7674" y="1850"/>
                    <a:pt x="7829" y="1850"/>
                  </a:cubicBezTo>
                  <a:close/>
                  <a:moveTo>
                    <a:pt x="9626" y="1866"/>
                  </a:moveTo>
                  <a:cubicBezTo>
                    <a:pt x="9700" y="1866"/>
                    <a:pt x="9775" y="1893"/>
                    <a:pt x="9836" y="1954"/>
                  </a:cubicBezTo>
                  <a:cubicBezTo>
                    <a:pt x="9955" y="2073"/>
                    <a:pt x="9955" y="2287"/>
                    <a:pt x="9836" y="2406"/>
                  </a:cubicBezTo>
                  <a:cubicBezTo>
                    <a:pt x="9776" y="2466"/>
                    <a:pt x="9702" y="2493"/>
                    <a:pt x="9629" y="2493"/>
                  </a:cubicBezTo>
                  <a:cubicBezTo>
                    <a:pt x="9469" y="2493"/>
                    <a:pt x="9312" y="2364"/>
                    <a:pt x="9312" y="2168"/>
                  </a:cubicBezTo>
                  <a:cubicBezTo>
                    <a:pt x="9312" y="1989"/>
                    <a:pt x="9467" y="1866"/>
                    <a:pt x="9626" y="1866"/>
                  </a:cubicBezTo>
                  <a:close/>
                  <a:moveTo>
                    <a:pt x="8745" y="2747"/>
                  </a:moveTo>
                  <a:cubicBezTo>
                    <a:pt x="8819" y="2747"/>
                    <a:pt x="8894" y="2774"/>
                    <a:pt x="8954" y="2835"/>
                  </a:cubicBezTo>
                  <a:cubicBezTo>
                    <a:pt x="9074" y="2954"/>
                    <a:pt x="9074" y="3144"/>
                    <a:pt x="8954" y="3287"/>
                  </a:cubicBezTo>
                  <a:cubicBezTo>
                    <a:pt x="8895" y="3347"/>
                    <a:pt x="8821" y="3374"/>
                    <a:pt x="8748" y="3374"/>
                  </a:cubicBezTo>
                  <a:cubicBezTo>
                    <a:pt x="8588" y="3374"/>
                    <a:pt x="8431" y="3245"/>
                    <a:pt x="8431" y="3049"/>
                  </a:cubicBezTo>
                  <a:cubicBezTo>
                    <a:pt x="8431" y="2870"/>
                    <a:pt x="8586" y="2747"/>
                    <a:pt x="8745" y="2747"/>
                  </a:cubicBezTo>
                  <a:close/>
                  <a:moveTo>
                    <a:pt x="5951" y="3722"/>
                  </a:moveTo>
                  <a:cubicBezTo>
                    <a:pt x="6031" y="3722"/>
                    <a:pt x="6109" y="3751"/>
                    <a:pt x="6168" y="3811"/>
                  </a:cubicBezTo>
                  <a:lnTo>
                    <a:pt x="7073" y="4716"/>
                  </a:lnTo>
                  <a:cubicBezTo>
                    <a:pt x="7192" y="4835"/>
                    <a:pt x="7192" y="5026"/>
                    <a:pt x="7073" y="5145"/>
                  </a:cubicBezTo>
                  <a:lnTo>
                    <a:pt x="7049" y="5145"/>
                  </a:lnTo>
                  <a:lnTo>
                    <a:pt x="5335" y="6883"/>
                  </a:lnTo>
                  <a:cubicBezTo>
                    <a:pt x="5275" y="6943"/>
                    <a:pt x="5198" y="6972"/>
                    <a:pt x="5120" y="6972"/>
                  </a:cubicBezTo>
                  <a:cubicBezTo>
                    <a:pt x="5043" y="6972"/>
                    <a:pt x="4966" y="6943"/>
                    <a:pt x="4906" y="6883"/>
                  </a:cubicBezTo>
                  <a:lnTo>
                    <a:pt x="4001" y="5978"/>
                  </a:lnTo>
                  <a:cubicBezTo>
                    <a:pt x="3882" y="5859"/>
                    <a:pt x="3882" y="5669"/>
                    <a:pt x="4001" y="5526"/>
                  </a:cubicBezTo>
                  <a:lnTo>
                    <a:pt x="5716" y="3811"/>
                  </a:lnTo>
                  <a:cubicBezTo>
                    <a:pt x="5787" y="3751"/>
                    <a:pt x="5871" y="3722"/>
                    <a:pt x="5951" y="3722"/>
                  </a:cubicBezTo>
                  <a:close/>
                  <a:moveTo>
                    <a:pt x="2335" y="7328"/>
                  </a:moveTo>
                  <a:cubicBezTo>
                    <a:pt x="2416" y="7328"/>
                    <a:pt x="2501" y="7359"/>
                    <a:pt x="2572" y="7431"/>
                  </a:cubicBezTo>
                  <a:cubicBezTo>
                    <a:pt x="2691" y="7550"/>
                    <a:pt x="2691" y="7740"/>
                    <a:pt x="2572" y="7859"/>
                  </a:cubicBezTo>
                  <a:cubicBezTo>
                    <a:pt x="2501" y="7923"/>
                    <a:pt x="2416" y="7952"/>
                    <a:pt x="2335" y="7952"/>
                  </a:cubicBezTo>
                  <a:cubicBezTo>
                    <a:pt x="2173" y="7952"/>
                    <a:pt x="2024" y="7836"/>
                    <a:pt x="2024" y="7645"/>
                  </a:cubicBezTo>
                  <a:cubicBezTo>
                    <a:pt x="2024" y="7455"/>
                    <a:pt x="2173" y="7328"/>
                    <a:pt x="2335" y="7328"/>
                  </a:cubicBezTo>
                  <a:close/>
                  <a:moveTo>
                    <a:pt x="1447" y="8209"/>
                  </a:moveTo>
                  <a:cubicBezTo>
                    <a:pt x="1524" y="8209"/>
                    <a:pt x="1604" y="8240"/>
                    <a:pt x="1667" y="8312"/>
                  </a:cubicBezTo>
                  <a:cubicBezTo>
                    <a:pt x="1786" y="8431"/>
                    <a:pt x="1786" y="8622"/>
                    <a:pt x="1667" y="8741"/>
                  </a:cubicBezTo>
                  <a:cubicBezTo>
                    <a:pt x="1607" y="8801"/>
                    <a:pt x="1532" y="8828"/>
                    <a:pt x="1457" y="8828"/>
                  </a:cubicBezTo>
                  <a:cubicBezTo>
                    <a:pt x="1298" y="8828"/>
                    <a:pt x="1143" y="8705"/>
                    <a:pt x="1143" y="8526"/>
                  </a:cubicBezTo>
                  <a:cubicBezTo>
                    <a:pt x="1143" y="8336"/>
                    <a:pt x="1292" y="8209"/>
                    <a:pt x="1447" y="8209"/>
                  </a:cubicBezTo>
                  <a:close/>
                  <a:moveTo>
                    <a:pt x="3235" y="8218"/>
                  </a:moveTo>
                  <a:cubicBezTo>
                    <a:pt x="3470" y="8218"/>
                    <a:pt x="3673" y="8526"/>
                    <a:pt x="3453" y="8764"/>
                  </a:cubicBezTo>
                  <a:cubicBezTo>
                    <a:pt x="3394" y="8824"/>
                    <a:pt x="3310" y="8854"/>
                    <a:pt x="3230" y="8854"/>
                  </a:cubicBezTo>
                  <a:cubicBezTo>
                    <a:pt x="3150" y="8854"/>
                    <a:pt x="3072" y="8824"/>
                    <a:pt x="3025" y="8764"/>
                  </a:cubicBezTo>
                  <a:cubicBezTo>
                    <a:pt x="2882" y="8645"/>
                    <a:pt x="2882" y="8431"/>
                    <a:pt x="3025" y="8312"/>
                  </a:cubicBezTo>
                  <a:cubicBezTo>
                    <a:pt x="3091" y="8246"/>
                    <a:pt x="3164" y="8218"/>
                    <a:pt x="3235" y="8218"/>
                  </a:cubicBezTo>
                  <a:close/>
                  <a:moveTo>
                    <a:pt x="2346" y="9106"/>
                  </a:moveTo>
                  <a:cubicBezTo>
                    <a:pt x="2424" y="9106"/>
                    <a:pt x="2504" y="9132"/>
                    <a:pt x="2572" y="9193"/>
                  </a:cubicBezTo>
                  <a:cubicBezTo>
                    <a:pt x="2691" y="9312"/>
                    <a:pt x="2691" y="9503"/>
                    <a:pt x="2572" y="9646"/>
                  </a:cubicBezTo>
                  <a:cubicBezTo>
                    <a:pt x="2505" y="9705"/>
                    <a:pt x="2426" y="9732"/>
                    <a:pt x="2349" y="9732"/>
                  </a:cubicBezTo>
                  <a:cubicBezTo>
                    <a:pt x="2181" y="9732"/>
                    <a:pt x="2024" y="9603"/>
                    <a:pt x="2024" y="9407"/>
                  </a:cubicBezTo>
                  <a:cubicBezTo>
                    <a:pt x="2024" y="9229"/>
                    <a:pt x="2179" y="9106"/>
                    <a:pt x="2346" y="9106"/>
                  </a:cubicBezTo>
                  <a:close/>
                  <a:moveTo>
                    <a:pt x="8654" y="1"/>
                  </a:moveTo>
                  <a:cubicBezTo>
                    <a:pt x="8198" y="1"/>
                    <a:pt x="7740" y="167"/>
                    <a:pt x="7383" y="501"/>
                  </a:cubicBezTo>
                  <a:lnTo>
                    <a:pt x="691" y="7216"/>
                  </a:lnTo>
                  <a:cubicBezTo>
                    <a:pt x="0" y="7907"/>
                    <a:pt x="0" y="9026"/>
                    <a:pt x="691" y="9717"/>
                  </a:cubicBezTo>
                  <a:lnTo>
                    <a:pt x="1143" y="10169"/>
                  </a:lnTo>
                  <a:cubicBezTo>
                    <a:pt x="1489" y="10503"/>
                    <a:pt x="1941" y="10670"/>
                    <a:pt x="2394" y="10670"/>
                  </a:cubicBezTo>
                  <a:cubicBezTo>
                    <a:pt x="2846" y="10670"/>
                    <a:pt x="3299" y="10503"/>
                    <a:pt x="3644" y="10169"/>
                  </a:cubicBezTo>
                  <a:lnTo>
                    <a:pt x="10336" y="3454"/>
                  </a:lnTo>
                  <a:cubicBezTo>
                    <a:pt x="11026" y="2763"/>
                    <a:pt x="11026" y="1644"/>
                    <a:pt x="10336" y="953"/>
                  </a:cubicBezTo>
                  <a:lnTo>
                    <a:pt x="9907" y="501"/>
                  </a:lnTo>
                  <a:cubicBezTo>
                    <a:pt x="9562" y="167"/>
                    <a:pt x="9109" y="1"/>
                    <a:pt x="8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3"/>
            <p:cNvSpPr/>
            <p:nvPr/>
          </p:nvSpPr>
          <p:spPr>
            <a:xfrm>
              <a:off x="4784772" y="4630059"/>
              <a:ext cx="173535" cy="167035"/>
            </a:xfrm>
            <a:custGeom>
              <a:rect b="b" l="l" r="r" t="t"/>
              <a:pathLst>
                <a:path extrusionOk="0" h="4883" w="5073">
                  <a:moveTo>
                    <a:pt x="2322" y="937"/>
                  </a:moveTo>
                  <a:cubicBezTo>
                    <a:pt x="2489" y="937"/>
                    <a:pt x="2644" y="1060"/>
                    <a:pt x="2644" y="1239"/>
                  </a:cubicBezTo>
                  <a:cubicBezTo>
                    <a:pt x="2644" y="1435"/>
                    <a:pt x="2487" y="1564"/>
                    <a:pt x="2319" y="1564"/>
                  </a:cubicBezTo>
                  <a:cubicBezTo>
                    <a:pt x="2242" y="1564"/>
                    <a:pt x="2163" y="1537"/>
                    <a:pt x="2096" y="1477"/>
                  </a:cubicBezTo>
                  <a:cubicBezTo>
                    <a:pt x="1977" y="1334"/>
                    <a:pt x="1977" y="1144"/>
                    <a:pt x="2096" y="1025"/>
                  </a:cubicBezTo>
                  <a:cubicBezTo>
                    <a:pt x="2164" y="964"/>
                    <a:pt x="2244" y="937"/>
                    <a:pt x="2322" y="937"/>
                  </a:cubicBezTo>
                  <a:close/>
                  <a:moveTo>
                    <a:pt x="1435" y="1813"/>
                  </a:moveTo>
                  <a:cubicBezTo>
                    <a:pt x="1591" y="1813"/>
                    <a:pt x="1739" y="1930"/>
                    <a:pt x="1739" y="2120"/>
                  </a:cubicBezTo>
                  <a:cubicBezTo>
                    <a:pt x="1739" y="2311"/>
                    <a:pt x="1591" y="2438"/>
                    <a:pt x="1435" y="2438"/>
                  </a:cubicBezTo>
                  <a:cubicBezTo>
                    <a:pt x="1358" y="2438"/>
                    <a:pt x="1278" y="2406"/>
                    <a:pt x="1215" y="2335"/>
                  </a:cubicBezTo>
                  <a:cubicBezTo>
                    <a:pt x="1096" y="2215"/>
                    <a:pt x="1096" y="2025"/>
                    <a:pt x="1215" y="1906"/>
                  </a:cubicBezTo>
                  <a:cubicBezTo>
                    <a:pt x="1278" y="1842"/>
                    <a:pt x="1358" y="1813"/>
                    <a:pt x="1435" y="1813"/>
                  </a:cubicBezTo>
                  <a:close/>
                  <a:moveTo>
                    <a:pt x="3208" y="1819"/>
                  </a:moveTo>
                  <a:cubicBezTo>
                    <a:pt x="3368" y="1819"/>
                    <a:pt x="3525" y="1948"/>
                    <a:pt x="3525" y="2144"/>
                  </a:cubicBezTo>
                  <a:cubicBezTo>
                    <a:pt x="3525" y="2323"/>
                    <a:pt x="3370" y="2446"/>
                    <a:pt x="3211" y="2446"/>
                  </a:cubicBezTo>
                  <a:cubicBezTo>
                    <a:pt x="3137" y="2446"/>
                    <a:pt x="3062" y="2419"/>
                    <a:pt x="3001" y="2358"/>
                  </a:cubicBezTo>
                  <a:cubicBezTo>
                    <a:pt x="2882" y="2239"/>
                    <a:pt x="2882" y="2049"/>
                    <a:pt x="3001" y="1906"/>
                  </a:cubicBezTo>
                  <a:cubicBezTo>
                    <a:pt x="3061" y="1846"/>
                    <a:pt x="3135" y="1819"/>
                    <a:pt x="3208" y="1819"/>
                  </a:cubicBezTo>
                  <a:close/>
                  <a:moveTo>
                    <a:pt x="2319" y="2700"/>
                  </a:moveTo>
                  <a:cubicBezTo>
                    <a:pt x="2487" y="2700"/>
                    <a:pt x="2644" y="2829"/>
                    <a:pt x="2644" y="3025"/>
                  </a:cubicBezTo>
                  <a:cubicBezTo>
                    <a:pt x="2644" y="3204"/>
                    <a:pt x="2489" y="3327"/>
                    <a:pt x="2322" y="3327"/>
                  </a:cubicBezTo>
                  <a:cubicBezTo>
                    <a:pt x="2244" y="3327"/>
                    <a:pt x="2164" y="3300"/>
                    <a:pt x="2096" y="3239"/>
                  </a:cubicBezTo>
                  <a:cubicBezTo>
                    <a:pt x="1977" y="3120"/>
                    <a:pt x="1977" y="2906"/>
                    <a:pt x="2096" y="2787"/>
                  </a:cubicBezTo>
                  <a:cubicBezTo>
                    <a:pt x="2163" y="2727"/>
                    <a:pt x="2242" y="2700"/>
                    <a:pt x="2319" y="2700"/>
                  </a:cubicBezTo>
                  <a:close/>
                  <a:moveTo>
                    <a:pt x="2394" y="1"/>
                  </a:moveTo>
                  <a:cubicBezTo>
                    <a:pt x="1941" y="1"/>
                    <a:pt x="1489" y="167"/>
                    <a:pt x="1143" y="501"/>
                  </a:cubicBezTo>
                  <a:lnTo>
                    <a:pt x="691" y="953"/>
                  </a:lnTo>
                  <a:cubicBezTo>
                    <a:pt x="0" y="1644"/>
                    <a:pt x="0" y="2763"/>
                    <a:pt x="691" y="3454"/>
                  </a:cubicBezTo>
                  <a:lnTo>
                    <a:pt x="2120" y="4883"/>
                  </a:lnTo>
                  <a:lnTo>
                    <a:pt x="5073" y="1954"/>
                  </a:lnTo>
                  <a:lnTo>
                    <a:pt x="3644" y="501"/>
                  </a:lnTo>
                  <a:cubicBezTo>
                    <a:pt x="3299" y="167"/>
                    <a:pt x="2846" y="1"/>
                    <a:pt x="2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3"/>
            <p:cNvSpPr/>
            <p:nvPr/>
          </p:nvSpPr>
          <p:spPr>
            <a:xfrm>
              <a:off x="4988409" y="4828018"/>
              <a:ext cx="173569" cy="167035"/>
            </a:xfrm>
            <a:custGeom>
              <a:rect b="b" l="l" r="r" t="t"/>
              <a:pathLst>
                <a:path extrusionOk="0" h="4883" w="5074">
                  <a:moveTo>
                    <a:pt x="2768" y="1556"/>
                  </a:moveTo>
                  <a:cubicBezTo>
                    <a:pt x="2842" y="1556"/>
                    <a:pt x="2917" y="1583"/>
                    <a:pt x="2978" y="1644"/>
                  </a:cubicBezTo>
                  <a:cubicBezTo>
                    <a:pt x="3097" y="1763"/>
                    <a:pt x="3097" y="1977"/>
                    <a:pt x="2978" y="2096"/>
                  </a:cubicBezTo>
                  <a:cubicBezTo>
                    <a:pt x="2918" y="2156"/>
                    <a:pt x="2844" y="2183"/>
                    <a:pt x="2771" y="2183"/>
                  </a:cubicBezTo>
                  <a:cubicBezTo>
                    <a:pt x="2611" y="2183"/>
                    <a:pt x="2454" y="2054"/>
                    <a:pt x="2454" y="1858"/>
                  </a:cubicBezTo>
                  <a:cubicBezTo>
                    <a:pt x="2454" y="1680"/>
                    <a:pt x="2609" y="1556"/>
                    <a:pt x="2768" y="1556"/>
                  </a:cubicBezTo>
                  <a:close/>
                  <a:moveTo>
                    <a:pt x="1870" y="2437"/>
                  </a:moveTo>
                  <a:cubicBezTo>
                    <a:pt x="1948" y="2437"/>
                    <a:pt x="2028" y="2464"/>
                    <a:pt x="2097" y="2525"/>
                  </a:cubicBezTo>
                  <a:cubicBezTo>
                    <a:pt x="2216" y="2644"/>
                    <a:pt x="2216" y="2835"/>
                    <a:pt x="2097" y="2977"/>
                  </a:cubicBezTo>
                  <a:cubicBezTo>
                    <a:pt x="2029" y="3037"/>
                    <a:pt x="1950" y="3064"/>
                    <a:pt x="1874" y="3064"/>
                  </a:cubicBezTo>
                  <a:cubicBezTo>
                    <a:pt x="1706" y="3064"/>
                    <a:pt x="1549" y="2935"/>
                    <a:pt x="1549" y="2739"/>
                  </a:cubicBezTo>
                  <a:cubicBezTo>
                    <a:pt x="1549" y="2561"/>
                    <a:pt x="1704" y="2437"/>
                    <a:pt x="1870" y="2437"/>
                  </a:cubicBezTo>
                  <a:close/>
                  <a:moveTo>
                    <a:pt x="3645" y="2446"/>
                  </a:moveTo>
                  <a:cubicBezTo>
                    <a:pt x="3727" y="2446"/>
                    <a:pt x="3811" y="2477"/>
                    <a:pt x="3883" y="2549"/>
                  </a:cubicBezTo>
                  <a:cubicBezTo>
                    <a:pt x="4002" y="2668"/>
                    <a:pt x="4002" y="2858"/>
                    <a:pt x="3883" y="2977"/>
                  </a:cubicBezTo>
                  <a:cubicBezTo>
                    <a:pt x="3811" y="3041"/>
                    <a:pt x="3727" y="3070"/>
                    <a:pt x="3645" y="3070"/>
                  </a:cubicBezTo>
                  <a:cubicBezTo>
                    <a:pt x="3483" y="3070"/>
                    <a:pt x="3335" y="2954"/>
                    <a:pt x="3335" y="2763"/>
                  </a:cubicBezTo>
                  <a:cubicBezTo>
                    <a:pt x="3335" y="2573"/>
                    <a:pt x="3483" y="2446"/>
                    <a:pt x="3645" y="2446"/>
                  </a:cubicBezTo>
                  <a:close/>
                  <a:moveTo>
                    <a:pt x="2757" y="3327"/>
                  </a:moveTo>
                  <a:cubicBezTo>
                    <a:pt x="2835" y="3327"/>
                    <a:pt x="2914" y="3358"/>
                    <a:pt x="2978" y="3430"/>
                  </a:cubicBezTo>
                  <a:cubicBezTo>
                    <a:pt x="3097" y="3549"/>
                    <a:pt x="3097" y="3739"/>
                    <a:pt x="2978" y="3859"/>
                  </a:cubicBezTo>
                  <a:cubicBezTo>
                    <a:pt x="2917" y="3919"/>
                    <a:pt x="2842" y="3946"/>
                    <a:pt x="2768" y="3946"/>
                  </a:cubicBezTo>
                  <a:cubicBezTo>
                    <a:pt x="2609" y="3946"/>
                    <a:pt x="2454" y="3823"/>
                    <a:pt x="2454" y="3644"/>
                  </a:cubicBezTo>
                  <a:cubicBezTo>
                    <a:pt x="2454" y="3454"/>
                    <a:pt x="2602" y="3327"/>
                    <a:pt x="2757" y="3327"/>
                  </a:cubicBezTo>
                  <a:close/>
                  <a:moveTo>
                    <a:pt x="2954" y="1"/>
                  </a:moveTo>
                  <a:lnTo>
                    <a:pt x="1" y="2954"/>
                  </a:lnTo>
                  <a:lnTo>
                    <a:pt x="1430" y="4382"/>
                  </a:lnTo>
                  <a:cubicBezTo>
                    <a:pt x="1787" y="4716"/>
                    <a:pt x="2245" y="4883"/>
                    <a:pt x="2701" y="4883"/>
                  </a:cubicBezTo>
                  <a:cubicBezTo>
                    <a:pt x="3156" y="4883"/>
                    <a:pt x="3609" y="4716"/>
                    <a:pt x="3954" y="4382"/>
                  </a:cubicBezTo>
                  <a:lnTo>
                    <a:pt x="4383" y="3930"/>
                  </a:lnTo>
                  <a:cubicBezTo>
                    <a:pt x="5073" y="3239"/>
                    <a:pt x="5073" y="2120"/>
                    <a:pt x="4383" y="1429"/>
                  </a:cubicBez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7" name="Google Shape;2977;p23"/>
          <p:cNvGrpSpPr/>
          <p:nvPr/>
        </p:nvGrpSpPr>
        <p:grpSpPr>
          <a:xfrm>
            <a:off x="5584347" y="4240150"/>
            <a:ext cx="372554" cy="367902"/>
            <a:chOff x="5583927" y="4628588"/>
            <a:chExt cx="372554" cy="367902"/>
          </a:xfrm>
        </p:grpSpPr>
        <p:sp>
          <p:nvSpPr>
            <p:cNvPr id="2978" name="Google Shape;2978;p23"/>
            <p:cNvSpPr/>
            <p:nvPr/>
          </p:nvSpPr>
          <p:spPr>
            <a:xfrm>
              <a:off x="5844589" y="4628588"/>
              <a:ext cx="111893" cy="107412"/>
            </a:xfrm>
            <a:custGeom>
              <a:rect b="b" l="l" r="r" t="t"/>
              <a:pathLst>
                <a:path extrusionOk="0" h="3140" w="3271">
                  <a:moveTo>
                    <a:pt x="2804" y="0"/>
                  </a:moveTo>
                  <a:cubicBezTo>
                    <a:pt x="2733" y="0"/>
                    <a:pt x="2661" y="27"/>
                    <a:pt x="2597" y="91"/>
                  </a:cubicBezTo>
                  <a:lnTo>
                    <a:pt x="2597" y="115"/>
                  </a:lnTo>
                  <a:lnTo>
                    <a:pt x="1096" y="1615"/>
                  </a:lnTo>
                  <a:lnTo>
                    <a:pt x="858" y="1401"/>
                  </a:lnTo>
                  <a:cubicBezTo>
                    <a:pt x="799" y="1342"/>
                    <a:pt x="721" y="1312"/>
                    <a:pt x="644" y="1312"/>
                  </a:cubicBezTo>
                  <a:cubicBezTo>
                    <a:pt x="566" y="1312"/>
                    <a:pt x="489" y="1342"/>
                    <a:pt x="430" y="1401"/>
                  </a:cubicBezTo>
                  <a:lnTo>
                    <a:pt x="1" y="1806"/>
                  </a:lnTo>
                  <a:cubicBezTo>
                    <a:pt x="120" y="1901"/>
                    <a:pt x="1239" y="3021"/>
                    <a:pt x="1335" y="3140"/>
                  </a:cubicBezTo>
                  <a:lnTo>
                    <a:pt x="1763" y="2711"/>
                  </a:lnTo>
                  <a:cubicBezTo>
                    <a:pt x="1882" y="2592"/>
                    <a:pt x="1882" y="2401"/>
                    <a:pt x="1763" y="2282"/>
                  </a:cubicBezTo>
                  <a:lnTo>
                    <a:pt x="1525" y="2044"/>
                  </a:lnTo>
                  <a:lnTo>
                    <a:pt x="3049" y="544"/>
                  </a:lnTo>
                  <a:cubicBezTo>
                    <a:pt x="3271" y="322"/>
                    <a:pt x="3048" y="0"/>
                    <a:pt x="2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3"/>
            <p:cNvSpPr/>
            <p:nvPr/>
          </p:nvSpPr>
          <p:spPr>
            <a:xfrm>
              <a:off x="5583927" y="4699500"/>
              <a:ext cx="300616" cy="296990"/>
            </a:xfrm>
            <a:custGeom>
              <a:rect b="b" l="l" r="r" t="t"/>
              <a:pathLst>
                <a:path extrusionOk="0" h="8682" w="8788">
                  <a:moveTo>
                    <a:pt x="6585" y="1"/>
                  </a:moveTo>
                  <a:cubicBezTo>
                    <a:pt x="6323" y="1"/>
                    <a:pt x="6061" y="102"/>
                    <a:pt x="5859" y="305"/>
                  </a:cubicBezTo>
                  <a:lnTo>
                    <a:pt x="2596" y="3591"/>
                  </a:lnTo>
                  <a:cubicBezTo>
                    <a:pt x="2191" y="3996"/>
                    <a:pt x="2191" y="4639"/>
                    <a:pt x="2596" y="5044"/>
                  </a:cubicBezTo>
                  <a:lnTo>
                    <a:pt x="2906" y="5353"/>
                  </a:lnTo>
                  <a:lnTo>
                    <a:pt x="2286" y="5996"/>
                  </a:lnTo>
                  <a:lnTo>
                    <a:pt x="1453" y="5163"/>
                  </a:lnTo>
                  <a:cubicBezTo>
                    <a:pt x="1393" y="5103"/>
                    <a:pt x="1316" y="5073"/>
                    <a:pt x="1239" y="5073"/>
                  </a:cubicBezTo>
                  <a:cubicBezTo>
                    <a:pt x="1161" y="5073"/>
                    <a:pt x="1084" y="5103"/>
                    <a:pt x="1024" y="5163"/>
                  </a:cubicBezTo>
                  <a:lnTo>
                    <a:pt x="119" y="6068"/>
                  </a:lnTo>
                  <a:cubicBezTo>
                    <a:pt x="0" y="6187"/>
                    <a:pt x="0" y="6377"/>
                    <a:pt x="119" y="6496"/>
                  </a:cubicBezTo>
                  <a:lnTo>
                    <a:pt x="1167" y="7544"/>
                  </a:lnTo>
                  <a:lnTo>
                    <a:pt x="2215" y="8592"/>
                  </a:lnTo>
                  <a:cubicBezTo>
                    <a:pt x="2275" y="8651"/>
                    <a:pt x="2352" y="8681"/>
                    <a:pt x="2429" y="8681"/>
                  </a:cubicBezTo>
                  <a:cubicBezTo>
                    <a:pt x="2507" y="8681"/>
                    <a:pt x="2584" y="8651"/>
                    <a:pt x="2644" y="8592"/>
                  </a:cubicBezTo>
                  <a:lnTo>
                    <a:pt x="3549" y="7687"/>
                  </a:lnTo>
                  <a:cubicBezTo>
                    <a:pt x="3668" y="7568"/>
                    <a:pt x="3668" y="7377"/>
                    <a:pt x="3549" y="7258"/>
                  </a:cubicBezTo>
                  <a:lnTo>
                    <a:pt x="2715" y="6425"/>
                  </a:lnTo>
                  <a:lnTo>
                    <a:pt x="3334" y="5782"/>
                  </a:lnTo>
                  <a:lnTo>
                    <a:pt x="3668" y="6115"/>
                  </a:lnTo>
                  <a:cubicBezTo>
                    <a:pt x="3870" y="6318"/>
                    <a:pt x="4132" y="6419"/>
                    <a:pt x="4394" y="6419"/>
                  </a:cubicBezTo>
                  <a:cubicBezTo>
                    <a:pt x="4656" y="6419"/>
                    <a:pt x="4918" y="6318"/>
                    <a:pt x="5120" y="6115"/>
                  </a:cubicBezTo>
                  <a:lnTo>
                    <a:pt x="5382" y="5853"/>
                  </a:lnTo>
                  <a:lnTo>
                    <a:pt x="4930" y="5401"/>
                  </a:lnTo>
                  <a:cubicBezTo>
                    <a:pt x="4712" y="5164"/>
                    <a:pt x="4910" y="4845"/>
                    <a:pt x="5154" y="4845"/>
                  </a:cubicBezTo>
                  <a:cubicBezTo>
                    <a:pt x="5229" y="4845"/>
                    <a:pt x="5309" y="4875"/>
                    <a:pt x="5382" y="4948"/>
                  </a:cubicBezTo>
                  <a:lnTo>
                    <a:pt x="5835" y="5401"/>
                  </a:lnTo>
                  <a:lnTo>
                    <a:pt x="6430" y="4805"/>
                  </a:lnTo>
                  <a:lnTo>
                    <a:pt x="5573" y="3972"/>
                  </a:lnTo>
                  <a:cubicBezTo>
                    <a:pt x="5353" y="3734"/>
                    <a:pt x="5570" y="3426"/>
                    <a:pt x="5812" y="3426"/>
                  </a:cubicBezTo>
                  <a:cubicBezTo>
                    <a:pt x="5884" y="3426"/>
                    <a:pt x="5959" y="3453"/>
                    <a:pt x="6025" y="3519"/>
                  </a:cubicBezTo>
                  <a:lnTo>
                    <a:pt x="6859" y="4353"/>
                  </a:lnTo>
                  <a:lnTo>
                    <a:pt x="7454" y="3758"/>
                  </a:lnTo>
                  <a:lnTo>
                    <a:pt x="7026" y="3305"/>
                  </a:lnTo>
                  <a:cubicBezTo>
                    <a:pt x="6819" y="3080"/>
                    <a:pt x="7027" y="2781"/>
                    <a:pt x="7276" y="2781"/>
                  </a:cubicBezTo>
                  <a:cubicBezTo>
                    <a:pt x="7343" y="2781"/>
                    <a:pt x="7412" y="2802"/>
                    <a:pt x="7478" y="2853"/>
                  </a:cubicBezTo>
                  <a:lnTo>
                    <a:pt x="7930" y="3305"/>
                  </a:lnTo>
                  <a:lnTo>
                    <a:pt x="8383" y="2853"/>
                  </a:lnTo>
                  <a:cubicBezTo>
                    <a:pt x="8740" y="2495"/>
                    <a:pt x="8788" y="1924"/>
                    <a:pt x="8502" y="1519"/>
                  </a:cubicBezTo>
                  <a:cubicBezTo>
                    <a:pt x="8431" y="1424"/>
                    <a:pt x="8502" y="1495"/>
                    <a:pt x="7311" y="305"/>
                  </a:cubicBezTo>
                  <a:cubicBezTo>
                    <a:pt x="7109" y="102"/>
                    <a:pt x="6847" y="1"/>
                    <a:pt x="6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0" name="Google Shape;2980;p23"/>
          <p:cNvGrpSpPr/>
          <p:nvPr/>
        </p:nvGrpSpPr>
        <p:grpSpPr>
          <a:xfrm>
            <a:off x="6374660" y="4289683"/>
            <a:ext cx="366602" cy="269487"/>
            <a:chOff x="6379833" y="4678120"/>
            <a:chExt cx="366602" cy="269487"/>
          </a:xfrm>
        </p:grpSpPr>
        <p:sp>
          <p:nvSpPr>
            <p:cNvPr id="2981" name="Google Shape;2981;p23"/>
            <p:cNvSpPr/>
            <p:nvPr/>
          </p:nvSpPr>
          <p:spPr>
            <a:xfrm>
              <a:off x="6379833" y="4678120"/>
              <a:ext cx="366602" cy="269487"/>
            </a:xfrm>
            <a:custGeom>
              <a:rect b="b" l="l" r="r" t="t"/>
              <a:pathLst>
                <a:path extrusionOk="0" h="7878" w="10717">
                  <a:moveTo>
                    <a:pt x="3234" y="1261"/>
                  </a:moveTo>
                  <a:cubicBezTo>
                    <a:pt x="3629" y="1261"/>
                    <a:pt x="3629" y="1884"/>
                    <a:pt x="3234" y="1884"/>
                  </a:cubicBezTo>
                  <a:cubicBezTo>
                    <a:pt x="3220" y="1884"/>
                    <a:pt x="3206" y="1884"/>
                    <a:pt x="3191" y="1882"/>
                  </a:cubicBezTo>
                  <a:lnTo>
                    <a:pt x="2143" y="1882"/>
                  </a:lnTo>
                  <a:cubicBezTo>
                    <a:pt x="2000" y="1882"/>
                    <a:pt x="1881" y="2001"/>
                    <a:pt x="1881" y="2144"/>
                  </a:cubicBezTo>
                  <a:lnTo>
                    <a:pt x="1881" y="2668"/>
                  </a:lnTo>
                  <a:cubicBezTo>
                    <a:pt x="1881" y="2811"/>
                    <a:pt x="2000" y="2930"/>
                    <a:pt x="2143" y="2930"/>
                  </a:cubicBezTo>
                  <a:lnTo>
                    <a:pt x="2667" y="2930"/>
                  </a:lnTo>
                  <a:cubicBezTo>
                    <a:pt x="3167" y="2930"/>
                    <a:pt x="3572" y="3335"/>
                    <a:pt x="3572" y="3835"/>
                  </a:cubicBezTo>
                  <a:lnTo>
                    <a:pt x="3572" y="4359"/>
                  </a:lnTo>
                  <a:cubicBezTo>
                    <a:pt x="3572" y="4859"/>
                    <a:pt x="3167" y="5264"/>
                    <a:pt x="2667" y="5264"/>
                  </a:cubicBezTo>
                  <a:lnTo>
                    <a:pt x="1619" y="5264"/>
                  </a:lnTo>
                  <a:cubicBezTo>
                    <a:pt x="1238" y="5216"/>
                    <a:pt x="1238" y="4668"/>
                    <a:pt x="1619" y="4621"/>
                  </a:cubicBezTo>
                  <a:lnTo>
                    <a:pt x="2667" y="4621"/>
                  </a:lnTo>
                  <a:cubicBezTo>
                    <a:pt x="2810" y="4621"/>
                    <a:pt x="2929" y="4502"/>
                    <a:pt x="2929" y="4359"/>
                  </a:cubicBezTo>
                  <a:lnTo>
                    <a:pt x="2929" y="3835"/>
                  </a:lnTo>
                  <a:cubicBezTo>
                    <a:pt x="2929" y="3692"/>
                    <a:pt x="2810" y="3573"/>
                    <a:pt x="2667" y="3573"/>
                  </a:cubicBezTo>
                  <a:lnTo>
                    <a:pt x="2143" y="3573"/>
                  </a:lnTo>
                  <a:cubicBezTo>
                    <a:pt x="1643" y="3573"/>
                    <a:pt x="1238" y="3168"/>
                    <a:pt x="1238" y="2668"/>
                  </a:cubicBezTo>
                  <a:lnTo>
                    <a:pt x="1238" y="2144"/>
                  </a:lnTo>
                  <a:cubicBezTo>
                    <a:pt x="1238" y="1644"/>
                    <a:pt x="1643" y="1263"/>
                    <a:pt x="2143" y="1263"/>
                  </a:cubicBezTo>
                  <a:lnTo>
                    <a:pt x="3191" y="1263"/>
                  </a:lnTo>
                  <a:cubicBezTo>
                    <a:pt x="3206" y="1261"/>
                    <a:pt x="3220" y="1261"/>
                    <a:pt x="3234" y="1261"/>
                  </a:cubicBezTo>
                  <a:close/>
                  <a:moveTo>
                    <a:pt x="5620" y="1263"/>
                  </a:moveTo>
                  <a:cubicBezTo>
                    <a:pt x="6097" y="1263"/>
                    <a:pt x="6501" y="1644"/>
                    <a:pt x="6501" y="2144"/>
                  </a:cubicBezTo>
                  <a:lnTo>
                    <a:pt x="6501" y="4359"/>
                  </a:lnTo>
                  <a:cubicBezTo>
                    <a:pt x="6501" y="4859"/>
                    <a:pt x="6097" y="5264"/>
                    <a:pt x="5620" y="5264"/>
                  </a:cubicBezTo>
                  <a:lnTo>
                    <a:pt x="5072" y="5264"/>
                  </a:lnTo>
                  <a:cubicBezTo>
                    <a:pt x="4572" y="5264"/>
                    <a:pt x="4168" y="4859"/>
                    <a:pt x="4168" y="4359"/>
                  </a:cubicBezTo>
                  <a:lnTo>
                    <a:pt x="4168" y="2144"/>
                  </a:lnTo>
                  <a:cubicBezTo>
                    <a:pt x="4168" y="1644"/>
                    <a:pt x="4572" y="1263"/>
                    <a:pt x="5072" y="1263"/>
                  </a:cubicBezTo>
                  <a:close/>
                  <a:moveTo>
                    <a:pt x="9073" y="1263"/>
                  </a:moveTo>
                  <a:cubicBezTo>
                    <a:pt x="9454" y="1287"/>
                    <a:pt x="9454" y="1834"/>
                    <a:pt x="9073" y="1882"/>
                  </a:cubicBezTo>
                  <a:lnTo>
                    <a:pt x="8025" y="1882"/>
                  </a:lnTo>
                  <a:cubicBezTo>
                    <a:pt x="7883" y="1882"/>
                    <a:pt x="7764" y="2001"/>
                    <a:pt x="7764" y="2144"/>
                  </a:cubicBezTo>
                  <a:lnTo>
                    <a:pt x="7764" y="2668"/>
                  </a:lnTo>
                  <a:cubicBezTo>
                    <a:pt x="7764" y="2811"/>
                    <a:pt x="7883" y="2930"/>
                    <a:pt x="8025" y="2930"/>
                  </a:cubicBezTo>
                  <a:lnTo>
                    <a:pt x="8549" y="2930"/>
                  </a:lnTo>
                  <a:cubicBezTo>
                    <a:pt x="9050" y="2930"/>
                    <a:pt x="9454" y="3335"/>
                    <a:pt x="9454" y="3835"/>
                  </a:cubicBezTo>
                  <a:lnTo>
                    <a:pt x="9454" y="4359"/>
                  </a:lnTo>
                  <a:cubicBezTo>
                    <a:pt x="9454" y="4859"/>
                    <a:pt x="9050" y="5264"/>
                    <a:pt x="8549" y="5264"/>
                  </a:cubicBezTo>
                  <a:lnTo>
                    <a:pt x="7502" y="5264"/>
                  </a:lnTo>
                  <a:cubicBezTo>
                    <a:pt x="7494" y="5264"/>
                    <a:pt x="7487" y="5264"/>
                    <a:pt x="7480" y="5264"/>
                  </a:cubicBezTo>
                  <a:cubicBezTo>
                    <a:pt x="7063" y="5264"/>
                    <a:pt x="7057" y="4618"/>
                    <a:pt x="7459" y="4618"/>
                  </a:cubicBezTo>
                  <a:cubicBezTo>
                    <a:pt x="7473" y="4618"/>
                    <a:pt x="7487" y="4619"/>
                    <a:pt x="7502" y="4621"/>
                  </a:cubicBezTo>
                  <a:lnTo>
                    <a:pt x="8549" y="4621"/>
                  </a:lnTo>
                  <a:cubicBezTo>
                    <a:pt x="8692" y="4621"/>
                    <a:pt x="8811" y="4502"/>
                    <a:pt x="8811" y="4359"/>
                  </a:cubicBezTo>
                  <a:lnTo>
                    <a:pt x="8811" y="3835"/>
                  </a:lnTo>
                  <a:cubicBezTo>
                    <a:pt x="8811" y="3692"/>
                    <a:pt x="8692" y="3573"/>
                    <a:pt x="8549" y="3573"/>
                  </a:cubicBezTo>
                  <a:lnTo>
                    <a:pt x="8025" y="3573"/>
                  </a:lnTo>
                  <a:cubicBezTo>
                    <a:pt x="7525" y="3573"/>
                    <a:pt x="7144" y="3168"/>
                    <a:pt x="7144" y="2668"/>
                  </a:cubicBezTo>
                  <a:lnTo>
                    <a:pt x="7144" y="2144"/>
                  </a:lnTo>
                  <a:cubicBezTo>
                    <a:pt x="7144" y="1644"/>
                    <a:pt x="7525" y="1263"/>
                    <a:pt x="8025" y="1263"/>
                  </a:cubicBezTo>
                  <a:close/>
                  <a:moveTo>
                    <a:pt x="1405" y="1"/>
                  </a:moveTo>
                  <a:cubicBezTo>
                    <a:pt x="619" y="1"/>
                    <a:pt x="0" y="620"/>
                    <a:pt x="0" y="1406"/>
                  </a:cubicBezTo>
                  <a:lnTo>
                    <a:pt x="0" y="5097"/>
                  </a:lnTo>
                  <a:cubicBezTo>
                    <a:pt x="0" y="5883"/>
                    <a:pt x="619" y="6502"/>
                    <a:pt x="1405" y="6502"/>
                  </a:cubicBezTo>
                  <a:lnTo>
                    <a:pt x="3858" y="6502"/>
                  </a:lnTo>
                  <a:lnTo>
                    <a:pt x="5120" y="7788"/>
                  </a:lnTo>
                  <a:cubicBezTo>
                    <a:pt x="5192" y="7848"/>
                    <a:pt x="5275" y="7877"/>
                    <a:pt x="5355" y="7877"/>
                  </a:cubicBezTo>
                  <a:cubicBezTo>
                    <a:pt x="5436" y="7877"/>
                    <a:pt x="5513" y="7848"/>
                    <a:pt x="5573" y="7788"/>
                  </a:cubicBezTo>
                  <a:lnTo>
                    <a:pt x="6859" y="6502"/>
                  </a:lnTo>
                  <a:lnTo>
                    <a:pt x="9288" y="6502"/>
                  </a:lnTo>
                  <a:cubicBezTo>
                    <a:pt x="10074" y="6502"/>
                    <a:pt x="10717" y="5859"/>
                    <a:pt x="10717" y="5097"/>
                  </a:cubicBezTo>
                  <a:lnTo>
                    <a:pt x="10717" y="1406"/>
                  </a:lnTo>
                  <a:cubicBezTo>
                    <a:pt x="10717" y="620"/>
                    <a:pt x="10074" y="1"/>
                    <a:pt x="9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23"/>
            <p:cNvSpPr/>
            <p:nvPr/>
          </p:nvSpPr>
          <p:spPr>
            <a:xfrm>
              <a:off x="6544371" y="4742499"/>
              <a:ext cx="36705" cy="93694"/>
            </a:xfrm>
            <a:custGeom>
              <a:rect b="b" l="l" r="r" t="t"/>
              <a:pathLst>
                <a:path extrusionOk="0" h="2739" w="1073">
                  <a:moveTo>
                    <a:pt x="262" y="0"/>
                  </a:moveTo>
                  <a:cubicBezTo>
                    <a:pt x="120" y="0"/>
                    <a:pt x="1" y="95"/>
                    <a:pt x="1" y="262"/>
                  </a:cubicBezTo>
                  <a:lnTo>
                    <a:pt x="1" y="2477"/>
                  </a:lnTo>
                  <a:cubicBezTo>
                    <a:pt x="1" y="2620"/>
                    <a:pt x="120" y="2739"/>
                    <a:pt x="262" y="2739"/>
                  </a:cubicBezTo>
                  <a:lnTo>
                    <a:pt x="810" y="2739"/>
                  </a:lnTo>
                  <a:cubicBezTo>
                    <a:pt x="953" y="2739"/>
                    <a:pt x="1072" y="2620"/>
                    <a:pt x="1072" y="2477"/>
                  </a:cubicBezTo>
                  <a:lnTo>
                    <a:pt x="1072" y="262"/>
                  </a:lnTo>
                  <a:cubicBezTo>
                    <a:pt x="1072" y="119"/>
                    <a:pt x="953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3" name="Google Shape;2983;p23"/>
          <p:cNvGrpSpPr/>
          <p:nvPr/>
        </p:nvGrpSpPr>
        <p:grpSpPr>
          <a:xfrm>
            <a:off x="7214675" y="4240800"/>
            <a:ext cx="272121" cy="366636"/>
            <a:chOff x="7209913" y="4629238"/>
            <a:chExt cx="272121" cy="366636"/>
          </a:xfrm>
        </p:grpSpPr>
        <p:sp>
          <p:nvSpPr>
            <p:cNvPr id="2984" name="Google Shape;2984;p23"/>
            <p:cNvSpPr/>
            <p:nvPr/>
          </p:nvSpPr>
          <p:spPr>
            <a:xfrm>
              <a:off x="7209913" y="4885042"/>
              <a:ext cx="272121" cy="110832"/>
            </a:xfrm>
            <a:custGeom>
              <a:rect b="b" l="l" r="r" t="t"/>
              <a:pathLst>
                <a:path extrusionOk="0" h="3240" w="7955">
                  <a:moveTo>
                    <a:pt x="1287" y="1"/>
                  </a:moveTo>
                  <a:cubicBezTo>
                    <a:pt x="1144" y="1"/>
                    <a:pt x="1025" y="96"/>
                    <a:pt x="977" y="215"/>
                  </a:cubicBezTo>
                  <a:lnTo>
                    <a:pt x="96" y="2835"/>
                  </a:lnTo>
                  <a:cubicBezTo>
                    <a:pt x="1" y="3025"/>
                    <a:pt x="168" y="3239"/>
                    <a:pt x="382" y="3239"/>
                  </a:cubicBezTo>
                  <a:lnTo>
                    <a:pt x="7598" y="3239"/>
                  </a:lnTo>
                  <a:cubicBezTo>
                    <a:pt x="7812" y="3239"/>
                    <a:pt x="7955" y="3025"/>
                    <a:pt x="7884" y="2835"/>
                  </a:cubicBezTo>
                  <a:lnTo>
                    <a:pt x="7002" y="215"/>
                  </a:lnTo>
                  <a:cubicBezTo>
                    <a:pt x="6955" y="96"/>
                    <a:pt x="6836" y="1"/>
                    <a:pt x="6693" y="1"/>
                  </a:cubicBezTo>
                  <a:lnTo>
                    <a:pt x="5931" y="1"/>
                  </a:lnTo>
                  <a:cubicBezTo>
                    <a:pt x="5740" y="263"/>
                    <a:pt x="5574" y="525"/>
                    <a:pt x="5407" y="786"/>
                  </a:cubicBezTo>
                  <a:cubicBezTo>
                    <a:pt x="5193" y="1144"/>
                    <a:pt x="5026" y="1549"/>
                    <a:pt x="4883" y="1953"/>
                  </a:cubicBezTo>
                  <a:cubicBezTo>
                    <a:pt x="4835" y="2144"/>
                    <a:pt x="4716" y="2311"/>
                    <a:pt x="4550" y="2430"/>
                  </a:cubicBezTo>
                  <a:cubicBezTo>
                    <a:pt x="4383" y="2549"/>
                    <a:pt x="4186" y="2608"/>
                    <a:pt x="3990" y="2608"/>
                  </a:cubicBezTo>
                  <a:cubicBezTo>
                    <a:pt x="3793" y="2608"/>
                    <a:pt x="3597" y="2549"/>
                    <a:pt x="3430" y="2430"/>
                  </a:cubicBezTo>
                  <a:cubicBezTo>
                    <a:pt x="3264" y="2311"/>
                    <a:pt x="3144" y="2144"/>
                    <a:pt x="3097" y="1953"/>
                  </a:cubicBezTo>
                  <a:cubicBezTo>
                    <a:pt x="2954" y="1549"/>
                    <a:pt x="2787" y="1144"/>
                    <a:pt x="2573" y="786"/>
                  </a:cubicBezTo>
                  <a:cubicBezTo>
                    <a:pt x="2406" y="525"/>
                    <a:pt x="2240" y="263"/>
                    <a:pt x="2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23"/>
            <p:cNvSpPr/>
            <p:nvPr/>
          </p:nvSpPr>
          <p:spPr>
            <a:xfrm>
              <a:off x="7229479" y="4629238"/>
              <a:ext cx="234663" cy="322850"/>
            </a:xfrm>
            <a:custGeom>
              <a:rect b="b" l="l" r="r" t="t"/>
              <a:pathLst>
                <a:path extrusionOk="0" h="9438" w="6860">
                  <a:moveTo>
                    <a:pt x="3419" y="1877"/>
                  </a:moveTo>
                  <a:cubicBezTo>
                    <a:pt x="4215" y="1877"/>
                    <a:pt x="4978" y="2496"/>
                    <a:pt x="4978" y="3430"/>
                  </a:cubicBezTo>
                  <a:cubicBezTo>
                    <a:pt x="4978" y="4287"/>
                    <a:pt x="4287" y="4978"/>
                    <a:pt x="3430" y="4978"/>
                  </a:cubicBezTo>
                  <a:cubicBezTo>
                    <a:pt x="2049" y="4978"/>
                    <a:pt x="1358" y="3311"/>
                    <a:pt x="2334" y="2335"/>
                  </a:cubicBezTo>
                  <a:cubicBezTo>
                    <a:pt x="2650" y="2019"/>
                    <a:pt x="3038" y="1877"/>
                    <a:pt x="3419" y="1877"/>
                  </a:cubicBezTo>
                  <a:close/>
                  <a:moveTo>
                    <a:pt x="3430" y="1"/>
                  </a:moveTo>
                  <a:cubicBezTo>
                    <a:pt x="1548" y="1"/>
                    <a:pt x="1" y="1525"/>
                    <a:pt x="1" y="3430"/>
                  </a:cubicBezTo>
                  <a:cubicBezTo>
                    <a:pt x="1" y="4621"/>
                    <a:pt x="620" y="5383"/>
                    <a:pt x="1286" y="6193"/>
                  </a:cubicBezTo>
                  <a:cubicBezTo>
                    <a:pt x="1763" y="6740"/>
                    <a:pt x="2191" y="7336"/>
                    <a:pt x="2549" y="7979"/>
                  </a:cubicBezTo>
                  <a:cubicBezTo>
                    <a:pt x="2787" y="8360"/>
                    <a:pt x="3001" y="8788"/>
                    <a:pt x="3144" y="9241"/>
                  </a:cubicBezTo>
                  <a:cubicBezTo>
                    <a:pt x="3192" y="9372"/>
                    <a:pt x="3311" y="9437"/>
                    <a:pt x="3433" y="9437"/>
                  </a:cubicBezTo>
                  <a:cubicBezTo>
                    <a:pt x="3555" y="9437"/>
                    <a:pt x="3680" y="9372"/>
                    <a:pt x="3739" y="9241"/>
                  </a:cubicBezTo>
                  <a:cubicBezTo>
                    <a:pt x="3858" y="8788"/>
                    <a:pt x="4049" y="8360"/>
                    <a:pt x="4311" y="7955"/>
                  </a:cubicBezTo>
                  <a:cubicBezTo>
                    <a:pt x="4668" y="7312"/>
                    <a:pt x="5097" y="6717"/>
                    <a:pt x="5573" y="6169"/>
                  </a:cubicBezTo>
                  <a:cubicBezTo>
                    <a:pt x="6240" y="5359"/>
                    <a:pt x="6859" y="4597"/>
                    <a:pt x="6859" y="3406"/>
                  </a:cubicBezTo>
                  <a:cubicBezTo>
                    <a:pt x="6835" y="1525"/>
                    <a:pt x="5311" y="1"/>
                    <a:pt x="3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23"/>
            <p:cNvSpPr/>
            <p:nvPr/>
          </p:nvSpPr>
          <p:spPr>
            <a:xfrm>
              <a:off x="7229479" y="4629238"/>
              <a:ext cx="234663" cy="322850"/>
            </a:xfrm>
            <a:custGeom>
              <a:rect b="b" l="l" r="r" t="t"/>
              <a:pathLst>
                <a:path extrusionOk="0" h="9438" w="6860">
                  <a:moveTo>
                    <a:pt x="3419" y="1877"/>
                  </a:moveTo>
                  <a:cubicBezTo>
                    <a:pt x="4215" y="1877"/>
                    <a:pt x="4978" y="2496"/>
                    <a:pt x="4978" y="3430"/>
                  </a:cubicBezTo>
                  <a:cubicBezTo>
                    <a:pt x="4978" y="4287"/>
                    <a:pt x="4287" y="4978"/>
                    <a:pt x="3430" y="4978"/>
                  </a:cubicBezTo>
                  <a:cubicBezTo>
                    <a:pt x="2049" y="4978"/>
                    <a:pt x="1358" y="3311"/>
                    <a:pt x="2334" y="2335"/>
                  </a:cubicBezTo>
                  <a:cubicBezTo>
                    <a:pt x="2650" y="2019"/>
                    <a:pt x="3038" y="1877"/>
                    <a:pt x="3419" y="1877"/>
                  </a:cubicBezTo>
                  <a:close/>
                  <a:moveTo>
                    <a:pt x="3430" y="1"/>
                  </a:moveTo>
                  <a:cubicBezTo>
                    <a:pt x="1548" y="1"/>
                    <a:pt x="1" y="1525"/>
                    <a:pt x="1" y="3430"/>
                  </a:cubicBezTo>
                  <a:cubicBezTo>
                    <a:pt x="1" y="4621"/>
                    <a:pt x="620" y="5383"/>
                    <a:pt x="1286" y="6193"/>
                  </a:cubicBezTo>
                  <a:cubicBezTo>
                    <a:pt x="1763" y="6740"/>
                    <a:pt x="2191" y="7336"/>
                    <a:pt x="2549" y="7979"/>
                  </a:cubicBezTo>
                  <a:cubicBezTo>
                    <a:pt x="2787" y="8360"/>
                    <a:pt x="3001" y="8788"/>
                    <a:pt x="3144" y="9241"/>
                  </a:cubicBezTo>
                  <a:cubicBezTo>
                    <a:pt x="3192" y="9372"/>
                    <a:pt x="3311" y="9437"/>
                    <a:pt x="3433" y="9437"/>
                  </a:cubicBezTo>
                  <a:cubicBezTo>
                    <a:pt x="3555" y="9437"/>
                    <a:pt x="3680" y="9372"/>
                    <a:pt x="3739" y="9241"/>
                  </a:cubicBezTo>
                  <a:cubicBezTo>
                    <a:pt x="3858" y="8788"/>
                    <a:pt x="4049" y="8360"/>
                    <a:pt x="4311" y="7955"/>
                  </a:cubicBezTo>
                  <a:cubicBezTo>
                    <a:pt x="4668" y="7312"/>
                    <a:pt x="5097" y="6717"/>
                    <a:pt x="5573" y="6169"/>
                  </a:cubicBezTo>
                  <a:cubicBezTo>
                    <a:pt x="6240" y="5359"/>
                    <a:pt x="6859" y="4597"/>
                    <a:pt x="6859" y="3406"/>
                  </a:cubicBezTo>
                  <a:cubicBezTo>
                    <a:pt x="6835" y="1525"/>
                    <a:pt x="5311" y="1"/>
                    <a:pt x="3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3"/>
            <p:cNvSpPr/>
            <p:nvPr/>
          </p:nvSpPr>
          <p:spPr>
            <a:xfrm>
              <a:off x="7310619" y="4714996"/>
              <a:ext cx="67970" cy="63147"/>
            </a:xfrm>
            <a:custGeom>
              <a:rect b="b" l="l" r="r" t="t"/>
              <a:pathLst>
                <a:path extrusionOk="0" h="1846" w="1987">
                  <a:moveTo>
                    <a:pt x="1058" y="0"/>
                  </a:moveTo>
                  <a:cubicBezTo>
                    <a:pt x="903" y="0"/>
                    <a:pt x="748" y="102"/>
                    <a:pt x="748" y="304"/>
                  </a:cubicBezTo>
                  <a:lnTo>
                    <a:pt x="748" y="614"/>
                  </a:lnTo>
                  <a:lnTo>
                    <a:pt x="439" y="614"/>
                  </a:lnTo>
                  <a:cubicBezTo>
                    <a:pt x="424" y="612"/>
                    <a:pt x="410" y="611"/>
                    <a:pt x="396" y="611"/>
                  </a:cubicBezTo>
                  <a:cubicBezTo>
                    <a:pt x="0" y="611"/>
                    <a:pt x="0" y="1235"/>
                    <a:pt x="396" y="1235"/>
                  </a:cubicBezTo>
                  <a:cubicBezTo>
                    <a:pt x="410" y="1235"/>
                    <a:pt x="424" y="1234"/>
                    <a:pt x="439" y="1233"/>
                  </a:cubicBezTo>
                  <a:lnTo>
                    <a:pt x="748" y="1233"/>
                  </a:lnTo>
                  <a:lnTo>
                    <a:pt x="748" y="1542"/>
                  </a:lnTo>
                  <a:cubicBezTo>
                    <a:pt x="748" y="1745"/>
                    <a:pt x="903" y="1846"/>
                    <a:pt x="1058" y="1846"/>
                  </a:cubicBezTo>
                  <a:cubicBezTo>
                    <a:pt x="1213" y="1846"/>
                    <a:pt x="1367" y="1745"/>
                    <a:pt x="1367" y="1542"/>
                  </a:cubicBezTo>
                  <a:lnTo>
                    <a:pt x="1367" y="1233"/>
                  </a:lnTo>
                  <a:lnTo>
                    <a:pt x="1653" y="1233"/>
                  </a:lnTo>
                  <a:cubicBezTo>
                    <a:pt x="1844" y="1233"/>
                    <a:pt x="1987" y="1090"/>
                    <a:pt x="1987" y="923"/>
                  </a:cubicBezTo>
                  <a:lnTo>
                    <a:pt x="1987" y="899"/>
                  </a:lnTo>
                  <a:cubicBezTo>
                    <a:pt x="1963" y="733"/>
                    <a:pt x="1820" y="614"/>
                    <a:pt x="1653" y="614"/>
                  </a:cubicBezTo>
                  <a:lnTo>
                    <a:pt x="1367" y="614"/>
                  </a:lnTo>
                  <a:lnTo>
                    <a:pt x="1367" y="304"/>
                  </a:lnTo>
                  <a:cubicBezTo>
                    <a:pt x="1367" y="102"/>
                    <a:pt x="1213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8" name="Google Shape;2988;p23"/>
          <p:cNvGrpSpPr/>
          <p:nvPr/>
        </p:nvGrpSpPr>
        <p:grpSpPr>
          <a:xfrm>
            <a:off x="7967282" y="4240800"/>
            <a:ext cx="367423" cy="366636"/>
            <a:chOff x="7957757" y="4629238"/>
            <a:chExt cx="367423" cy="366636"/>
          </a:xfrm>
        </p:grpSpPr>
        <p:sp>
          <p:nvSpPr>
            <p:cNvPr id="2989" name="Google Shape;2989;p23"/>
            <p:cNvSpPr/>
            <p:nvPr/>
          </p:nvSpPr>
          <p:spPr>
            <a:xfrm>
              <a:off x="7958578" y="4629238"/>
              <a:ext cx="366602" cy="138540"/>
            </a:xfrm>
            <a:custGeom>
              <a:rect b="b" l="l" r="r" t="t"/>
              <a:pathLst>
                <a:path extrusionOk="0" h="4050" w="10717">
                  <a:moveTo>
                    <a:pt x="5478" y="620"/>
                  </a:moveTo>
                  <a:cubicBezTo>
                    <a:pt x="6359" y="644"/>
                    <a:pt x="7097" y="1287"/>
                    <a:pt x="7264" y="2144"/>
                  </a:cubicBezTo>
                  <a:lnTo>
                    <a:pt x="3406" y="2144"/>
                  </a:lnTo>
                  <a:cubicBezTo>
                    <a:pt x="3573" y="1287"/>
                    <a:pt x="4311" y="644"/>
                    <a:pt x="5192" y="620"/>
                  </a:cubicBezTo>
                  <a:close/>
                  <a:moveTo>
                    <a:pt x="5216" y="1"/>
                  </a:moveTo>
                  <a:cubicBezTo>
                    <a:pt x="3977" y="1"/>
                    <a:pt x="2930" y="930"/>
                    <a:pt x="2787" y="2144"/>
                  </a:cubicBezTo>
                  <a:lnTo>
                    <a:pt x="310" y="2144"/>
                  </a:lnTo>
                  <a:cubicBezTo>
                    <a:pt x="143" y="2144"/>
                    <a:pt x="0" y="2287"/>
                    <a:pt x="0" y="2454"/>
                  </a:cubicBezTo>
                  <a:lnTo>
                    <a:pt x="0" y="4049"/>
                  </a:lnTo>
                  <a:lnTo>
                    <a:pt x="1787" y="4049"/>
                  </a:lnTo>
                  <a:lnTo>
                    <a:pt x="1787" y="3692"/>
                  </a:lnTo>
                  <a:cubicBezTo>
                    <a:pt x="1810" y="3502"/>
                    <a:pt x="1959" y="3406"/>
                    <a:pt x="2108" y="3406"/>
                  </a:cubicBezTo>
                  <a:cubicBezTo>
                    <a:pt x="2257" y="3406"/>
                    <a:pt x="2406" y="3502"/>
                    <a:pt x="2430" y="3692"/>
                  </a:cubicBezTo>
                  <a:lnTo>
                    <a:pt x="2430" y="4049"/>
                  </a:lnTo>
                  <a:lnTo>
                    <a:pt x="8288" y="4049"/>
                  </a:lnTo>
                  <a:lnTo>
                    <a:pt x="8288" y="3692"/>
                  </a:lnTo>
                  <a:cubicBezTo>
                    <a:pt x="8312" y="3502"/>
                    <a:pt x="8461" y="3406"/>
                    <a:pt x="8609" y="3406"/>
                  </a:cubicBezTo>
                  <a:cubicBezTo>
                    <a:pt x="8758" y="3406"/>
                    <a:pt x="8907" y="3502"/>
                    <a:pt x="8931" y="3692"/>
                  </a:cubicBezTo>
                  <a:lnTo>
                    <a:pt x="8931" y="4049"/>
                  </a:lnTo>
                  <a:lnTo>
                    <a:pt x="10717" y="4049"/>
                  </a:lnTo>
                  <a:lnTo>
                    <a:pt x="10717" y="2454"/>
                  </a:lnTo>
                  <a:cubicBezTo>
                    <a:pt x="10717" y="2287"/>
                    <a:pt x="10574" y="2144"/>
                    <a:pt x="10407" y="2144"/>
                  </a:cubicBezTo>
                  <a:lnTo>
                    <a:pt x="7931" y="2144"/>
                  </a:lnTo>
                  <a:cubicBezTo>
                    <a:pt x="7764" y="930"/>
                    <a:pt x="6716" y="1"/>
                    <a:pt x="5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23"/>
            <p:cNvSpPr/>
            <p:nvPr/>
          </p:nvSpPr>
          <p:spPr>
            <a:xfrm>
              <a:off x="8065305" y="4818234"/>
              <a:ext cx="132794" cy="112987"/>
            </a:xfrm>
            <a:custGeom>
              <a:rect b="b" l="l" r="r" t="t"/>
              <a:pathLst>
                <a:path extrusionOk="0" h="3303" w="3882">
                  <a:moveTo>
                    <a:pt x="2230" y="626"/>
                  </a:moveTo>
                  <a:cubicBezTo>
                    <a:pt x="2388" y="626"/>
                    <a:pt x="2548" y="727"/>
                    <a:pt x="2548" y="930"/>
                  </a:cubicBezTo>
                  <a:lnTo>
                    <a:pt x="2548" y="1334"/>
                  </a:lnTo>
                  <a:lnTo>
                    <a:pt x="2953" y="1334"/>
                  </a:lnTo>
                  <a:cubicBezTo>
                    <a:pt x="2968" y="1333"/>
                    <a:pt x="2982" y="1332"/>
                    <a:pt x="2996" y="1332"/>
                  </a:cubicBezTo>
                  <a:cubicBezTo>
                    <a:pt x="3392" y="1332"/>
                    <a:pt x="3392" y="1956"/>
                    <a:pt x="2996" y="1956"/>
                  </a:cubicBezTo>
                  <a:cubicBezTo>
                    <a:pt x="2982" y="1956"/>
                    <a:pt x="2968" y="1955"/>
                    <a:pt x="2953" y="1954"/>
                  </a:cubicBezTo>
                  <a:lnTo>
                    <a:pt x="2525" y="1954"/>
                  </a:lnTo>
                  <a:lnTo>
                    <a:pt x="2525" y="2358"/>
                  </a:lnTo>
                  <a:cubicBezTo>
                    <a:pt x="2525" y="2573"/>
                    <a:pt x="2370" y="2680"/>
                    <a:pt x="2215" y="2680"/>
                  </a:cubicBezTo>
                  <a:cubicBezTo>
                    <a:pt x="2060" y="2680"/>
                    <a:pt x="1905" y="2573"/>
                    <a:pt x="1905" y="2358"/>
                  </a:cubicBezTo>
                  <a:lnTo>
                    <a:pt x="1905" y="1954"/>
                  </a:lnTo>
                  <a:lnTo>
                    <a:pt x="1500" y="1954"/>
                  </a:lnTo>
                  <a:cubicBezTo>
                    <a:pt x="1486" y="1955"/>
                    <a:pt x="1472" y="1956"/>
                    <a:pt x="1458" y="1956"/>
                  </a:cubicBezTo>
                  <a:cubicBezTo>
                    <a:pt x="1062" y="1956"/>
                    <a:pt x="1062" y="1332"/>
                    <a:pt x="1458" y="1332"/>
                  </a:cubicBezTo>
                  <a:cubicBezTo>
                    <a:pt x="1472" y="1332"/>
                    <a:pt x="1486" y="1333"/>
                    <a:pt x="1500" y="1334"/>
                  </a:cubicBezTo>
                  <a:lnTo>
                    <a:pt x="1929" y="1334"/>
                  </a:lnTo>
                  <a:lnTo>
                    <a:pt x="1929" y="930"/>
                  </a:lnTo>
                  <a:cubicBezTo>
                    <a:pt x="1917" y="727"/>
                    <a:pt x="2072" y="626"/>
                    <a:pt x="2230" y="626"/>
                  </a:cubicBezTo>
                  <a:close/>
                  <a:moveTo>
                    <a:pt x="2215" y="1"/>
                  </a:moveTo>
                  <a:cubicBezTo>
                    <a:pt x="738" y="1"/>
                    <a:pt x="0" y="1763"/>
                    <a:pt x="1048" y="2811"/>
                  </a:cubicBezTo>
                  <a:cubicBezTo>
                    <a:pt x="1388" y="3151"/>
                    <a:pt x="1805" y="3303"/>
                    <a:pt x="2214" y="3303"/>
                  </a:cubicBezTo>
                  <a:cubicBezTo>
                    <a:pt x="3066" y="3303"/>
                    <a:pt x="3882" y="2642"/>
                    <a:pt x="3882" y="1644"/>
                  </a:cubicBezTo>
                  <a:cubicBezTo>
                    <a:pt x="3882" y="739"/>
                    <a:pt x="3120" y="1"/>
                    <a:pt x="2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23"/>
            <p:cNvSpPr/>
            <p:nvPr/>
          </p:nvSpPr>
          <p:spPr>
            <a:xfrm>
              <a:off x="7957757" y="4788918"/>
              <a:ext cx="366636" cy="206955"/>
            </a:xfrm>
            <a:custGeom>
              <a:rect b="b" l="l" r="r" t="t"/>
              <a:pathLst>
                <a:path extrusionOk="0" h="6050" w="10718">
                  <a:moveTo>
                    <a:pt x="5338" y="216"/>
                  </a:moveTo>
                  <a:cubicBezTo>
                    <a:pt x="6517" y="216"/>
                    <a:pt x="7645" y="1129"/>
                    <a:pt x="7645" y="2501"/>
                  </a:cubicBezTo>
                  <a:cubicBezTo>
                    <a:pt x="7645" y="3763"/>
                    <a:pt x="6621" y="4787"/>
                    <a:pt x="5359" y="4787"/>
                  </a:cubicBezTo>
                  <a:cubicBezTo>
                    <a:pt x="3311" y="4787"/>
                    <a:pt x="2311" y="2334"/>
                    <a:pt x="3740" y="882"/>
                  </a:cubicBezTo>
                  <a:cubicBezTo>
                    <a:pt x="4207" y="422"/>
                    <a:pt x="4779" y="216"/>
                    <a:pt x="5338" y="216"/>
                  </a:cubicBezTo>
                  <a:close/>
                  <a:moveTo>
                    <a:pt x="1" y="1"/>
                  </a:moveTo>
                  <a:lnTo>
                    <a:pt x="1" y="4406"/>
                  </a:lnTo>
                  <a:cubicBezTo>
                    <a:pt x="1" y="5311"/>
                    <a:pt x="739" y="6049"/>
                    <a:pt x="1668" y="6049"/>
                  </a:cubicBezTo>
                  <a:lnTo>
                    <a:pt x="9074" y="6049"/>
                  </a:lnTo>
                  <a:cubicBezTo>
                    <a:pt x="9979" y="6049"/>
                    <a:pt x="10717" y="5311"/>
                    <a:pt x="10717" y="4406"/>
                  </a:cubicBezTo>
                  <a:lnTo>
                    <a:pt x="10717" y="1"/>
                  </a:lnTo>
                  <a:lnTo>
                    <a:pt x="8931" y="1"/>
                  </a:lnTo>
                  <a:lnTo>
                    <a:pt x="8931" y="358"/>
                  </a:lnTo>
                  <a:cubicBezTo>
                    <a:pt x="8907" y="548"/>
                    <a:pt x="8758" y="644"/>
                    <a:pt x="8613" y="644"/>
                  </a:cubicBezTo>
                  <a:cubicBezTo>
                    <a:pt x="8467" y="644"/>
                    <a:pt x="8324" y="548"/>
                    <a:pt x="8312" y="358"/>
                  </a:cubicBezTo>
                  <a:lnTo>
                    <a:pt x="8312" y="1"/>
                  </a:lnTo>
                  <a:lnTo>
                    <a:pt x="2430" y="1"/>
                  </a:lnTo>
                  <a:lnTo>
                    <a:pt x="2430" y="358"/>
                  </a:lnTo>
                  <a:cubicBezTo>
                    <a:pt x="2406" y="548"/>
                    <a:pt x="2257" y="644"/>
                    <a:pt x="2108" y="644"/>
                  </a:cubicBezTo>
                  <a:cubicBezTo>
                    <a:pt x="1959" y="644"/>
                    <a:pt x="1811" y="548"/>
                    <a:pt x="1787" y="358"/>
                  </a:cubicBezTo>
                  <a:lnTo>
                    <a:pt x="1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2" name="Google Shape;2992;p23"/>
          <p:cNvGrpSpPr/>
          <p:nvPr/>
        </p:nvGrpSpPr>
        <p:grpSpPr>
          <a:xfrm>
            <a:off x="7951300" y="222650"/>
            <a:ext cx="945400" cy="921100"/>
            <a:chOff x="7951300" y="222650"/>
            <a:chExt cx="945400" cy="921100"/>
          </a:xfrm>
        </p:grpSpPr>
        <p:sp>
          <p:nvSpPr>
            <p:cNvPr id="2993" name="Google Shape;2993;p23"/>
            <p:cNvSpPr/>
            <p:nvPr/>
          </p:nvSpPr>
          <p:spPr>
            <a:xfrm>
              <a:off x="8110400" y="357450"/>
              <a:ext cx="786300" cy="78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3"/>
            <p:cNvSpPr/>
            <p:nvPr/>
          </p:nvSpPr>
          <p:spPr>
            <a:xfrm>
              <a:off x="7951300" y="222650"/>
              <a:ext cx="194700" cy="19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5" name="Google Shape;2995;p23"/>
          <p:cNvSpPr/>
          <p:nvPr/>
        </p:nvSpPr>
        <p:spPr>
          <a:xfrm>
            <a:off x="391675" y="653250"/>
            <a:ext cx="194700" cy="19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720000" y="520950"/>
            <a:ext cx="7704000" cy="4593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Multi-purpose</a:t>
            </a:r>
            <a:endParaRPr/>
          </a:p>
        </p:txBody>
      </p:sp>
      <p:grpSp>
        <p:nvGrpSpPr>
          <p:cNvPr id="172" name="Google Shape;172;p14"/>
          <p:cNvGrpSpPr/>
          <p:nvPr/>
        </p:nvGrpSpPr>
        <p:grpSpPr>
          <a:xfrm>
            <a:off x="7951300" y="222650"/>
            <a:ext cx="945400" cy="921100"/>
            <a:chOff x="7951300" y="222650"/>
            <a:chExt cx="945400" cy="921100"/>
          </a:xfrm>
        </p:grpSpPr>
        <p:sp>
          <p:nvSpPr>
            <p:cNvPr id="173" name="Google Shape;173;p14"/>
            <p:cNvSpPr/>
            <p:nvPr/>
          </p:nvSpPr>
          <p:spPr>
            <a:xfrm>
              <a:off x="8110400" y="357450"/>
              <a:ext cx="786300" cy="78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7951300" y="222650"/>
              <a:ext cx="194700" cy="19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4"/>
          <p:cNvSpPr/>
          <p:nvPr/>
        </p:nvSpPr>
        <p:spPr>
          <a:xfrm>
            <a:off x="391675" y="653250"/>
            <a:ext cx="194700" cy="19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 txBox="1"/>
          <p:nvPr>
            <p:ph idx="1" type="subTitle"/>
          </p:nvPr>
        </p:nvSpPr>
        <p:spPr>
          <a:xfrm>
            <a:off x="1134000" y="1167375"/>
            <a:ext cx="68760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 the icons that best suit your needs from this wide selection and give a boost to your presentations. With them you will capture the attention of your audience right away</a:t>
            </a:r>
            <a:endParaRPr sz="1400"/>
          </a:p>
        </p:txBody>
      </p:sp>
      <p:sp>
        <p:nvSpPr>
          <p:cNvPr id="177" name="Google Shape;177;p14"/>
          <p:cNvSpPr/>
          <p:nvPr/>
        </p:nvSpPr>
        <p:spPr>
          <a:xfrm>
            <a:off x="748641" y="2201215"/>
            <a:ext cx="427093" cy="365469"/>
          </a:xfrm>
          <a:custGeom>
            <a:rect b="b" l="l" r="r" t="t"/>
            <a:pathLst>
              <a:path extrusionOk="0" h="10687" w="12489">
                <a:moveTo>
                  <a:pt x="7162" y="1882"/>
                </a:moveTo>
                <a:cubicBezTo>
                  <a:pt x="9067" y="1882"/>
                  <a:pt x="10591" y="3430"/>
                  <a:pt x="10615" y="5311"/>
                </a:cubicBezTo>
                <a:cubicBezTo>
                  <a:pt x="10615" y="5907"/>
                  <a:pt x="10449" y="6502"/>
                  <a:pt x="10163" y="7050"/>
                </a:cubicBezTo>
                <a:lnTo>
                  <a:pt x="5448" y="2311"/>
                </a:lnTo>
                <a:cubicBezTo>
                  <a:pt x="5971" y="2025"/>
                  <a:pt x="6567" y="1882"/>
                  <a:pt x="7162" y="1882"/>
                </a:cubicBezTo>
                <a:close/>
                <a:moveTo>
                  <a:pt x="4114" y="3644"/>
                </a:moveTo>
                <a:lnTo>
                  <a:pt x="8829" y="8359"/>
                </a:lnTo>
                <a:cubicBezTo>
                  <a:pt x="8329" y="8645"/>
                  <a:pt x="7758" y="8812"/>
                  <a:pt x="7162" y="8812"/>
                </a:cubicBezTo>
                <a:cubicBezTo>
                  <a:pt x="5233" y="8788"/>
                  <a:pt x="3685" y="7240"/>
                  <a:pt x="3685" y="5311"/>
                </a:cubicBezTo>
                <a:cubicBezTo>
                  <a:pt x="3685" y="4740"/>
                  <a:pt x="3828" y="4144"/>
                  <a:pt x="4114" y="3644"/>
                </a:cubicBezTo>
                <a:close/>
                <a:moveTo>
                  <a:pt x="7133" y="1"/>
                </a:moveTo>
                <a:cubicBezTo>
                  <a:pt x="2389" y="1"/>
                  <a:pt x="1" y="5747"/>
                  <a:pt x="3376" y="9122"/>
                </a:cubicBezTo>
                <a:cubicBezTo>
                  <a:pt x="4457" y="10203"/>
                  <a:pt x="5787" y="10686"/>
                  <a:pt x="7093" y="10686"/>
                </a:cubicBezTo>
                <a:cubicBezTo>
                  <a:pt x="9845" y="10686"/>
                  <a:pt x="12489" y="8541"/>
                  <a:pt x="12473" y="5311"/>
                </a:cubicBezTo>
                <a:cubicBezTo>
                  <a:pt x="12449" y="2382"/>
                  <a:pt x="10091" y="24"/>
                  <a:pt x="7162" y="1"/>
                </a:cubicBezTo>
                <a:cubicBezTo>
                  <a:pt x="7152" y="1"/>
                  <a:pt x="7143" y="1"/>
                  <a:pt x="71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1602778" y="2235668"/>
            <a:ext cx="367315" cy="279086"/>
          </a:xfrm>
          <a:custGeom>
            <a:rect b="b" l="l" r="r" t="t"/>
            <a:pathLst>
              <a:path extrusionOk="0" h="8161" w="10741">
                <a:moveTo>
                  <a:pt x="4738" y="0"/>
                </a:moveTo>
                <a:cubicBezTo>
                  <a:pt x="4672" y="0"/>
                  <a:pt x="4605" y="23"/>
                  <a:pt x="4549" y="72"/>
                </a:cubicBezTo>
                <a:lnTo>
                  <a:pt x="143" y="3835"/>
                </a:lnTo>
                <a:cubicBezTo>
                  <a:pt x="0" y="3954"/>
                  <a:pt x="0" y="4192"/>
                  <a:pt x="143" y="4311"/>
                </a:cubicBezTo>
                <a:lnTo>
                  <a:pt x="4549" y="8074"/>
                </a:lnTo>
                <a:cubicBezTo>
                  <a:pt x="4609" y="8133"/>
                  <a:pt x="4680" y="8160"/>
                  <a:pt x="4750" y="8160"/>
                </a:cubicBezTo>
                <a:cubicBezTo>
                  <a:pt x="4903" y="8160"/>
                  <a:pt x="5049" y="8032"/>
                  <a:pt x="5049" y="7836"/>
                </a:cubicBezTo>
                <a:lnTo>
                  <a:pt x="5049" y="6264"/>
                </a:lnTo>
                <a:lnTo>
                  <a:pt x="10407" y="6264"/>
                </a:lnTo>
                <a:cubicBezTo>
                  <a:pt x="10421" y="6266"/>
                  <a:pt x="10435" y="6266"/>
                  <a:pt x="10448" y="6266"/>
                </a:cubicBezTo>
                <a:cubicBezTo>
                  <a:pt x="10618" y="6266"/>
                  <a:pt x="10741" y="6132"/>
                  <a:pt x="10741" y="5978"/>
                </a:cubicBezTo>
                <a:lnTo>
                  <a:pt x="10741" y="2192"/>
                </a:lnTo>
                <a:cubicBezTo>
                  <a:pt x="10741" y="2025"/>
                  <a:pt x="10598" y="1882"/>
                  <a:pt x="10407" y="1882"/>
                </a:cubicBezTo>
                <a:lnTo>
                  <a:pt x="5049" y="1882"/>
                </a:lnTo>
                <a:lnTo>
                  <a:pt x="5049" y="310"/>
                </a:lnTo>
                <a:cubicBezTo>
                  <a:pt x="5049" y="126"/>
                  <a:pt x="4896" y="0"/>
                  <a:pt x="4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14"/>
          <p:cNvGrpSpPr/>
          <p:nvPr/>
        </p:nvGrpSpPr>
        <p:grpSpPr>
          <a:xfrm>
            <a:off x="2408478" y="2192100"/>
            <a:ext cx="365674" cy="365298"/>
            <a:chOff x="2418003" y="2287650"/>
            <a:chExt cx="365674" cy="365298"/>
          </a:xfrm>
        </p:grpSpPr>
        <p:sp>
          <p:nvSpPr>
            <p:cNvPr id="180" name="Google Shape;180;p14"/>
            <p:cNvSpPr/>
            <p:nvPr/>
          </p:nvSpPr>
          <p:spPr>
            <a:xfrm>
              <a:off x="2479080" y="2287650"/>
              <a:ext cx="245504" cy="279770"/>
            </a:xfrm>
            <a:custGeom>
              <a:rect b="b" l="l" r="r" t="t"/>
              <a:pathLst>
                <a:path extrusionOk="0" h="8181" w="7179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2418003" y="2503060"/>
              <a:ext cx="365674" cy="149888"/>
            </a:xfrm>
            <a:custGeom>
              <a:rect b="b" l="l" r="r" t="t"/>
              <a:pathLst>
                <a:path extrusionOk="0" h="4383" w="10693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/>
          <p:nvPr/>
        </p:nvSpPr>
        <p:spPr>
          <a:xfrm>
            <a:off x="3196183" y="2192100"/>
            <a:ext cx="402949" cy="365366"/>
          </a:xfrm>
          <a:custGeom>
            <a:rect b="b" l="l" r="r" t="t"/>
            <a:pathLst>
              <a:path extrusionOk="0" h="10684" w="11783">
                <a:moveTo>
                  <a:pt x="5380" y="1"/>
                </a:moveTo>
                <a:cubicBezTo>
                  <a:pt x="3666" y="1"/>
                  <a:pt x="2005" y="824"/>
                  <a:pt x="971" y="2299"/>
                </a:cubicBezTo>
                <a:lnTo>
                  <a:pt x="519" y="1941"/>
                </a:lnTo>
                <a:cubicBezTo>
                  <a:pt x="460" y="1903"/>
                  <a:pt x="397" y="1885"/>
                  <a:pt x="335" y="1885"/>
                </a:cubicBezTo>
                <a:cubicBezTo>
                  <a:pt x="170" y="1885"/>
                  <a:pt x="19" y="2013"/>
                  <a:pt x="19" y="2203"/>
                </a:cubicBezTo>
                <a:lnTo>
                  <a:pt x="19" y="5323"/>
                </a:lnTo>
                <a:cubicBezTo>
                  <a:pt x="0" y="5507"/>
                  <a:pt x="152" y="5648"/>
                  <a:pt x="321" y="5648"/>
                </a:cubicBezTo>
                <a:cubicBezTo>
                  <a:pt x="371" y="5648"/>
                  <a:pt x="422" y="5636"/>
                  <a:pt x="471" y="5609"/>
                </a:cubicBezTo>
                <a:lnTo>
                  <a:pt x="2972" y="4347"/>
                </a:lnTo>
                <a:cubicBezTo>
                  <a:pt x="3162" y="4251"/>
                  <a:pt x="3210" y="3966"/>
                  <a:pt x="3019" y="3823"/>
                </a:cubicBezTo>
                <a:lnTo>
                  <a:pt x="2471" y="3418"/>
                </a:lnTo>
                <a:cubicBezTo>
                  <a:pt x="3194" y="2364"/>
                  <a:pt x="4251" y="1898"/>
                  <a:pt x="5295" y="1898"/>
                </a:cubicBezTo>
                <a:cubicBezTo>
                  <a:pt x="7174" y="1898"/>
                  <a:pt x="9012" y="3407"/>
                  <a:pt x="8782" y="5704"/>
                </a:cubicBezTo>
                <a:cubicBezTo>
                  <a:pt x="8582" y="7711"/>
                  <a:pt x="6952" y="8816"/>
                  <a:pt x="5318" y="8816"/>
                </a:cubicBezTo>
                <a:cubicBezTo>
                  <a:pt x="4044" y="8816"/>
                  <a:pt x="2767" y="8144"/>
                  <a:pt x="2162" y="6704"/>
                </a:cubicBezTo>
                <a:cubicBezTo>
                  <a:pt x="1991" y="6269"/>
                  <a:pt x="1649" y="6088"/>
                  <a:pt x="1306" y="6088"/>
                </a:cubicBezTo>
                <a:cubicBezTo>
                  <a:pt x="691" y="6088"/>
                  <a:pt x="72" y="6670"/>
                  <a:pt x="423" y="7419"/>
                </a:cubicBezTo>
                <a:cubicBezTo>
                  <a:pt x="1297" y="9452"/>
                  <a:pt x="3280" y="10684"/>
                  <a:pt x="5361" y="10684"/>
                </a:cubicBezTo>
                <a:cubicBezTo>
                  <a:pt x="6059" y="10684"/>
                  <a:pt x="6767" y="10546"/>
                  <a:pt x="7449" y="10253"/>
                </a:cubicBezTo>
                <a:cubicBezTo>
                  <a:pt x="11783" y="8419"/>
                  <a:pt x="11783" y="2251"/>
                  <a:pt x="7449" y="441"/>
                </a:cubicBezTo>
                <a:lnTo>
                  <a:pt x="7449" y="417"/>
                </a:lnTo>
                <a:cubicBezTo>
                  <a:pt x="6776" y="136"/>
                  <a:pt x="6073" y="1"/>
                  <a:pt x="538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3974680" y="2213268"/>
            <a:ext cx="387663" cy="323748"/>
          </a:xfrm>
          <a:custGeom>
            <a:rect b="b" l="l" r="r" t="t"/>
            <a:pathLst>
              <a:path extrusionOk="0" h="9467" w="11336">
                <a:moveTo>
                  <a:pt x="5573" y="1942"/>
                </a:moveTo>
                <a:cubicBezTo>
                  <a:pt x="5906" y="1942"/>
                  <a:pt x="6192" y="2204"/>
                  <a:pt x="6192" y="2561"/>
                </a:cubicBezTo>
                <a:lnTo>
                  <a:pt x="6192" y="5085"/>
                </a:lnTo>
                <a:cubicBezTo>
                  <a:pt x="6192" y="5418"/>
                  <a:pt x="5906" y="5704"/>
                  <a:pt x="5573" y="5704"/>
                </a:cubicBezTo>
                <a:cubicBezTo>
                  <a:pt x="5216" y="5704"/>
                  <a:pt x="4930" y="5418"/>
                  <a:pt x="4930" y="5085"/>
                </a:cubicBezTo>
                <a:lnTo>
                  <a:pt x="4930" y="2561"/>
                </a:lnTo>
                <a:cubicBezTo>
                  <a:pt x="4930" y="2227"/>
                  <a:pt x="5216" y="1942"/>
                  <a:pt x="5573" y="1942"/>
                </a:cubicBezTo>
                <a:close/>
                <a:moveTo>
                  <a:pt x="5553" y="6954"/>
                </a:moveTo>
                <a:cubicBezTo>
                  <a:pt x="5876" y="6954"/>
                  <a:pt x="6192" y="7199"/>
                  <a:pt x="6192" y="7586"/>
                </a:cubicBezTo>
                <a:cubicBezTo>
                  <a:pt x="6192" y="7919"/>
                  <a:pt x="5906" y="8205"/>
                  <a:pt x="5573" y="8205"/>
                </a:cubicBezTo>
                <a:cubicBezTo>
                  <a:pt x="5001" y="8205"/>
                  <a:pt x="4716" y="7538"/>
                  <a:pt x="5120" y="7133"/>
                </a:cubicBezTo>
                <a:cubicBezTo>
                  <a:pt x="5244" y="7010"/>
                  <a:pt x="5399" y="6954"/>
                  <a:pt x="5553" y="6954"/>
                </a:cubicBezTo>
                <a:close/>
                <a:moveTo>
                  <a:pt x="5561" y="1"/>
                </a:moveTo>
                <a:cubicBezTo>
                  <a:pt x="5144" y="1"/>
                  <a:pt x="4727" y="203"/>
                  <a:pt x="4477" y="608"/>
                </a:cubicBezTo>
                <a:lnTo>
                  <a:pt x="500" y="7562"/>
                </a:lnTo>
                <a:cubicBezTo>
                  <a:pt x="0" y="8395"/>
                  <a:pt x="596" y="9467"/>
                  <a:pt x="1572" y="9467"/>
                </a:cubicBezTo>
                <a:lnTo>
                  <a:pt x="9764" y="9467"/>
                </a:lnTo>
                <a:cubicBezTo>
                  <a:pt x="10741" y="9467"/>
                  <a:pt x="11336" y="8419"/>
                  <a:pt x="10860" y="7562"/>
                </a:cubicBezTo>
                <a:lnTo>
                  <a:pt x="6644" y="608"/>
                </a:lnTo>
                <a:cubicBezTo>
                  <a:pt x="6394" y="203"/>
                  <a:pt x="5978" y="1"/>
                  <a:pt x="55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4"/>
          <p:cNvGrpSpPr/>
          <p:nvPr/>
        </p:nvGrpSpPr>
        <p:grpSpPr>
          <a:xfrm>
            <a:off x="4782982" y="2191553"/>
            <a:ext cx="366768" cy="365982"/>
            <a:chOff x="4792507" y="2287103"/>
            <a:chExt cx="366768" cy="365982"/>
          </a:xfrm>
        </p:grpSpPr>
        <p:sp>
          <p:nvSpPr>
            <p:cNvPr id="185" name="Google Shape;185;p14"/>
            <p:cNvSpPr/>
            <p:nvPr/>
          </p:nvSpPr>
          <p:spPr>
            <a:xfrm>
              <a:off x="4793293" y="2287924"/>
              <a:ext cx="166473" cy="165892"/>
            </a:xfrm>
            <a:custGeom>
              <a:rect b="b" l="l" r="r" t="t"/>
              <a:pathLst>
                <a:path extrusionOk="0" h="4851" w="4868">
                  <a:moveTo>
                    <a:pt x="4134" y="0"/>
                  </a:moveTo>
                  <a:cubicBezTo>
                    <a:pt x="4117" y="0"/>
                    <a:pt x="4099" y="2"/>
                    <a:pt x="4081" y="4"/>
                  </a:cubicBezTo>
                  <a:lnTo>
                    <a:pt x="342" y="4"/>
                  </a:lnTo>
                  <a:cubicBezTo>
                    <a:pt x="328" y="3"/>
                    <a:pt x="315" y="2"/>
                    <a:pt x="301" y="2"/>
                  </a:cubicBezTo>
                  <a:cubicBezTo>
                    <a:pt x="132" y="2"/>
                    <a:pt x="11" y="137"/>
                    <a:pt x="33" y="314"/>
                  </a:cubicBezTo>
                  <a:lnTo>
                    <a:pt x="33" y="4053"/>
                  </a:lnTo>
                  <a:cubicBezTo>
                    <a:pt x="1" y="4261"/>
                    <a:pt x="162" y="4404"/>
                    <a:pt x="329" y="4404"/>
                  </a:cubicBezTo>
                  <a:cubicBezTo>
                    <a:pt x="411" y="4404"/>
                    <a:pt x="494" y="4369"/>
                    <a:pt x="557" y="4291"/>
                  </a:cubicBezTo>
                  <a:lnTo>
                    <a:pt x="1747" y="3100"/>
                  </a:lnTo>
                  <a:lnTo>
                    <a:pt x="3414" y="4743"/>
                  </a:lnTo>
                  <a:cubicBezTo>
                    <a:pt x="3474" y="4815"/>
                    <a:pt x="3551" y="4851"/>
                    <a:pt x="3629" y="4851"/>
                  </a:cubicBezTo>
                  <a:cubicBezTo>
                    <a:pt x="3706" y="4851"/>
                    <a:pt x="3784" y="4815"/>
                    <a:pt x="3843" y="4743"/>
                  </a:cubicBezTo>
                  <a:lnTo>
                    <a:pt x="4748" y="3862"/>
                  </a:lnTo>
                  <a:cubicBezTo>
                    <a:pt x="4867" y="3743"/>
                    <a:pt x="4867" y="3529"/>
                    <a:pt x="4748" y="3410"/>
                  </a:cubicBezTo>
                  <a:lnTo>
                    <a:pt x="3081" y="1743"/>
                  </a:lnTo>
                  <a:lnTo>
                    <a:pt x="4319" y="528"/>
                  </a:lnTo>
                  <a:cubicBezTo>
                    <a:pt x="4544" y="349"/>
                    <a:pt x="4409" y="0"/>
                    <a:pt x="4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4792507" y="2488595"/>
              <a:ext cx="168047" cy="163669"/>
            </a:xfrm>
            <a:custGeom>
              <a:rect b="b" l="l" r="r" t="t"/>
              <a:pathLst>
                <a:path extrusionOk="0" h="4786" w="4914">
                  <a:moveTo>
                    <a:pt x="3655" y="1"/>
                  </a:moveTo>
                  <a:cubicBezTo>
                    <a:pt x="3574" y="1"/>
                    <a:pt x="3497" y="30"/>
                    <a:pt x="3437" y="90"/>
                  </a:cubicBezTo>
                  <a:lnTo>
                    <a:pt x="1794" y="1733"/>
                  </a:lnTo>
                  <a:lnTo>
                    <a:pt x="580" y="519"/>
                  </a:lnTo>
                  <a:cubicBezTo>
                    <a:pt x="514" y="428"/>
                    <a:pt x="423" y="389"/>
                    <a:pt x="333" y="389"/>
                  </a:cubicBezTo>
                  <a:cubicBezTo>
                    <a:pt x="164" y="389"/>
                    <a:pt x="1" y="530"/>
                    <a:pt x="32" y="733"/>
                  </a:cubicBezTo>
                  <a:lnTo>
                    <a:pt x="32" y="4472"/>
                  </a:lnTo>
                  <a:cubicBezTo>
                    <a:pt x="32" y="4662"/>
                    <a:pt x="175" y="4781"/>
                    <a:pt x="342" y="4781"/>
                  </a:cubicBezTo>
                  <a:lnTo>
                    <a:pt x="4104" y="4781"/>
                  </a:lnTo>
                  <a:cubicBezTo>
                    <a:pt x="4121" y="4784"/>
                    <a:pt x="4138" y="4785"/>
                    <a:pt x="4154" y="4785"/>
                  </a:cubicBezTo>
                  <a:cubicBezTo>
                    <a:pt x="4431" y="4785"/>
                    <a:pt x="4566" y="4415"/>
                    <a:pt x="4319" y="4258"/>
                  </a:cubicBezTo>
                  <a:lnTo>
                    <a:pt x="3128" y="3043"/>
                  </a:lnTo>
                  <a:lnTo>
                    <a:pt x="4771" y="1400"/>
                  </a:lnTo>
                  <a:cubicBezTo>
                    <a:pt x="4914" y="1281"/>
                    <a:pt x="4914" y="1066"/>
                    <a:pt x="4771" y="947"/>
                  </a:cubicBezTo>
                  <a:lnTo>
                    <a:pt x="4771" y="971"/>
                  </a:lnTo>
                  <a:lnTo>
                    <a:pt x="3890" y="90"/>
                  </a:lnTo>
                  <a:cubicBezTo>
                    <a:pt x="3818" y="30"/>
                    <a:pt x="3735" y="1"/>
                    <a:pt x="3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4993109" y="2488595"/>
              <a:ext cx="166166" cy="164490"/>
            </a:xfrm>
            <a:custGeom>
              <a:rect b="b" l="l" r="r" t="t"/>
              <a:pathLst>
                <a:path extrusionOk="0" h="4810" w="4859">
                  <a:moveTo>
                    <a:pt x="1239" y="1"/>
                  </a:moveTo>
                  <a:cubicBezTo>
                    <a:pt x="1161" y="1"/>
                    <a:pt x="1084" y="30"/>
                    <a:pt x="1025" y="90"/>
                  </a:cubicBezTo>
                  <a:lnTo>
                    <a:pt x="120" y="995"/>
                  </a:lnTo>
                  <a:cubicBezTo>
                    <a:pt x="0" y="1090"/>
                    <a:pt x="0" y="1305"/>
                    <a:pt x="120" y="1424"/>
                  </a:cubicBezTo>
                  <a:lnTo>
                    <a:pt x="1787" y="3067"/>
                  </a:lnTo>
                  <a:lnTo>
                    <a:pt x="596" y="4281"/>
                  </a:lnTo>
                  <a:cubicBezTo>
                    <a:pt x="349" y="4461"/>
                    <a:pt x="483" y="4809"/>
                    <a:pt x="758" y="4809"/>
                  </a:cubicBezTo>
                  <a:cubicBezTo>
                    <a:pt x="775" y="4809"/>
                    <a:pt x="792" y="4808"/>
                    <a:pt x="810" y="4805"/>
                  </a:cubicBezTo>
                  <a:lnTo>
                    <a:pt x="4573" y="4805"/>
                  </a:lnTo>
                  <a:cubicBezTo>
                    <a:pt x="4716" y="4805"/>
                    <a:pt x="4859" y="4686"/>
                    <a:pt x="4859" y="4519"/>
                  </a:cubicBezTo>
                  <a:lnTo>
                    <a:pt x="4859" y="733"/>
                  </a:lnTo>
                  <a:cubicBezTo>
                    <a:pt x="4859" y="542"/>
                    <a:pt x="4710" y="415"/>
                    <a:pt x="4555" y="415"/>
                  </a:cubicBezTo>
                  <a:cubicBezTo>
                    <a:pt x="4478" y="415"/>
                    <a:pt x="4398" y="447"/>
                    <a:pt x="4335" y="519"/>
                  </a:cubicBezTo>
                  <a:lnTo>
                    <a:pt x="3120" y="1733"/>
                  </a:lnTo>
                  <a:lnTo>
                    <a:pt x="1453" y="90"/>
                  </a:lnTo>
                  <a:cubicBezTo>
                    <a:pt x="1394" y="30"/>
                    <a:pt x="1316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4993109" y="2287103"/>
              <a:ext cx="166166" cy="166097"/>
            </a:xfrm>
            <a:custGeom>
              <a:rect b="b" l="l" r="r" t="t"/>
              <a:pathLst>
                <a:path extrusionOk="0" h="4857" w="4859">
                  <a:moveTo>
                    <a:pt x="737" y="1"/>
                  </a:moveTo>
                  <a:cubicBezTo>
                    <a:pt x="462" y="1"/>
                    <a:pt x="347" y="371"/>
                    <a:pt x="572" y="529"/>
                  </a:cubicBezTo>
                  <a:lnTo>
                    <a:pt x="1787" y="1767"/>
                  </a:lnTo>
                  <a:lnTo>
                    <a:pt x="120" y="3434"/>
                  </a:lnTo>
                  <a:cubicBezTo>
                    <a:pt x="0" y="3553"/>
                    <a:pt x="0" y="3743"/>
                    <a:pt x="120" y="3863"/>
                  </a:cubicBezTo>
                  <a:lnTo>
                    <a:pt x="1025" y="4767"/>
                  </a:lnTo>
                  <a:cubicBezTo>
                    <a:pt x="1084" y="4827"/>
                    <a:pt x="1161" y="4857"/>
                    <a:pt x="1239" y="4857"/>
                  </a:cubicBezTo>
                  <a:cubicBezTo>
                    <a:pt x="1316" y="4857"/>
                    <a:pt x="1394" y="4827"/>
                    <a:pt x="1453" y="4767"/>
                  </a:cubicBezTo>
                  <a:lnTo>
                    <a:pt x="3120" y="3100"/>
                  </a:lnTo>
                  <a:lnTo>
                    <a:pt x="4311" y="4291"/>
                  </a:lnTo>
                  <a:cubicBezTo>
                    <a:pt x="4379" y="4352"/>
                    <a:pt x="4459" y="4379"/>
                    <a:pt x="4537" y="4379"/>
                  </a:cubicBezTo>
                  <a:cubicBezTo>
                    <a:pt x="4704" y="4379"/>
                    <a:pt x="4859" y="4255"/>
                    <a:pt x="4859" y="4077"/>
                  </a:cubicBezTo>
                  <a:lnTo>
                    <a:pt x="4859" y="338"/>
                  </a:lnTo>
                  <a:cubicBezTo>
                    <a:pt x="4859" y="161"/>
                    <a:pt x="4736" y="26"/>
                    <a:pt x="4585" y="26"/>
                  </a:cubicBezTo>
                  <a:cubicBezTo>
                    <a:pt x="4573" y="26"/>
                    <a:pt x="4561" y="27"/>
                    <a:pt x="4549" y="28"/>
                  </a:cubicBezTo>
                  <a:lnTo>
                    <a:pt x="4549" y="5"/>
                  </a:lnTo>
                  <a:lnTo>
                    <a:pt x="786" y="5"/>
                  </a:lnTo>
                  <a:cubicBezTo>
                    <a:pt x="769" y="2"/>
                    <a:pt x="753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14"/>
          <p:cNvGrpSpPr/>
          <p:nvPr/>
        </p:nvGrpSpPr>
        <p:grpSpPr>
          <a:xfrm>
            <a:off x="5578894" y="2191929"/>
            <a:ext cx="403189" cy="366289"/>
            <a:chOff x="5588419" y="2287479"/>
            <a:chExt cx="403189" cy="366289"/>
          </a:xfrm>
        </p:grpSpPr>
        <p:sp>
          <p:nvSpPr>
            <p:cNvPr id="190" name="Google Shape;190;p14"/>
            <p:cNvSpPr/>
            <p:nvPr/>
          </p:nvSpPr>
          <p:spPr>
            <a:xfrm>
              <a:off x="5758654" y="2375401"/>
              <a:ext cx="89597" cy="106525"/>
            </a:xfrm>
            <a:custGeom>
              <a:rect b="b" l="l" r="r" t="t"/>
              <a:pathLst>
                <a:path extrusionOk="0" h="3115" w="2620">
                  <a:moveTo>
                    <a:pt x="334" y="1"/>
                  </a:moveTo>
                  <a:cubicBezTo>
                    <a:pt x="179" y="1"/>
                    <a:pt x="24" y="102"/>
                    <a:pt x="24" y="304"/>
                  </a:cubicBezTo>
                  <a:lnTo>
                    <a:pt x="24" y="2805"/>
                  </a:lnTo>
                  <a:cubicBezTo>
                    <a:pt x="0" y="2971"/>
                    <a:pt x="143" y="3114"/>
                    <a:pt x="310" y="3114"/>
                  </a:cubicBezTo>
                  <a:lnTo>
                    <a:pt x="2191" y="3114"/>
                  </a:lnTo>
                  <a:cubicBezTo>
                    <a:pt x="2620" y="3114"/>
                    <a:pt x="2620" y="2495"/>
                    <a:pt x="2191" y="2495"/>
                  </a:cubicBezTo>
                  <a:lnTo>
                    <a:pt x="643" y="2495"/>
                  </a:lnTo>
                  <a:lnTo>
                    <a:pt x="643" y="304"/>
                  </a:lnTo>
                  <a:cubicBezTo>
                    <a:pt x="643" y="102"/>
                    <a:pt x="48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5588419" y="2287479"/>
              <a:ext cx="403189" cy="366289"/>
            </a:xfrm>
            <a:custGeom>
              <a:rect b="b" l="l" r="r" t="t"/>
              <a:pathLst>
                <a:path extrusionOk="0" h="10711" w="11790">
                  <a:moveTo>
                    <a:pt x="5314" y="0"/>
                  </a:moveTo>
                  <a:cubicBezTo>
                    <a:pt x="3611" y="0"/>
                    <a:pt x="1962" y="832"/>
                    <a:pt x="953" y="2327"/>
                  </a:cubicBezTo>
                  <a:lnTo>
                    <a:pt x="501" y="1970"/>
                  </a:lnTo>
                  <a:cubicBezTo>
                    <a:pt x="443" y="1931"/>
                    <a:pt x="379" y="1914"/>
                    <a:pt x="318" y="1914"/>
                  </a:cubicBezTo>
                  <a:cubicBezTo>
                    <a:pt x="153" y="1914"/>
                    <a:pt x="1" y="2041"/>
                    <a:pt x="1" y="2232"/>
                  </a:cubicBezTo>
                  <a:lnTo>
                    <a:pt x="1" y="5352"/>
                  </a:lnTo>
                  <a:cubicBezTo>
                    <a:pt x="1" y="5539"/>
                    <a:pt x="148" y="5667"/>
                    <a:pt x="315" y="5667"/>
                  </a:cubicBezTo>
                  <a:cubicBezTo>
                    <a:pt x="361" y="5667"/>
                    <a:pt x="408" y="5658"/>
                    <a:pt x="453" y="5638"/>
                  </a:cubicBezTo>
                  <a:lnTo>
                    <a:pt x="2954" y="4375"/>
                  </a:lnTo>
                  <a:cubicBezTo>
                    <a:pt x="3168" y="4280"/>
                    <a:pt x="3192" y="3994"/>
                    <a:pt x="3002" y="3852"/>
                  </a:cubicBezTo>
                  <a:lnTo>
                    <a:pt x="2478" y="3447"/>
                  </a:lnTo>
                  <a:cubicBezTo>
                    <a:pt x="3101" y="2452"/>
                    <a:pt x="4191" y="1887"/>
                    <a:pt x="5315" y="1887"/>
                  </a:cubicBezTo>
                  <a:cubicBezTo>
                    <a:pt x="5778" y="1887"/>
                    <a:pt x="6248" y="1983"/>
                    <a:pt x="6693" y="2185"/>
                  </a:cubicBezTo>
                  <a:cubicBezTo>
                    <a:pt x="9503" y="3375"/>
                    <a:pt x="9503" y="7352"/>
                    <a:pt x="6693" y="8519"/>
                  </a:cubicBezTo>
                  <a:cubicBezTo>
                    <a:pt x="6251" y="8704"/>
                    <a:pt x="5793" y="8792"/>
                    <a:pt x="5343" y="8792"/>
                  </a:cubicBezTo>
                  <a:cubicBezTo>
                    <a:pt x="3995" y="8792"/>
                    <a:pt x="2715" y="8006"/>
                    <a:pt x="2144" y="6685"/>
                  </a:cubicBezTo>
                  <a:cubicBezTo>
                    <a:pt x="1984" y="6263"/>
                    <a:pt x="1652" y="6086"/>
                    <a:pt x="1316" y="6086"/>
                  </a:cubicBezTo>
                  <a:cubicBezTo>
                    <a:pt x="704" y="6086"/>
                    <a:pt x="76" y="6671"/>
                    <a:pt x="430" y="7424"/>
                  </a:cubicBezTo>
                  <a:cubicBezTo>
                    <a:pt x="1309" y="9543"/>
                    <a:pt x="3323" y="10711"/>
                    <a:pt x="5367" y="10711"/>
                  </a:cubicBezTo>
                  <a:cubicBezTo>
                    <a:pt x="6700" y="10711"/>
                    <a:pt x="8045" y="10215"/>
                    <a:pt x="9098" y="9162"/>
                  </a:cubicBezTo>
                  <a:cubicBezTo>
                    <a:pt x="11789" y="6471"/>
                    <a:pt x="10932" y="1946"/>
                    <a:pt x="7431" y="446"/>
                  </a:cubicBezTo>
                  <a:cubicBezTo>
                    <a:pt x="6744" y="145"/>
                    <a:pt x="6024" y="0"/>
                    <a:pt x="5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14"/>
          <p:cNvSpPr/>
          <p:nvPr/>
        </p:nvSpPr>
        <p:spPr>
          <a:xfrm>
            <a:off x="6371884" y="2191861"/>
            <a:ext cx="365708" cy="365537"/>
          </a:xfrm>
          <a:custGeom>
            <a:rect b="b" l="l" r="r" t="t"/>
            <a:pathLst>
              <a:path extrusionOk="0" h="10689" w="10694">
                <a:moveTo>
                  <a:pt x="9742" y="0"/>
                </a:moveTo>
                <a:cubicBezTo>
                  <a:pt x="9679" y="0"/>
                  <a:pt x="9615" y="7"/>
                  <a:pt x="9550" y="19"/>
                </a:cubicBezTo>
                <a:lnTo>
                  <a:pt x="9574" y="19"/>
                </a:lnTo>
                <a:lnTo>
                  <a:pt x="4501" y="1020"/>
                </a:lnTo>
                <a:cubicBezTo>
                  <a:pt x="4073" y="1115"/>
                  <a:pt x="3763" y="1496"/>
                  <a:pt x="3763" y="1948"/>
                </a:cubicBezTo>
                <a:lnTo>
                  <a:pt x="3763" y="7616"/>
                </a:lnTo>
                <a:cubicBezTo>
                  <a:pt x="3336" y="7256"/>
                  <a:pt x="2824" y="7066"/>
                  <a:pt x="2287" y="7066"/>
                </a:cubicBezTo>
                <a:cubicBezTo>
                  <a:pt x="2255" y="7066"/>
                  <a:pt x="2223" y="7067"/>
                  <a:pt x="2191" y="7068"/>
                </a:cubicBezTo>
                <a:cubicBezTo>
                  <a:pt x="977" y="7068"/>
                  <a:pt x="0" y="7878"/>
                  <a:pt x="0" y="8878"/>
                </a:cubicBezTo>
                <a:cubicBezTo>
                  <a:pt x="0" y="9879"/>
                  <a:pt x="977" y="10688"/>
                  <a:pt x="2191" y="10688"/>
                </a:cubicBezTo>
                <a:cubicBezTo>
                  <a:pt x="3406" y="10688"/>
                  <a:pt x="4382" y="9879"/>
                  <a:pt x="4382" y="8878"/>
                </a:cubicBezTo>
                <a:lnTo>
                  <a:pt x="4382" y="4187"/>
                </a:lnTo>
                <a:lnTo>
                  <a:pt x="10050" y="3068"/>
                </a:lnTo>
                <a:lnTo>
                  <a:pt x="10050" y="6283"/>
                </a:lnTo>
                <a:cubicBezTo>
                  <a:pt x="9620" y="5898"/>
                  <a:pt x="9083" y="5685"/>
                  <a:pt x="8500" y="5685"/>
                </a:cubicBezTo>
                <a:cubicBezTo>
                  <a:pt x="8469" y="5685"/>
                  <a:pt x="8438" y="5686"/>
                  <a:pt x="8407" y="5687"/>
                </a:cubicBezTo>
                <a:cubicBezTo>
                  <a:pt x="7169" y="5687"/>
                  <a:pt x="6145" y="6521"/>
                  <a:pt x="6145" y="7545"/>
                </a:cubicBezTo>
                <a:cubicBezTo>
                  <a:pt x="6145" y="8593"/>
                  <a:pt x="7169" y="9426"/>
                  <a:pt x="8407" y="9426"/>
                </a:cubicBezTo>
                <a:cubicBezTo>
                  <a:pt x="9669" y="9426"/>
                  <a:pt x="10693" y="8593"/>
                  <a:pt x="10693" y="7545"/>
                </a:cubicBezTo>
                <a:lnTo>
                  <a:pt x="10693" y="948"/>
                </a:lnTo>
                <a:cubicBezTo>
                  <a:pt x="10693" y="417"/>
                  <a:pt x="10258" y="0"/>
                  <a:pt x="97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"/>
          <p:cNvSpPr/>
          <p:nvPr/>
        </p:nvSpPr>
        <p:spPr>
          <a:xfrm>
            <a:off x="7166736" y="2235668"/>
            <a:ext cx="366495" cy="278265"/>
          </a:xfrm>
          <a:custGeom>
            <a:rect b="b" l="l" r="r" t="t"/>
            <a:pathLst>
              <a:path extrusionOk="0" h="8137" w="10717">
                <a:moveTo>
                  <a:pt x="5987" y="0"/>
                </a:moveTo>
                <a:cubicBezTo>
                  <a:pt x="5822" y="0"/>
                  <a:pt x="5668" y="126"/>
                  <a:pt x="5668" y="310"/>
                </a:cubicBezTo>
                <a:lnTo>
                  <a:pt x="5668" y="1882"/>
                </a:lnTo>
                <a:lnTo>
                  <a:pt x="286" y="1882"/>
                </a:lnTo>
                <a:cubicBezTo>
                  <a:pt x="119" y="1882"/>
                  <a:pt x="0" y="2025"/>
                  <a:pt x="0" y="2192"/>
                </a:cubicBezTo>
                <a:lnTo>
                  <a:pt x="0" y="5954"/>
                </a:lnTo>
                <a:cubicBezTo>
                  <a:pt x="0" y="6121"/>
                  <a:pt x="119" y="6240"/>
                  <a:pt x="286" y="6240"/>
                </a:cubicBezTo>
                <a:lnTo>
                  <a:pt x="5668" y="6240"/>
                </a:lnTo>
                <a:lnTo>
                  <a:pt x="5668" y="7812"/>
                </a:lnTo>
                <a:cubicBezTo>
                  <a:pt x="5668" y="8008"/>
                  <a:pt x="5814" y="8137"/>
                  <a:pt x="5975" y="8137"/>
                </a:cubicBezTo>
                <a:cubicBezTo>
                  <a:pt x="6048" y="8137"/>
                  <a:pt x="6125" y="8110"/>
                  <a:pt x="6192" y="8050"/>
                </a:cubicBezTo>
                <a:lnTo>
                  <a:pt x="10574" y="4287"/>
                </a:lnTo>
                <a:cubicBezTo>
                  <a:pt x="10717" y="4168"/>
                  <a:pt x="10717" y="3930"/>
                  <a:pt x="10574" y="3811"/>
                </a:cubicBezTo>
                <a:lnTo>
                  <a:pt x="10574" y="3835"/>
                </a:lnTo>
                <a:lnTo>
                  <a:pt x="6192" y="72"/>
                </a:lnTo>
                <a:cubicBezTo>
                  <a:pt x="6129" y="23"/>
                  <a:pt x="6057" y="0"/>
                  <a:pt x="59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4"/>
          <p:cNvGrpSpPr/>
          <p:nvPr/>
        </p:nvGrpSpPr>
        <p:grpSpPr>
          <a:xfrm>
            <a:off x="7969472" y="2191690"/>
            <a:ext cx="364887" cy="364887"/>
            <a:chOff x="7959947" y="2287240"/>
            <a:chExt cx="364887" cy="364887"/>
          </a:xfrm>
        </p:grpSpPr>
        <p:sp>
          <p:nvSpPr>
            <p:cNvPr id="195" name="Google Shape;195;p14"/>
            <p:cNvSpPr/>
            <p:nvPr/>
          </p:nvSpPr>
          <p:spPr>
            <a:xfrm>
              <a:off x="7959947" y="2390243"/>
              <a:ext cx="215855" cy="153889"/>
            </a:xfrm>
            <a:custGeom>
              <a:rect b="b" l="l" r="r" t="t"/>
              <a:pathLst>
                <a:path extrusionOk="0" h="4500" w="6312">
                  <a:moveTo>
                    <a:pt x="4069" y="1"/>
                  </a:moveTo>
                  <a:cubicBezTo>
                    <a:pt x="3927" y="1"/>
                    <a:pt x="3787" y="122"/>
                    <a:pt x="3787" y="394"/>
                  </a:cubicBezTo>
                  <a:cubicBezTo>
                    <a:pt x="3787" y="561"/>
                    <a:pt x="3668" y="680"/>
                    <a:pt x="3501" y="680"/>
                  </a:cubicBezTo>
                  <a:lnTo>
                    <a:pt x="1" y="680"/>
                  </a:lnTo>
                  <a:lnTo>
                    <a:pt x="1" y="2871"/>
                  </a:lnTo>
                  <a:cubicBezTo>
                    <a:pt x="24" y="3381"/>
                    <a:pt x="431" y="3800"/>
                    <a:pt x="935" y="3800"/>
                  </a:cubicBezTo>
                  <a:cubicBezTo>
                    <a:pt x="949" y="3800"/>
                    <a:pt x="963" y="3800"/>
                    <a:pt x="977" y="3800"/>
                  </a:cubicBezTo>
                  <a:lnTo>
                    <a:pt x="3478" y="3800"/>
                  </a:lnTo>
                  <a:cubicBezTo>
                    <a:pt x="3644" y="3823"/>
                    <a:pt x="3787" y="3966"/>
                    <a:pt x="3787" y="4133"/>
                  </a:cubicBezTo>
                  <a:cubicBezTo>
                    <a:pt x="3787" y="4276"/>
                    <a:pt x="3787" y="4419"/>
                    <a:pt x="3954" y="4490"/>
                  </a:cubicBezTo>
                  <a:cubicBezTo>
                    <a:pt x="3978" y="4496"/>
                    <a:pt x="4003" y="4499"/>
                    <a:pt x="4029" y="4499"/>
                  </a:cubicBezTo>
                  <a:cubicBezTo>
                    <a:pt x="4106" y="4499"/>
                    <a:pt x="4186" y="4472"/>
                    <a:pt x="4240" y="4419"/>
                  </a:cubicBezTo>
                  <a:lnTo>
                    <a:pt x="6216" y="2466"/>
                  </a:lnTo>
                  <a:cubicBezTo>
                    <a:pt x="6312" y="2347"/>
                    <a:pt x="6312" y="2156"/>
                    <a:pt x="6216" y="2061"/>
                  </a:cubicBezTo>
                  <a:lnTo>
                    <a:pt x="6240" y="2061"/>
                  </a:lnTo>
                  <a:lnTo>
                    <a:pt x="4263" y="84"/>
                  </a:lnTo>
                  <a:cubicBezTo>
                    <a:pt x="4209" y="30"/>
                    <a:pt x="4139" y="1"/>
                    <a:pt x="4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7961589" y="2371126"/>
              <a:ext cx="64360" cy="21202"/>
            </a:xfrm>
            <a:custGeom>
              <a:rect b="b" l="l" r="r" t="t"/>
              <a:pathLst>
                <a:path extrusionOk="0" h="620" w="1882">
                  <a:moveTo>
                    <a:pt x="929" y="1"/>
                  </a:moveTo>
                  <a:cubicBezTo>
                    <a:pt x="524" y="1"/>
                    <a:pt x="167" y="239"/>
                    <a:pt x="0" y="620"/>
                  </a:cubicBezTo>
                  <a:lnTo>
                    <a:pt x="1882" y="620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8047083" y="2306801"/>
              <a:ext cx="149888" cy="158813"/>
            </a:xfrm>
            <a:custGeom>
              <a:rect b="b" l="l" r="r" t="t"/>
              <a:pathLst>
                <a:path extrusionOk="0" h="4644" w="4383">
                  <a:moveTo>
                    <a:pt x="310" y="0"/>
                  </a:moveTo>
                  <a:cubicBezTo>
                    <a:pt x="144" y="24"/>
                    <a:pt x="1" y="143"/>
                    <a:pt x="25" y="334"/>
                  </a:cubicBezTo>
                  <a:lnTo>
                    <a:pt x="25" y="2501"/>
                  </a:lnTo>
                  <a:lnTo>
                    <a:pt x="668" y="2501"/>
                  </a:lnTo>
                  <a:cubicBezTo>
                    <a:pt x="772" y="2068"/>
                    <a:pt x="1148" y="1822"/>
                    <a:pt x="1531" y="1822"/>
                  </a:cubicBezTo>
                  <a:cubicBezTo>
                    <a:pt x="1759" y="1822"/>
                    <a:pt x="1990" y="1909"/>
                    <a:pt x="2168" y="2096"/>
                  </a:cubicBezTo>
                  <a:lnTo>
                    <a:pt x="4145" y="4049"/>
                  </a:lnTo>
                  <a:cubicBezTo>
                    <a:pt x="4287" y="4215"/>
                    <a:pt x="4383" y="4430"/>
                    <a:pt x="4383" y="4644"/>
                  </a:cubicBezTo>
                  <a:lnTo>
                    <a:pt x="4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8218104" y="2287240"/>
              <a:ext cx="106730" cy="364887"/>
            </a:xfrm>
            <a:custGeom>
              <a:rect b="b" l="l" r="r" t="t"/>
              <a:pathLst>
                <a:path extrusionOk="0" h="10670" w="3121">
                  <a:moveTo>
                    <a:pt x="930" y="4347"/>
                  </a:moveTo>
                  <a:cubicBezTo>
                    <a:pt x="1084" y="4347"/>
                    <a:pt x="1239" y="4454"/>
                    <a:pt x="1239" y="4668"/>
                  </a:cubicBezTo>
                  <a:lnTo>
                    <a:pt x="1239" y="5907"/>
                  </a:lnTo>
                  <a:cubicBezTo>
                    <a:pt x="1239" y="6121"/>
                    <a:pt x="1084" y="6228"/>
                    <a:pt x="930" y="6228"/>
                  </a:cubicBezTo>
                  <a:cubicBezTo>
                    <a:pt x="775" y="6228"/>
                    <a:pt x="620" y="6121"/>
                    <a:pt x="620" y="5907"/>
                  </a:cubicBezTo>
                  <a:lnTo>
                    <a:pt x="620" y="4668"/>
                  </a:lnTo>
                  <a:cubicBezTo>
                    <a:pt x="620" y="4454"/>
                    <a:pt x="775" y="4347"/>
                    <a:pt x="930" y="4347"/>
                  </a:cubicBezTo>
                  <a:close/>
                  <a:moveTo>
                    <a:pt x="1" y="1"/>
                  </a:moveTo>
                  <a:lnTo>
                    <a:pt x="1" y="10669"/>
                  </a:lnTo>
                  <a:lnTo>
                    <a:pt x="2882" y="10122"/>
                  </a:lnTo>
                  <a:cubicBezTo>
                    <a:pt x="3025" y="10098"/>
                    <a:pt x="3121" y="9979"/>
                    <a:pt x="3121" y="9836"/>
                  </a:cubicBezTo>
                  <a:lnTo>
                    <a:pt x="3121" y="906"/>
                  </a:lnTo>
                  <a:cubicBezTo>
                    <a:pt x="3121" y="739"/>
                    <a:pt x="3025" y="620"/>
                    <a:pt x="2882" y="5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8047083" y="2470470"/>
              <a:ext cx="149067" cy="162917"/>
            </a:xfrm>
            <a:custGeom>
              <a:rect b="b" l="l" r="r" t="t"/>
              <a:pathLst>
                <a:path extrusionOk="0" h="4764" w="4359">
                  <a:moveTo>
                    <a:pt x="4359" y="1"/>
                  </a:moveTo>
                  <a:cubicBezTo>
                    <a:pt x="4359" y="215"/>
                    <a:pt x="4264" y="430"/>
                    <a:pt x="4121" y="596"/>
                  </a:cubicBezTo>
                  <a:lnTo>
                    <a:pt x="4121" y="572"/>
                  </a:lnTo>
                  <a:lnTo>
                    <a:pt x="2168" y="2525"/>
                  </a:lnTo>
                  <a:cubicBezTo>
                    <a:pt x="1986" y="2707"/>
                    <a:pt x="1756" y="2792"/>
                    <a:pt x="1530" y="2792"/>
                  </a:cubicBezTo>
                  <a:cubicBezTo>
                    <a:pt x="1135" y="2792"/>
                    <a:pt x="750" y="2535"/>
                    <a:pt x="644" y="2097"/>
                  </a:cubicBezTo>
                  <a:lnTo>
                    <a:pt x="1" y="2097"/>
                  </a:lnTo>
                  <a:lnTo>
                    <a:pt x="1" y="4478"/>
                  </a:lnTo>
                  <a:cubicBezTo>
                    <a:pt x="1" y="4621"/>
                    <a:pt x="144" y="4764"/>
                    <a:pt x="310" y="4764"/>
                  </a:cubicBezTo>
                  <a:lnTo>
                    <a:pt x="4359" y="4764"/>
                  </a:lnTo>
                  <a:lnTo>
                    <a:pt x="43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4"/>
          <p:cNvGrpSpPr/>
          <p:nvPr/>
        </p:nvGrpSpPr>
        <p:grpSpPr>
          <a:xfrm>
            <a:off x="807583" y="2698368"/>
            <a:ext cx="366358" cy="365947"/>
            <a:chOff x="833325" y="2867776"/>
            <a:chExt cx="366358" cy="365947"/>
          </a:xfrm>
        </p:grpSpPr>
        <p:sp>
          <p:nvSpPr>
            <p:cNvPr id="201" name="Google Shape;201;p14"/>
            <p:cNvSpPr/>
            <p:nvPr/>
          </p:nvSpPr>
          <p:spPr>
            <a:xfrm>
              <a:off x="973261" y="2940378"/>
              <a:ext cx="87169" cy="219924"/>
            </a:xfrm>
            <a:custGeom>
              <a:rect b="b" l="l" r="r" t="t"/>
              <a:pathLst>
                <a:path extrusionOk="0" h="6431" w="2549">
                  <a:moveTo>
                    <a:pt x="0" y="1"/>
                  </a:moveTo>
                  <a:lnTo>
                    <a:pt x="0" y="5430"/>
                  </a:lnTo>
                  <a:lnTo>
                    <a:pt x="2548" y="6431"/>
                  </a:lnTo>
                  <a:lnTo>
                    <a:pt x="2548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898335" y="2939557"/>
              <a:ext cx="52972" cy="206895"/>
            </a:xfrm>
            <a:custGeom>
              <a:rect b="b" l="l" r="r" t="t"/>
              <a:pathLst>
                <a:path extrusionOk="0" h="6050" w="1549">
                  <a:moveTo>
                    <a:pt x="1548" y="1"/>
                  </a:moveTo>
                  <a:lnTo>
                    <a:pt x="0" y="572"/>
                  </a:lnTo>
                  <a:lnTo>
                    <a:pt x="0" y="6050"/>
                  </a:lnTo>
                  <a:lnTo>
                    <a:pt x="1548" y="5478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1081565" y="2955048"/>
              <a:ext cx="53793" cy="206895"/>
            </a:xfrm>
            <a:custGeom>
              <a:rect b="b" l="l" r="r" t="t"/>
              <a:pathLst>
                <a:path extrusionOk="0" h="6050" w="1573">
                  <a:moveTo>
                    <a:pt x="1572" y="0"/>
                  </a:moveTo>
                  <a:lnTo>
                    <a:pt x="1" y="572"/>
                  </a:lnTo>
                  <a:lnTo>
                    <a:pt x="1" y="6049"/>
                  </a:lnTo>
                  <a:lnTo>
                    <a:pt x="1572" y="5478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833325" y="2867776"/>
              <a:ext cx="366358" cy="365947"/>
            </a:xfrm>
            <a:custGeom>
              <a:rect b="b" l="l" r="r" t="t"/>
              <a:pathLst>
                <a:path extrusionOk="0" h="10701" w="10713">
                  <a:moveTo>
                    <a:pt x="3759" y="1344"/>
                  </a:moveTo>
                  <a:cubicBezTo>
                    <a:pt x="3800" y="1344"/>
                    <a:pt x="3842" y="1350"/>
                    <a:pt x="3878" y="1362"/>
                  </a:cubicBezTo>
                  <a:lnTo>
                    <a:pt x="3902" y="1362"/>
                  </a:lnTo>
                  <a:lnTo>
                    <a:pt x="6926" y="2552"/>
                  </a:lnTo>
                  <a:lnTo>
                    <a:pt x="9022" y="1790"/>
                  </a:lnTo>
                  <a:cubicBezTo>
                    <a:pt x="9056" y="1778"/>
                    <a:pt x="9090" y="1772"/>
                    <a:pt x="9124" y="1772"/>
                  </a:cubicBezTo>
                  <a:cubicBezTo>
                    <a:pt x="9282" y="1772"/>
                    <a:pt x="9427" y="1900"/>
                    <a:pt x="9427" y="2076"/>
                  </a:cubicBezTo>
                  <a:lnTo>
                    <a:pt x="9450" y="8244"/>
                  </a:lnTo>
                  <a:cubicBezTo>
                    <a:pt x="9450" y="8387"/>
                    <a:pt x="9379" y="8506"/>
                    <a:pt x="9236" y="8530"/>
                  </a:cubicBezTo>
                  <a:cubicBezTo>
                    <a:pt x="9141" y="8577"/>
                    <a:pt x="7045" y="9339"/>
                    <a:pt x="6974" y="9339"/>
                  </a:cubicBezTo>
                  <a:cubicBezTo>
                    <a:pt x="6878" y="9339"/>
                    <a:pt x="3902" y="8149"/>
                    <a:pt x="3783" y="8125"/>
                  </a:cubicBezTo>
                  <a:lnTo>
                    <a:pt x="1687" y="8887"/>
                  </a:lnTo>
                  <a:cubicBezTo>
                    <a:pt x="1656" y="8898"/>
                    <a:pt x="1625" y="8904"/>
                    <a:pt x="1594" y="8904"/>
                  </a:cubicBezTo>
                  <a:cubicBezTo>
                    <a:pt x="1433" y="8904"/>
                    <a:pt x="1282" y="8757"/>
                    <a:pt x="1282" y="8577"/>
                  </a:cubicBezTo>
                  <a:lnTo>
                    <a:pt x="1282" y="2457"/>
                  </a:lnTo>
                  <a:cubicBezTo>
                    <a:pt x="1258" y="2314"/>
                    <a:pt x="1354" y="2195"/>
                    <a:pt x="1473" y="2148"/>
                  </a:cubicBezTo>
                  <a:lnTo>
                    <a:pt x="3640" y="1362"/>
                  </a:lnTo>
                  <a:cubicBezTo>
                    <a:pt x="3675" y="1350"/>
                    <a:pt x="3717" y="1344"/>
                    <a:pt x="3759" y="1344"/>
                  </a:cubicBezTo>
                  <a:close/>
                  <a:moveTo>
                    <a:pt x="10410" y="1"/>
                  </a:moveTo>
                  <a:cubicBezTo>
                    <a:pt x="10369" y="1"/>
                    <a:pt x="10326" y="9"/>
                    <a:pt x="10284" y="28"/>
                  </a:cubicBezTo>
                  <a:lnTo>
                    <a:pt x="6950" y="1243"/>
                  </a:lnTo>
                  <a:lnTo>
                    <a:pt x="3902" y="28"/>
                  </a:lnTo>
                  <a:cubicBezTo>
                    <a:pt x="3854" y="16"/>
                    <a:pt x="3812" y="10"/>
                    <a:pt x="3774" y="10"/>
                  </a:cubicBezTo>
                  <a:cubicBezTo>
                    <a:pt x="3735" y="10"/>
                    <a:pt x="3699" y="16"/>
                    <a:pt x="3664" y="28"/>
                  </a:cubicBezTo>
                  <a:lnTo>
                    <a:pt x="234" y="1266"/>
                  </a:lnTo>
                  <a:cubicBezTo>
                    <a:pt x="91" y="1314"/>
                    <a:pt x="20" y="1433"/>
                    <a:pt x="20" y="1576"/>
                  </a:cubicBezTo>
                  <a:lnTo>
                    <a:pt x="20" y="10387"/>
                  </a:lnTo>
                  <a:cubicBezTo>
                    <a:pt x="1" y="10559"/>
                    <a:pt x="150" y="10701"/>
                    <a:pt x="321" y="10701"/>
                  </a:cubicBezTo>
                  <a:cubicBezTo>
                    <a:pt x="363" y="10701"/>
                    <a:pt x="406" y="10692"/>
                    <a:pt x="449" y="10673"/>
                  </a:cubicBezTo>
                  <a:lnTo>
                    <a:pt x="3759" y="9459"/>
                  </a:lnTo>
                  <a:lnTo>
                    <a:pt x="6831" y="10673"/>
                  </a:lnTo>
                  <a:cubicBezTo>
                    <a:pt x="6867" y="10685"/>
                    <a:pt x="6902" y="10691"/>
                    <a:pt x="6938" y="10691"/>
                  </a:cubicBezTo>
                  <a:cubicBezTo>
                    <a:pt x="6974" y="10691"/>
                    <a:pt x="7009" y="10685"/>
                    <a:pt x="7045" y="10673"/>
                  </a:cubicBezTo>
                  <a:lnTo>
                    <a:pt x="10498" y="9411"/>
                  </a:lnTo>
                  <a:cubicBezTo>
                    <a:pt x="10617" y="9387"/>
                    <a:pt x="10713" y="9244"/>
                    <a:pt x="10713" y="9125"/>
                  </a:cubicBezTo>
                  <a:lnTo>
                    <a:pt x="10713" y="314"/>
                  </a:lnTo>
                  <a:cubicBezTo>
                    <a:pt x="10713" y="142"/>
                    <a:pt x="10575" y="1"/>
                    <a:pt x="1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14"/>
          <p:cNvGrpSpPr/>
          <p:nvPr/>
        </p:nvGrpSpPr>
        <p:grpSpPr>
          <a:xfrm>
            <a:off x="1605899" y="2703062"/>
            <a:ext cx="370598" cy="365093"/>
            <a:chOff x="1625579" y="2867708"/>
            <a:chExt cx="370598" cy="365093"/>
          </a:xfrm>
        </p:grpSpPr>
        <p:sp>
          <p:nvSpPr>
            <p:cNvPr id="206" name="Google Shape;206;p14"/>
            <p:cNvSpPr/>
            <p:nvPr/>
          </p:nvSpPr>
          <p:spPr>
            <a:xfrm>
              <a:off x="1671198" y="2945268"/>
              <a:ext cx="279359" cy="287533"/>
            </a:xfrm>
            <a:custGeom>
              <a:rect b="b" l="l" r="r" t="t"/>
              <a:pathLst>
                <a:path extrusionOk="0" h="8408" w="8169">
                  <a:moveTo>
                    <a:pt x="4107" y="1478"/>
                  </a:moveTo>
                  <a:cubicBezTo>
                    <a:pt x="4751" y="1478"/>
                    <a:pt x="5358" y="1984"/>
                    <a:pt x="5358" y="2739"/>
                  </a:cubicBezTo>
                  <a:cubicBezTo>
                    <a:pt x="5358" y="3430"/>
                    <a:pt x="4811" y="3978"/>
                    <a:pt x="4120" y="3978"/>
                  </a:cubicBezTo>
                  <a:cubicBezTo>
                    <a:pt x="3001" y="3978"/>
                    <a:pt x="2429" y="2644"/>
                    <a:pt x="3215" y="1858"/>
                  </a:cubicBezTo>
                  <a:cubicBezTo>
                    <a:pt x="3478" y="1595"/>
                    <a:pt x="3797" y="1478"/>
                    <a:pt x="4107" y="1478"/>
                  </a:cubicBezTo>
                  <a:close/>
                  <a:moveTo>
                    <a:pt x="4120" y="1"/>
                  </a:moveTo>
                  <a:lnTo>
                    <a:pt x="0" y="4073"/>
                  </a:lnTo>
                  <a:lnTo>
                    <a:pt x="0" y="8098"/>
                  </a:lnTo>
                  <a:cubicBezTo>
                    <a:pt x="0" y="8264"/>
                    <a:pt x="143" y="8407"/>
                    <a:pt x="310" y="8407"/>
                  </a:cubicBezTo>
                  <a:lnTo>
                    <a:pt x="2525" y="8407"/>
                  </a:lnTo>
                  <a:lnTo>
                    <a:pt x="2525" y="4930"/>
                  </a:lnTo>
                  <a:cubicBezTo>
                    <a:pt x="2525" y="4763"/>
                    <a:pt x="2667" y="4621"/>
                    <a:pt x="2858" y="4621"/>
                  </a:cubicBezTo>
                  <a:lnTo>
                    <a:pt x="5358" y="4621"/>
                  </a:lnTo>
                  <a:cubicBezTo>
                    <a:pt x="5525" y="4621"/>
                    <a:pt x="5668" y="4763"/>
                    <a:pt x="5668" y="4930"/>
                  </a:cubicBezTo>
                  <a:lnTo>
                    <a:pt x="5668" y="8407"/>
                  </a:lnTo>
                  <a:lnTo>
                    <a:pt x="7859" y="8407"/>
                  </a:lnTo>
                  <a:cubicBezTo>
                    <a:pt x="8026" y="8407"/>
                    <a:pt x="8169" y="8264"/>
                    <a:pt x="8145" y="8098"/>
                  </a:cubicBezTo>
                  <a:lnTo>
                    <a:pt x="8145" y="4049"/>
                  </a:lnTo>
                  <a:lnTo>
                    <a:pt x="4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1783571" y="3017698"/>
              <a:ext cx="49723" cy="42439"/>
            </a:xfrm>
            <a:custGeom>
              <a:rect b="b" l="l" r="r" t="t"/>
              <a:pathLst>
                <a:path extrusionOk="0" h="1241" w="1454">
                  <a:moveTo>
                    <a:pt x="873" y="1"/>
                  </a:moveTo>
                  <a:cubicBezTo>
                    <a:pt x="860" y="1"/>
                    <a:pt x="847" y="1"/>
                    <a:pt x="834" y="2"/>
                  </a:cubicBezTo>
                  <a:cubicBezTo>
                    <a:pt x="263" y="2"/>
                    <a:pt x="1" y="669"/>
                    <a:pt x="382" y="1050"/>
                  </a:cubicBezTo>
                  <a:cubicBezTo>
                    <a:pt x="514" y="1182"/>
                    <a:pt x="674" y="1241"/>
                    <a:pt x="829" y="1241"/>
                  </a:cubicBezTo>
                  <a:cubicBezTo>
                    <a:pt x="1150" y="1241"/>
                    <a:pt x="1453" y="990"/>
                    <a:pt x="1453" y="621"/>
                  </a:cubicBezTo>
                  <a:cubicBezTo>
                    <a:pt x="1453" y="278"/>
                    <a:pt x="1189" y="1"/>
                    <a:pt x="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1780322" y="3124429"/>
              <a:ext cx="64360" cy="108372"/>
            </a:xfrm>
            <a:custGeom>
              <a:rect b="b" l="l" r="r" t="t"/>
              <a:pathLst>
                <a:path extrusionOk="0" h="3169" w="1882">
                  <a:moveTo>
                    <a:pt x="0" y="1"/>
                  </a:moveTo>
                  <a:lnTo>
                    <a:pt x="0" y="3168"/>
                  </a:lnTo>
                  <a:lnTo>
                    <a:pt x="1882" y="3168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1625579" y="2867708"/>
              <a:ext cx="370598" cy="210349"/>
            </a:xfrm>
            <a:custGeom>
              <a:rect b="b" l="l" r="r" t="t"/>
              <a:pathLst>
                <a:path extrusionOk="0" h="6151" w="10837">
                  <a:moveTo>
                    <a:pt x="5445" y="0"/>
                  </a:moveTo>
                  <a:cubicBezTo>
                    <a:pt x="5204" y="0"/>
                    <a:pt x="4966" y="90"/>
                    <a:pt x="4787" y="268"/>
                  </a:cubicBezTo>
                  <a:cubicBezTo>
                    <a:pt x="4549" y="506"/>
                    <a:pt x="263" y="4698"/>
                    <a:pt x="143" y="4960"/>
                  </a:cubicBezTo>
                  <a:cubicBezTo>
                    <a:pt x="1" y="5317"/>
                    <a:pt x="96" y="5722"/>
                    <a:pt x="358" y="5984"/>
                  </a:cubicBezTo>
                  <a:cubicBezTo>
                    <a:pt x="429" y="6055"/>
                    <a:pt x="525" y="6103"/>
                    <a:pt x="620" y="6150"/>
                  </a:cubicBezTo>
                  <a:lnTo>
                    <a:pt x="5216" y="1602"/>
                  </a:lnTo>
                  <a:cubicBezTo>
                    <a:pt x="5287" y="1542"/>
                    <a:pt x="5371" y="1513"/>
                    <a:pt x="5451" y="1513"/>
                  </a:cubicBezTo>
                  <a:cubicBezTo>
                    <a:pt x="5532" y="1513"/>
                    <a:pt x="5609" y="1542"/>
                    <a:pt x="5668" y="1602"/>
                  </a:cubicBezTo>
                  <a:lnTo>
                    <a:pt x="10241" y="6150"/>
                  </a:lnTo>
                  <a:cubicBezTo>
                    <a:pt x="10336" y="6103"/>
                    <a:pt x="10408" y="6055"/>
                    <a:pt x="10503" y="5984"/>
                  </a:cubicBezTo>
                  <a:cubicBezTo>
                    <a:pt x="10765" y="5722"/>
                    <a:pt x="10836" y="5317"/>
                    <a:pt x="10693" y="4960"/>
                  </a:cubicBezTo>
                  <a:cubicBezTo>
                    <a:pt x="10598" y="4698"/>
                    <a:pt x="7836" y="2007"/>
                    <a:pt x="7645" y="1792"/>
                  </a:cubicBezTo>
                  <a:lnTo>
                    <a:pt x="6121" y="268"/>
                  </a:lnTo>
                  <a:cubicBezTo>
                    <a:pt x="5930" y="90"/>
                    <a:pt x="5686" y="0"/>
                    <a:pt x="5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1887019" y="2889081"/>
              <a:ext cx="64360" cy="74961"/>
            </a:xfrm>
            <a:custGeom>
              <a:rect b="b" l="l" r="r" t="t"/>
              <a:pathLst>
                <a:path extrusionOk="0" h="2192" w="1882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1881" y="2191"/>
                  </a:lnTo>
                  <a:lnTo>
                    <a:pt x="1881" y="334"/>
                  </a:lnTo>
                  <a:cubicBezTo>
                    <a:pt x="1881" y="167"/>
                    <a:pt x="1739" y="24"/>
                    <a:pt x="1572" y="24"/>
                  </a:cubicBezTo>
                  <a:lnTo>
                    <a:pt x="1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14"/>
          <p:cNvGrpSpPr/>
          <p:nvPr/>
        </p:nvGrpSpPr>
        <p:grpSpPr>
          <a:xfrm>
            <a:off x="2377751" y="2718690"/>
            <a:ext cx="386056" cy="335648"/>
            <a:chOff x="2396801" y="2883336"/>
            <a:chExt cx="386056" cy="335648"/>
          </a:xfrm>
        </p:grpSpPr>
        <p:sp>
          <p:nvSpPr>
            <p:cNvPr id="212" name="Google Shape;212;p14"/>
            <p:cNvSpPr/>
            <p:nvPr/>
          </p:nvSpPr>
          <p:spPr>
            <a:xfrm>
              <a:off x="2396801" y="2883370"/>
              <a:ext cx="171877" cy="147083"/>
            </a:xfrm>
            <a:custGeom>
              <a:rect b="b" l="l" r="r" t="t"/>
              <a:pathLst>
                <a:path extrusionOk="0" h="4301" w="5026">
                  <a:moveTo>
                    <a:pt x="2882" y="1"/>
                  </a:moveTo>
                  <a:cubicBezTo>
                    <a:pt x="977" y="1"/>
                    <a:pt x="1" y="2311"/>
                    <a:pt x="1358" y="3668"/>
                  </a:cubicBezTo>
                  <a:cubicBezTo>
                    <a:pt x="1795" y="4105"/>
                    <a:pt x="2331" y="4300"/>
                    <a:pt x="2857" y="4300"/>
                  </a:cubicBezTo>
                  <a:cubicBezTo>
                    <a:pt x="3964" y="4300"/>
                    <a:pt x="5026" y="3436"/>
                    <a:pt x="5026" y="2144"/>
                  </a:cubicBezTo>
                  <a:cubicBezTo>
                    <a:pt x="5026" y="953"/>
                    <a:pt x="4073" y="1"/>
                    <a:pt x="2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554793" y="2883336"/>
              <a:ext cx="228063" cy="147494"/>
            </a:xfrm>
            <a:custGeom>
              <a:rect b="b" l="l" r="r" t="t"/>
              <a:pathLst>
                <a:path extrusionOk="0" h="4313" w="6669">
                  <a:moveTo>
                    <a:pt x="4539" y="0"/>
                  </a:moveTo>
                  <a:cubicBezTo>
                    <a:pt x="4511" y="0"/>
                    <a:pt x="4483" y="1"/>
                    <a:pt x="4454" y="2"/>
                  </a:cubicBezTo>
                  <a:lnTo>
                    <a:pt x="1" y="2"/>
                  </a:lnTo>
                  <a:cubicBezTo>
                    <a:pt x="1382" y="1097"/>
                    <a:pt x="1382" y="3217"/>
                    <a:pt x="1" y="4312"/>
                  </a:cubicBezTo>
                  <a:lnTo>
                    <a:pt x="4454" y="4312"/>
                  </a:lnTo>
                  <a:cubicBezTo>
                    <a:pt x="4469" y="4312"/>
                    <a:pt x="4484" y="4313"/>
                    <a:pt x="4499" y="4313"/>
                  </a:cubicBezTo>
                  <a:cubicBezTo>
                    <a:pt x="5693" y="4313"/>
                    <a:pt x="6669" y="3368"/>
                    <a:pt x="6669" y="2145"/>
                  </a:cubicBezTo>
                  <a:cubicBezTo>
                    <a:pt x="6669" y="959"/>
                    <a:pt x="5715" y="0"/>
                    <a:pt x="4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608552" y="3072312"/>
              <a:ext cx="171056" cy="146434"/>
            </a:xfrm>
            <a:custGeom>
              <a:rect b="b" l="l" r="r" t="t"/>
              <a:pathLst>
                <a:path extrusionOk="0" h="4282" w="5002">
                  <a:moveTo>
                    <a:pt x="2858" y="1"/>
                  </a:moveTo>
                  <a:cubicBezTo>
                    <a:pt x="953" y="1"/>
                    <a:pt x="1" y="2311"/>
                    <a:pt x="1334" y="3644"/>
                  </a:cubicBezTo>
                  <a:cubicBezTo>
                    <a:pt x="1774" y="4084"/>
                    <a:pt x="2314" y="4282"/>
                    <a:pt x="2843" y="4282"/>
                  </a:cubicBezTo>
                  <a:cubicBezTo>
                    <a:pt x="3947" y="4282"/>
                    <a:pt x="5002" y="3424"/>
                    <a:pt x="5002" y="2120"/>
                  </a:cubicBezTo>
                  <a:cubicBezTo>
                    <a:pt x="5002" y="953"/>
                    <a:pt x="4049" y="1"/>
                    <a:pt x="2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2418790" y="3072243"/>
              <a:ext cx="228884" cy="146741"/>
            </a:xfrm>
            <a:custGeom>
              <a:rect b="b" l="l" r="r" t="t"/>
              <a:pathLst>
                <a:path extrusionOk="0" h="4291" w="6693">
                  <a:moveTo>
                    <a:pt x="2152" y="1"/>
                  </a:moveTo>
                  <a:cubicBezTo>
                    <a:pt x="976" y="1"/>
                    <a:pt x="1" y="937"/>
                    <a:pt x="1" y="2146"/>
                  </a:cubicBezTo>
                  <a:cubicBezTo>
                    <a:pt x="1" y="3332"/>
                    <a:pt x="977" y="4291"/>
                    <a:pt x="2154" y="4291"/>
                  </a:cubicBezTo>
                  <a:cubicBezTo>
                    <a:pt x="2183" y="4291"/>
                    <a:pt x="2211" y="4290"/>
                    <a:pt x="2239" y="4289"/>
                  </a:cubicBezTo>
                  <a:lnTo>
                    <a:pt x="6693" y="4289"/>
                  </a:lnTo>
                  <a:cubicBezTo>
                    <a:pt x="6050" y="3765"/>
                    <a:pt x="5645" y="2979"/>
                    <a:pt x="5645" y="2122"/>
                  </a:cubicBezTo>
                  <a:cubicBezTo>
                    <a:pt x="5645" y="1289"/>
                    <a:pt x="6050" y="503"/>
                    <a:pt x="6693" y="3"/>
                  </a:cubicBezTo>
                  <a:lnTo>
                    <a:pt x="2239" y="3"/>
                  </a:lnTo>
                  <a:cubicBezTo>
                    <a:pt x="2210" y="2"/>
                    <a:pt x="2181" y="1"/>
                    <a:pt x="2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14"/>
          <p:cNvGrpSpPr/>
          <p:nvPr/>
        </p:nvGrpSpPr>
        <p:grpSpPr>
          <a:xfrm>
            <a:off x="3198440" y="2704874"/>
            <a:ext cx="361604" cy="362459"/>
            <a:chOff x="3207965" y="2869520"/>
            <a:chExt cx="361604" cy="362459"/>
          </a:xfrm>
        </p:grpSpPr>
        <p:sp>
          <p:nvSpPr>
            <p:cNvPr id="217" name="Google Shape;217;p14"/>
            <p:cNvSpPr/>
            <p:nvPr/>
          </p:nvSpPr>
          <p:spPr>
            <a:xfrm>
              <a:off x="3313020" y="2869520"/>
              <a:ext cx="149888" cy="105910"/>
            </a:xfrm>
            <a:custGeom>
              <a:rect b="b" l="l" r="r" t="t"/>
              <a:pathLst>
                <a:path extrusionOk="0" h="3097" w="4383">
                  <a:moveTo>
                    <a:pt x="24" y="1"/>
                  </a:moveTo>
                  <a:lnTo>
                    <a:pt x="24" y="2787"/>
                  </a:lnTo>
                  <a:cubicBezTo>
                    <a:pt x="0" y="2954"/>
                    <a:pt x="143" y="3097"/>
                    <a:pt x="310" y="3097"/>
                  </a:cubicBezTo>
                  <a:lnTo>
                    <a:pt x="4072" y="3097"/>
                  </a:lnTo>
                  <a:cubicBezTo>
                    <a:pt x="4239" y="3097"/>
                    <a:pt x="4382" y="2954"/>
                    <a:pt x="4382" y="2787"/>
                  </a:cubicBezTo>
                  <a:lnTo>
                    <a:pt x="4382" y="1"/>
                  </a:lnTo>
                  <a:lnTo>
                    <a:pt x="3787" y="1"/>
                  </a:lnTo>
                  <a:lnTo>
                    <a:pt x="3787" y="2168"/>
                  </a:lnTo>
                  <a:cubicBezTo>
                    <a:pt x="3787" y="2382"/>
                    <a:pt x="3632" y="2489"/>
                    <a:pt x="3477" y="2489"/>
                  </a:cubicBezTo>
                  <a:cubicBezTo>
                    <a:pt x="3322" y="2489"/>
                    <a:pt x="3168" y="2382"/>
                    <a:pt x="3168" y="2168"/>
                  </a:cubicBezTo>
                  <a:lnTo>
                    <a:pt x="3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3292638" y="3060924"/>
              <a:ext cx="192258" cy="20382"/>
            </a:xfrm>
            <a:custGeom>
              <a:rect b="b" l="l" r="r" t="t"/>
              <a:pathLst>
                <a:path extrusionOk="0" h="596" w="5622">
                  <a:moveTo>
                    <a:pt x="310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596"/>
                  </a:lnTo>
                  <a:lnTo>
                    <a:pt x="5621" y="596"/>
                  </a:lnTo>
                  <a:lnTo>
                    <a:pt x="5621" y="310"/>
                  </a:lnTo>
                  <a:cubicBezTo>
                    <a:pt x="5621" y="143"/>
                    <a:pt x="5502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3292638" y="3102440"/>
              <a:ext cx="192258" cy="128719"/>
            </a:xfrm>
            <a:custGeom>
              <a:rect b="b" l="l" r="r" t="t"/>
              <a:pathLst>
                <a:path extrusionOk="0" h="3764" w="5622">
                  <a:moveTo>
                    <a:pt x="1" y="1"/>
                  </a:moveTo>
                  <a:lnTo>
                    <a:pt x="1" y="3763"/>
                  </a:lnTo>
                  <a:lnTo>
                    <a:pt x="5621" y="3763"/>
                  </a:lnTo>
                  <a:lnTo>
                    <a:pt x="56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3207965" y="2869520"/>
              <a:ext cx="361604" cy="362459"/>
            </a:xfrm>
            <a:custGeom>
              <a:rect b="b" l="l" r="r" t="t"/>
              <a:pathLst>
                <a:path extrusionOk="0" h="10599" w="10574">
                  <a:moveTo>
                    <a:pt x="929" y="1"/>
                  </a:moveTo>
                  <a:cubicBezTo>
                    <a:pt x="405" y="1"/>
                    <a:pt x="0" y="430"/>
                    <a:pt x="0" y="930"/>
                  </a:cubicBezTo>
                  <a:lnTo>
                    <a:pt x="0" y="9646"/>
                  </a:lnTo>
                  <a:cubicBezTo>
                    <a:pt x="0" y="10170"/>
                    <a:pt x="405" y="10574"/>
                    <a:pt x="929" y="10574"/>
                  </a:cubicBezTo>
                  <a:lnTo>
                    <a:pt x="1858" y="10574"/>
                  </a:lnTo>
                  <a:lnTo>
                    <a:pt x="1858" y="5907"/>
                  </a:lnTo>
                  <a:cubicBezTo>
                    <a:pt x="1858" y="5383"/>
                    <a:pt x="2263" y="4954"/>
                    <a:pt x="2786" y="4954"/>
                  </a:cubicBezTo>
                  <a:lnTo>
                    <a:pt x="7787" y="4954"/>
                  </a:lnTo>
                  <a:cubicBezTo>
                    <a:pt x="8288" y="4954"/>
                    <a:pt x="8716" y="5383"/>
                    <a:pt x="8716" y="5907"/>
                  </a:cubicBezTo>
                  <a:lnTo>
                    <a:pt x="8716" y="10598"/>
                  </a:lnTo>
                  <a:lnTo>
                    <a:pt x="9645" y="10598"/>
                  </a:lnTo>
                  <a:cubicBezTo>
                    <a:pt x="10145" y="10574"/>
                    <a:pt x="10574" y="10170"/>
                    <a:pt x="10574" y="9646"/>
                  </a:cubicBezTo>
                  <a:lnTo>
                    <a:pt x="10574" y="2430"/>
                  </a:lnTo>
                  <a:cubicBezTo>
                    <a:pt x="10574" y="2192"/>
                    <a:pt x="10479" y="1954"/>
                    <a:pt x="10312" y="1763"/>
                  </a:cubicBezTo>
                  <a:lnTo>
                    <a:pt x="8812" y="287"/>
                  </a:lnTo>
                  <a:cubicBezTo>
                    <a:pt x="8645" y="96"/>
                    <a:pt x="8407" y="1"/>
                    <a:pt x="8145" y="1"/>
                  </a:cubicBezTo>
                  <a:lnTo>
                    <a:pt x="8097" y="1"/>
                  </a:lnTo>
                  <a:lnTo>
                    <a:pt x="8097" y="2787"/>
                  </a:lnTo>
                  <a:cubicBezTo>
                    <a:pt x="8097" y="3311"/>
                    <a:pt x="7692" y="3716"/>
                    <a:pt x="7168" y="3716"/>
                  </a:cubicBezTo>
                  <a:lnTo>
                    <a:pt x="3406" y="3716"/>
                  </a:lnTo>
                  <a:cubicBezTo>
                    <a:pt x="2882" y="3716"/>
                    <a:pt x="2477" y="3311"/>
                    <a:pt x="2477" y="2787"/>
                  </a:cubicBez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14"/>
          <p:cNvSpPr/>
          <p:nvPr/>
        </p:nvSpPr>
        <p:spPr>
          <a:xfrm>
            <a:off x="3924410" y="2703267"/>
            <a:ext cx="427366" cy="365195"/>
          </a:xfrm>
          <a:custGeom>
            <a:rect b="b" l="l" r="r" t="t"/>
            <a:pathLst>
              <a:path extrusionOk="0" h="10679" w="12497">
                <a:moveTo>
                  <a:pt x="9984" y="2685"/>
                </a:moveTo>
                <a:cubicBezTo>
                  <a:pt x="10145" y="2685"/>
                  <a:pt x="10305" y="2751"/>
                  <a:pt x="10424" y="2882"/>
                </a:cubicBezTo>
                <a:cubicBezTo>
                  <a:pt x="10686" y="3120"/>
                  <a:pt x="10686" y="3525"/>
                  <a:pt x="10424" y="3763"/>
                </a:cubicBezTo>
                <a:lnTo>
                  <a:pt x="6948" y="7264"/>
                </a:lnTo>
                <a:cubicBezTo>
                  <a:pt x="6817" y="7383"/>
                  <a:pt x="6650" y="7442"/>
                  <a:pt x="6483" y="7442"/>
                </a:cubicBezTo>
                <a:cubicBezTo>
                  <a:pt x="6316" y="7442"/>
                  <a:pt x="6150" y="7383"/>
                  <a:pt x="6019" y="7264"/>
                </a:cubicBezTo>
                <a:lnTo>
                  <a:pt x="4018" y="5263"/>
                </a:lnTo>
                <a:cubicBezTo>
                  <a:pt x="3780" y="5025"/>
                  <a:pt x="3780" y="4620"/>
                  <a:pt x="4018" y="4358"/>
                </a:cubicBezTo>
                <a:cubicBezTo>
                  <a:pt x="4149" y="4251"/>
                  <a:pt x="4310" y="4198"/>
                  <a:pt x="4471" y="4198"/>
                </a:cubicBezTo>
                <a:cubicBezTo>
                  <a:pt x="4632" y="4198"/>
                  <a:pt x="4792" y="4251"/>
                  <a:pt x="4923" y="4358"/>
                </a:cubicBezTo>
                <a:lnTo>
                  <a:pt x="6519" y="5906"/>
                </a:lnTo>
                <a:lnTo>
                  <a:pt x="9543" y="2882"/>
                </a:lnTo>
                <a:cubicBezTo>
                  <a:pt x="9662" y="2751"/>
                  <a:pt x="9823" y="2685"/>
                  <a:pt x="9984" y="2685"/>
                </a:cubicBezTo>
                <a:close/>
                <a:moveTo>
                  <a:pt x="7132" y="0"/>
                </a:moveTo>
                <a:cubicBezTo>
                  <a:pt x="2389" y="0"/>
                  <a:pt x="1" y="5746"/>
                  <a:pt x="3375" y="9097"/>
                </a:cubicBezTo>
                <a:cubicBezTo>
                  <a:pt x="4460" y="10190"/>
                  <a:pt x="5796" y="10678"/>
                  <a:pt x="7108" y="10678"/>
                </a:cubicBezTo>
                <a:cubicBezTo>
                  <a:pt x="9856" y="10678"/>
                  <a:pt x="12496" y="8535"/>
                  <a:pt x="12496" y="5311"/>
                </a:cubicBezTo>
                <a:cubicBezTo>
                  <a:pt x="12473" y="2382"/>
                  <a:pt x="10091" y="0"/>
                  <a:pt x="7162" y="0"/>
                </a:cubicBezTo>
                <a:cubicBezTo>
                  <a:pt x="7152" y="0"/>
                  <a:pt x="7142" y="0"/>
                  <a:pt x="71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14"/>
          <p:cNvGrpSpPr/>
          <p:nvPr/>
        </p:nvGrpSpPr>
        <p:grpSpPr>
          <a:xfrm>
            <a:off x="4778365" y="2704669"/>
            <a:ext cx="377096" cy="362664"/>
            <a:chOff x="4787890" y="2869315"/>
            <a:chExt cx="377096" cy="362664"/>
          </a:xfrm>
        </p:grpSpPr>
        <p:sp>
          <p:nvSpPr>
            <p:cNvPr id="223" name="Google Shape;223;p14"/>
            <p:cNvSpPr/>
            <p:nvPr/>
          </p:nvSpPr>
          <p:spPr>
            <a:xfrm>
              <a:off x="4787890" y="2992495"/>
              <a:ext cx="268792" cy="239485"/>
            </a:xfrm>
            <a:custGeom>
              <a:rect b="b" l="l" r="r" t="t"/>
              <a:pathLst>
                <a:path extrusionOk="0" h="7003" w="7860">
                  <a:moveTo>
                    <a:pt x="6764" y="1"/>
                  </a:moveTo>
                  <a:lnTo>
                    <a:pt x="5882" y="906"/>
                  </a:lnTo>
                  <a:cubicBezTo>
                    <a:pt x="5978" y="953"/>
                    <a:pt x="6049" y="1001"/>
                    <a:pt x="6144" y="1096"/>
                  </a:cubicBezTo>
                  <a:cubicBezTo>
                    <a:pt x="6502" y="1454"/>
                    <a:pt x="6502" y="2049"/>
                    <a:pt x="6144" y="2406"/>
                  </a:cubicBezTo>
                  <a:lnTo>
                    <a:pt x="3049" y="5478"/>
                  </a:lnTo>
                  <a:cubicBezTo>
                    <a:pt x="2843" y="5684"/>
                    <a:pt x="2613" y="5770"/>
                    <a:pt x="2394" y="5770"/>
                  </a:cubicBezTo>
                  <a:cubicBezTo>
                    <a:pt x="1675" y="5770"/>
                    <a:pt x="1064" y="4844"/>
                    <a:pt x="1739" y="4168"/>
                  </a:cubicBezTo>
                  <a:lnTo>
                    <a:pt x="2953" y="2954"/>
                  </a:lnTo>
                  <a:cubicBezTo>
                    <a:pt x="2715" y="2478"/>
                    <a:pt x="2620" y="1977"/>
                    <a:pt x="2691" y="1454"/>
                  </a:cubicBezTo>
                  <a:lnTo>
                    <a:pt x="2691" y="1454"/>
                  </a:lnTo>
                  <a:lnTo>
                    <a:pt x="858" y="3287"/>
                  </a:lnTo>
                  <a:cubicBezTo>
                    <a:pt x="0" y="4145"/>
                    <a:pt x="0" y="5502"/>
                    <a:pt x="858" y="6359"/>
                  </a:cubicBezTo>
                  <a:cubicBezTo>
                    <a:pt x="1274" y="6788"/>
                    <a:pt x="1828" y="7002"/>
                    <a:pt x="2385" y="7002"/>
                  </a:cubicBezTo>
                  <a:cubicBezTo>
                    <a:pt x="2941" y="7002"/>
                    <a:pt x="3501" y="6788"/>
                    <a:pt x="3930" y="6359"/>
                  </a:cubicBezTo>
                  <a:lnTo>
                    <a:pt x="7002" y="3287"/>
                  </a:lnTo>
                  <a:cubicBezTo>
                    <a:pt x="7764" y="2525"/>
                    <a:pt x="7859" y="1311"/>
                    <a:pt x="7216" y="453"/>
                  </a:cubicBezTo>
                  <a:lnTo>
                    <a:pt x="7192" y="453"/>
                  </a:lnTo>
                  <a:cubicBezTo>
                    <a:pt x="7145" y="358"/>
                    <a:pt x="7073" y="287"/>
                    <a:pt x="7002" y="215"/>
                  </a:cubicBezTo>
                  <a:cubicBezTo>
                    <a:pt x="6930" y="144"/>
                    <a:pt x="6859" y="72"/>
                    <a:pt x="6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4892945" y="2869315"/>
              <a:ext cx="272041" cy="242939"/>
            </a:xfrm>
            <a:custGeom>
              <a:rect b="b" l="l" r="r" t="t"/>
              <a:pathLst>
                <a:path extrusionOk="0" h="7104" w="7955">
                  <a:moveTo>
                    <a:pt x="5576" y="1"/>
                  </a:moveTo>
                  <a:cubicBezTo>
                    <a:pt x="5019" y="1"/>
                    <a:pt x="4466" y="209"/>
                    <a:pt x="4049" y="626"/>
                  </a:cubicBezTo>
                  <a:lnTo>
                    <a:pt x="858" y="3817"/>
                  </a:lnTo>
                  <a:cubicBezTo>
                    <a:pt x="96" y="4579"/>
                    <a:pt x="0" y="5794"/>
                    <a:pt x="643" y="6651"/>
                  </a:cubicBezTo>
                  <a:cubicBezTo>
                    <a:pt x="715" y="6746"/>
                    <a:pt x="786" y="6818"/>
                    <a:pt x="858" y="6889"/>
                  </a:cubicBezTo>
                  <a:cubicBezTo>
                    <a:pt x="929" y="6961"/>
                    <a:pt x="1001" y="7032"/>
                    <a:pt x="1096" y="7104"/>
                  </a:cubicBezTo>
                  <a:lnTo>
                    <a:pt x="1977" y="6199"/>
                  </a:lnTo>
                  <a:cubicBezTo>
                    <a:pt x="1882" y="6151"/>
                    <a:pt x="1786" y="6103"/>
                    <a:pt x="1715" y="6032"/>
                  </a:cubicBezTo>
                  <a:cubicBezTo>
                    <a:pt x="1358" y="5675"/>
                    <a:pt x="1358" y="5079"/>
                    <a:pt x="1715" y="4722"/>
                  </a:cubicBezTo>
                  <a:lnTo>
                    <a:pt x="4906" y="1531"/>
                  </a:lnTo>
                  <a:cubicBezTo>
                    <a:pt x="5112" y="1325"/>
                    <a:pt x="5341" y="1239"/>
                    <a:pt x="5561" y="1239"/>
                  </a:cubicBezTo>
                  <a:cubicBezTo>
                    <a:pt x="6280" y="1239"/>
                    <a:pt x="6891" y="2166"/>
                    <a:pt x="6216" y="2841"/>
                  </a:cubicBezTo>
                  <a:lnTo>
                    <a:pt x="4906" y="4174"/>
                  </a:lnTo>
                  <a:cubicBezTo>
                    <a:pt x="5120" y="4627"/>
                    <a:pt x="5216" y="5151"/>
                    <a:pt x="5168" y="5675"/>
                  </a:cubicBezTo>
                  <a:lnTo>
                    <a:pt x="7097" y="3722"/>
                  </a:lnTo>
                  <a:cubicBezTo>
                    <a:pt x="7954" y="2865"/>
                    <a:pt x="7954" y="1507"/>
                    <a:pt x="7097" y="650"/>
                  </a:cubicBezTo>
                  <a:lnTo>
                    <a:pt x="7121" y="626"/>
                  </a:lnTo>
                  <a:cubicBezTo>
                    <a:pt x="6692" y="209"/>
                    <a:pt x="6133" y="1"/>
                    <a:pt x="5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4"/>
          <p:cNvGrpSpPr/>
          <p:nvPr/>
        </p:nvGrpSpPr>
        <p:grpSpPr>
          <a:xfrm>
            <a:off x="5580536" y="2703233"/>
            <a:ext cx="389304" cy="365845"/>
            <a:chOff x="5590061" y="2867879"/>
            <a:chExt cx="389304" cy="365845"/>
          </a:xfrm>
        </p:grpSpPr>
        <p:sp>
          <p:nvSpPr>
            <p:cNvPr id="226" name="Google Shape;226;p14"/>
            <p:cNvSpPr/>
            <p:nvPr/>
          </p:nvSpPr>
          <p:spPr>
            <a:xfrm>
              <a:off x="5803419" y="3083734"/>
              <a:ext cx="175946" cy="149990"/>
            </a:xfrm>
            <a:custGeom>
              <a:rect b="b" l="l" r="r" t="t"/>
              <a:pathLst>
                <a:path extrusionOk="0" h="4386" w="5145">
                  <a:moveTo>
                    <a:pt x="2192" y="0"/>
                  </a:moveTo>
                  <a:cubicBezTo>
                    <a:pt x="1001" y="0"/>
                    <a:pt x="49" y="953"/>
                    <a:pt x="1" y="2143"/>
                  </a:cubicBezTo>
                  <a:lnTo>
                    <a:pt x="1" y="2191"/>
                  </a:lnTo>
                  <a:cubicBezTo>
                    <a:pt x="1" y="3512"/>
                    <a:pt x="1090" y="4386"/>
                    <a:pt x="2223" y="4386"/>
                  </a:cubicBezTo>
                  <a:cubicBezTo>
                    <a:pt x="2765" y="4386"/>
                    <a:pt x="3317" y="4186"/>
                    <a:pt x="3764" y="3739"/>
                  </a:cubicBezTo>
                  <a:cubicBezTo>
                    <a:pt x="5145" y="2358"/>
                    <a:pt x="4168" y="0"/>
                    <a:pt x="2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802632" y="2867879"/>
              <a:ext cx="175946" cy="149682"/>
            </a:xfrm>
            <a:custGeom>
              <a:rect b="b" l="l" r="r" t="t"/>
              <a:pathLst>
                <a:path extrusionOk="0" h="4377" w="5145">
                  <a:moveTo>
                    <a:pt x="2173" y="1"/>
                  </a:moveTo>
                  <a:cubicBezTo>
                    <a:pt x="978" y="1"/>
                    <a:pt x="0" y="1016"/>
                    <a:pt x="24" y="2240"/>
                  </a:cubicBezTo>
                  <a:cubicBezTo>
                    <a:pt x="56" y="3533"/>
                    <a:pt x="1125" y="4376"/>
                    <a:pt x="2236" y="4376"/>
                  </a:cubicBezTo>
                  <a:cubicBezTo>
                    <a:pt x="2782" y="4376"/>
                    <a:pt x="3339" y="4172"/>
                    <a:pt x="3787" y="3716"/>
                  </a:cubicBezTo>
                  <a:cubicBezTo>
                    <a:pt x="5144" y="2335"/>
                    <a:pt x="4168" y="1"/>
                    <a:pt x="2215" y="1"/>
                  </a:cubicBezTo>
                  <a:cubicBezTo>
                    <a:pt x="2201" y="1"/>
                    <a:pt x="2187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5590061" y="2976217"/>
              <a:ext cx="171877" cy="149888"/>
            </a:xfrm>
            <a:custGeom>
              <a:rect b="b" l="l" r="r" t="t"/>
              <a:pathLst>
                <a:path extrusionOk="0" h="4383" w="5026">
                  <a:moveTo>
                    <a:pt x="2120" y="1"/>
                  </a:moveTo>
                  <a:cubicBezTo>
                    <a:pt x="953" y="48"/>
                    <a:pt x="1" y="1001"/>
                    <a:pt x="1" y="2191"/>
                  </a:cubicBezTo>
                  <a:cubicBezTo>
                    <a:pt x="1" y="3382"/>
                    <a:pt x="953" y="4335"/>
                    <a:pt x="2120" y="4382"/>
                  </a:cubicBezTo>
                  <a:cubicBezTo>
                    <a:pt x="5002" y="4382"/>
                    <a:pt x="5025" y="1"/>
                    <a:pt x="2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730954" y="2955869"/>
              <a:ext cx="80672" cy="83921"/>
            </a:xfrm>
            <a:custGeom>
              <a:rect b="b" l="l" r="r" t="t"/>
              <a:pathLst>
                <a:path extrusionOk="0" h="2454" w="2359">
                  <a:moveTo>
                    <a:pt x="1525" y="0"/>
                  </a:moveTo>
                  <a:lnTo>
                    <a:pt x="0" y="762"/>
                  </a:lnTo>
                  <a:cubicBezTo>
                    <a:pt x="453" y="1215"/>
                    <a:pt x="739" y="1810"/>
                    <a:pt x="810" y="2453"/>
                  </a:cubicBezTo>
                  <a:lnTo>
                    <a:pt x="2358" y="1691"/>
                  </a:lnTo>
                  <a:cubicBezTo>
                    <a:pt x="1882" y="1239"/>
                    <a:pt x="1596" y="643"/>
                    <a:pt x="1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5730954" y="3062531"/>
              <a:ext cx="80672" cy="83921"/>
            </a:xfrm>
            <a:custGeom>
              <a:rect b="b" l="l" r="r" t="t"/>
              <a:pathLst>
                <a:path extrusionOk="0" h="2454" w="2359">
                  <a:moveTo>
                    <a:pt x="834" y="1"/>
                  </a:moveTo>
                  <a:cubicBezTo>
                    <a:pt x="762" y="644"/>
                    <a:pt x="477" y="1239"/>
                    <a:pt x="0" y="1692"/>
                  </a:cubicBezTo>
                  <a:lnTo>
                    <a:pt x="1525" y="2454"/>
                  </a:lnTo>
                  <a:cubicBezTo>
                    <a:pt x="1596" y="1811"/>
                    <a:pt x="1906" y="1215"/>
                    <a:pt x="2358" y="787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4"/>
          <p:cNvSpPr/>
          <p:nvPr/>
        </p:nvSpPr>
        <p:spPr>
          <a:xfrm>
            <a:off x="6372705" y="2726077"/>
            <a:ext cx="364887" cy="320875"/>
          </a:xfrm>
          <a:custGeom>
            <a:rect b="b" l="l" r="r" t="t"/>
            <a:pathLst>
              <a:path extrusionOk="0" h="9383" w="10670">
                <a:moveTo>
                  <a:pt x="2810" y="0"/>
                </a:moveTo>
                <a:cubicBezTo>
                  <a:pt x="1191" y="0"/>
                  <a:pt x="0" y="1310"/>
                  <a:pt x="0" y="3048"/>
                </a:cubicBezTo>
                <a:cubicBezTo>
                  <a:pt x="0" y="4930"/>
                  <a:pt x="1501" y="6239"/>
                  <a:pt x="3811" y="8192"/>
                </a:cubicBezTo>
                <a:cubicBezTo>
                  <a:pt x="4215" y="8526"/>
                  <a:pt x="4692" y="8907"/>
                  <a:pt x="5144" y="9311"/>
                </a:cubicBezTo>
                <a:cubicBezTo>
                  <a:pt x="5192" y="9359"/>
                  <a:pt x="5263" y="9383"/>
                  <a:pt x="5358" y="9383"/>
                </a:cubicBezTo>
                <a:cubicBezTo>
                  <a:pt x="5430" y="9383"/>
                  <a:pt x="5501" y="9359"/>
                  <a:pt x="5549" y="9311"/>
                </a:cubicBezTo>
                <a:cubicBezTo>
                  <a:pt x="6001" y="8907"/>
                  <a:pt x="6454" y="8526"/>
                  <a:pt x="6859" y="8192"/>
                </a:cubicBezTo>
                <a:cubicBezTo>
                  <a:pt x="9145" y="6239"/>
                  <a:pt x="10669" y="4930"/>
                  <a:pt x="10669" y="3048"/>
                </a:cubicBezTo>
                <a:cubicBezTo>
                  <a:pt x="10669" y="1310"/>
                  <a:pt x="9455" y="0"/>
                  <a:pt x="7859" y="0"/>
                </a:cubicBezTo>
                <a:cubicBezTo>
                  <a:pt x="6597" y="0"/>
                  <a:pt x="5763" y="881"/>
                  <a:pt x="5358" y="1667"/>
                </a:cubicBezTo>
                <a:cubicBezTo>
                  <a:pt x="4930" y="881"/>
                  <a:pt x="4073" y="0"/>
                  <a:pt x="28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14"/>
          <p:cNvGrpSpPr/>
          <p:nvPr/>
        </p:nvGrpSpPr>
        <p:grpSpPr>
          <a:xfrm>
            <a:off x="819194" y="3219908"/>
            <a:ext cx="343138" cy="364887"/>
            <a:chOff x="846218" y="3458333"/>
            <a:chExt cx="343138" cy="364887"/>
          </a:xfrm>
        </p:grpSpPr>
        <p:sp>
          <p:nvSpPr>
            <p:cNvPr id="233" name="Google Shape;233;p14"/>
            <p:cNvSpPr/>
            <p:nvPr/>
          </p:nvSpPr>
          <p:spPr>
            <a:xfrm>
              <a:off x="846218" y="3458333"/>
              <a:ext cx="121367" cy="106730"/>
            </a:xfrm>
            <a:custGeom>
              <a:rect b="b" l="l" r="r" t="t"/>
              <a:pathLst>
                <a:path extrusionOk="0" h="3121" w="3549">
                  <a:moveTo>
                    <a:pt x="1548" y="1"/>
                  </a:moveTo>
                  <a:cubicBezTo>
                    <a:pt x="691" y="1"/>
                    <a:pt x="0" y="691"/>
                    <a:pt x="0" y="1549"/>
                  </a:cubicBezTo>
                  <a:cubicBezTo>
                    <a:pt x="0" y="2406"/>
                    <a:pt x="691" y="3097"/>
                    <a:pt x="1548" y="3120"/>
                  </a:cubicBezTo>
                  <a:cubicBezTo>
                    <a:pt x="3548" y="3025"/>
                    <a:pt x="3548" y="72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867386" y="3580487"/>
              <a:ext cx="63539" cy="242734"/>
            </a:xfrm>
            <a:custGeom>
              <a:rect b="b" l="l" r="r" t="t"/>
              <a:pathLst>
                <a:path extrusionOk="0" h="7098" w="1858">
                  <a:moveTo>
                    <a:pt x="0" y="1"/>
                  </a:moveTo>
                  <a:lnTo>
                    <a:pt x="0" y="6788"/>
                  </a:lnTo>
                  <a:cubicBezTo>
                    <a:pt x="0" y="6955"/>
                    <a:pt x="119" y="7098"/>
                    <a:pt x="286" y="7098"/>
                  </a:cubicBezTo>
                  <a:lnTo>
                    <a:pt x="1548" y="7098"/>
                  </a:lnTo>
                  <a:cubicBezTo>
                    <a:pt x="1715" y="7098"/>
                    <a:pt x="1858" y="6955"/>
                    <a:pt x="1834" y="6788"/>
                  </a:cubicBezTo>
                  <a:lnTo>
                    <a:pt x="1834" y="1"/>
                  </a:lnTo>
                  <a:cubicBezTo>
                    <a:pt x="1552" y="142"/>
                    <a:pt x="1246" y="213"/>
                    <a:pt x="918" y="215"/>
                  </a:cubicBezTo>
                  <a:lnTo>
                    <a:pt x="918" y="215"/>
                  </a:lnTo>
                  <a:cubicBezTo>
                    <a:pt x="611" y="213"/>
                    <a:pt x="283" y="14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952880" y="3521872"/>
              <a:ext cx="236476" cy="239348"/>
            </a:xfrm>
            <a:custGeom>
              <a:rect b="b" l="l" r="r" t="t"/>
              <a:pathLst>
                <a:path extrusionOk="0" h="6999" w="6915">
                  <a:moveTo>
                    <a:pt x="596" y="0"/>
                  </a:moveTo>
                  <a:cubicBezTo>
                    <a:pt x="549" y="476"/>
                    <a:pt x="334" y="929"/>
                    <a:pt x="1" y="1262"/>
                  </a:cubicBezTo>
                  <a:lnTo>
                    <a:pt x="1" y="5739"/>
                  </a:lnTo>
                  <a:cubicBezTo>
                    <a:pt x="205" y="5664"/>
                    <a:pt x="410" y="5631"/>
                    <a:pt x="618" y="5631"/>
                  </a:cubicBezTo>
                  <a:cubicBezTo>
                    <a:pt x="1262" y="5631"/>
                    <a:pt x="1936" y="5945"/>
                    <a:pt x="2692" y="6287"/>
                  </a:cubicBezTo>
                  <a:cubicBezTo>
                    <a:pt x="3463" y="6639"/>
                    <a:pt x="4258" y="6999"/>
                    <a:pt x="5041" y="6999"/>
                  </a:cubicBezTo>
                  <a:cubicBezTo>
                    <a:pt x="5635" y="6999"/>
                    <a:pt x="6223" y="6791"/>
                    <a:pt x="6788" y="6216"/>
                  </a:cubicBezTo>
                  <a:cubicBezTo>
                    <a:pt x="6836" y="6168"/>
                    <a:pt x="6883" y="6073"/>
                    <a:pt x="6883" y="6001"/>
                  </a:cubicBezTo>
                  <a:lnTo>
                    <a:pt x="6883" y="1000"/>
                  </a:lnTo>
                  <a:cubicBezTo>
                    <a:pt x="6914" y="798"/>
                    <a:pt x="6752" y="656"/>
                    <a:pt x="6589" y="656"/>
                  </a:cubicBezTo>
                  <a:cubicBezTo>
                    <a:pt x="6503" y="656"/>
                    <a:pt x="6417" y="696"/>
                    <a:pt x="6359" y="786"/>
                  </a:cubicBezTo>
                  <a:cubicBezTo>
                    <a:pt x="5922" y="1214"/>
                    <a:pt x="5476" y="1376"/>
                    <a:pt x="5013" y="1376"/>
                  </a:cubicBezTo>
                  <a:cubicBezTo>
                    <a:pt x="4367" y="1376"/>
                    <a:pt x="3689" y="1061"/>
                    <a:pt x="2954" y="715"/>
                  </a:cubicBezTo>
                  <a:cubicBezTo>
                    <a:pt x="2192" y="357"/>
                    <a:pt x="1406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14"/>
          <p:cNvGrpSpPr/>
          <p:nvPr/>
        </p:nvGrpSpPr>
        <p:grpSpPr>
          <a:xfrm>
            <a:off x="1590270" y="3215761"/>
            <a:ext cx="382807" cy="363861"/>
            <a:chOff x="1613370" y="3458949"/>
            <a:chExt cx="382807" cy="363861"/>
          </a:xfrm>
        </p:grpSpPr>
        <p:sp>
          <p:nvSpPr>
            <p:cNvPr id="237" name="Google Shape;237;p14"/>
            <p:cNvSpPr/>
            <p:nvPr/>
          </p:nvSpPr>
          <p:spPr>
            <a:xfrm>
              <a:off x="1818589" y="3459154"/>
              <a:ext cx="174305" cy="170646"/>
            </a:xfrm>
            <a:custGeom>
              <a:rect b="b" l="l" r="r" t="t"/>
              <a:pathLst>
                <a:path extrusionOk="0" h="4990" w="5097">
                  <a:moveTo>
                    <a:pt x="429" y="0"/>
                  </a:moveTo>
                  <a:cubicBezTo>
                    <a:pt x="1" y="0"/>
                    <a:pt x="1" y="620"/>
                    <a:pt x="429" y="620"/>
                  </a:cubicBezTo>
                  <a:cubicBezTo>
                    <a:pt x="2668" y="620"/>
                    <a:pt x="4478" y="2430"/>
                    <a:pt x="4478" y="4668"/>
                  </a:cubicBezTo>
                  <a:cubicBezTo>
                    <a:pt x="4478" y="4882"/>
                    <a:pt x="4633" y="4990"/>
                    <a:pt x="4787" y="4990"/>
                  </a:cubicBezTo>
                  <a:cubicBezTo>
                    <a:pt x="4942" y="4990"/>
                    <a:pt x="5097" y="4882"/>
                    <a:pt x="5097" y="4668"/>
                  </a:cubicBezTo>
                  <a:cubicBezTo>
                    <a:pt x="5097" y="2096"/>
                    <a:pt x="3001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818589" y="3501490"/>
              <a:ext cx="131968" cy="128309"/>
            </a:xfrm>
            <a:custGeom>
              <a:rect b="b" l="l" r="r" t="t"/>
              <a:pathLst>
                <a:path extrusionOk="0" h="3752" w="3859">
                  <a:moveTo>
                    <a:pt x="429" y="1"/>
                  </a:moveTo>
                  <a:cubicBezTo>
                    <a:pt x="1" y="1"/>
                    <a:pt x="1" y="620"/>
                    <a:pt x="429" y="620"/>
                  </a:cubicBezTo>
                  <a:cubicBezTo>
                    <a:pt x="1977" y="644"/>
                    <a:pt x="3216" y="1882"/>
                    <a:pt x="3239" y="3430"/>
                  </a:cubicBezTo>
                  <a:cubicBezTo>
                    <a:pt x="3239" y="3644"/>
                    <a:pt x="3394" y="3752"/>
                    <a:pt x="3549" y="3752"/>
                  </a:cubicBezTo>
                  <a:cubicBezTo>
                    <a:pt x="3704" y="3752"/>
                    <a:pt x="3859" y="3644"/>
                    <a:pt x="3859" y="3430"/>
                  </a:cubicBezTo>
                  <a:cubicBezTo>
                    <a:pt x="3859" y="1549"/>
                    <a:pt x="2311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818589" y="3544648"/>
              <a:ext cx="89632" cy="85152"/>
            </a:xfrm>
            <a:custGeom>
              <a:rect b="b" l="l" r="r" t="t"/>
              <a:pathLst>
                <a:path extrusionOk="0" h="2490" w="2621">
                  <a:moveTo>
                    <a:pt x="429" y="1"/>
                  </a:moveTo>
                  <a:cubicBezTo>
                    <a:pt x="1" y="1"/>
                    <a:pt x="1" y="620"/>
                    <a:pt x="429" y="620"/>
                  </a:cubicBezTo>
                  <a:cubicBezTo>
                    <a:pt x="1287" y="620"/>
                    <a:pt x="1977" y="1311"/>
                    <a:pt x="1977" y="2168"/>
                  </a:cubicBezTo>
                  <a:cubicBezTo>
                    <a:pt x="1977" y="2382"/>
                    <a:pt x="2138" y="2490"/>
                    <a:pt x="2299" y="2490"/>
                  </a:cubicBezTo>
                  <a:cubicBezTo>
                    <a:pt x="2459" y="2490"/>
                    <a:pt x="2620" y="2382"/>
                    <a:pt x="2620" y="2168"/>
                  </a:cubicBezTo>
                  <a:cubicBezTo>
                    <a:pt x="2596" y="977"/>
                    <a:pt x="1620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818589" y="3586197"/>
              <a:ext cx="46474" cy="42986"/>
            </a:xfrm>
            <a:custGeom>
              <a:rect b="b" l="l" r="r" t="t"/>
              <a:pathLst>
                <a:path extrusionOk="0" h="1257" w="1359">
                  <a:moveTo>
                    <a:pt x="405" y="1"/>
                  </a:moveTo>
                  <a:lnTo>
                    <a:pt x="429" y="24"/>
                  </a:lnTo>
                  <a:cubicBezTo>
                    <a:pt x="1" y="24"/>
                    <a:pt x="1" y="644"/>
                    <a:pt x="429" y="644"/>
                  </a:cubicBezTo>
                  <a:cubicBezTo>
                    <a:pt x="596" y="644"/>
                    <a:pt x="715" y="786"/>
                    <a:pt x="715" y="953"/>
                  </a:cubicBezTo>
                  <a:cubicBezTo>
                    <a:pt x="715" y="1156"/>
                    <a:pt x="876" y="1257"/>
                    <a:pt x="1037" y="1257"/>
                  </a:cubicBezTo>
                  <a:cubicBezTo>
                    <a:pt x="1197" y="1257"/>
                    <a:pt x="1358" y="1156"/>
                    <a:pt x="1358" y="953"/>
                  </a:cubicBezTo>
                  <a:cubicBezTo>
                    <a:pt x="1358" y="429"/>
                    <a:pt x="92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658169" y="3458949"/>
              <a:ext cx="125436" cy="122393"/>
            </a:xfrm>
            <a:custGeom>
              <a:rect b="b" l="l" r="r" t="t"/>
              <a:pathLst>
                <a:path extrusionOk="0" h="3579" w="3668">
                  <a:moveTo>
                    <a:pt x="869" y="1"/>
                  </a:moveTo>
                  <a:cubicBezTo>
                    <a:pt x="631" y="1"/>
                    <a:pt x="393" y="90"/>
                    <a:pt x="215" y="268"/>
                  </a:cubicBezTo>
                  <a:lnTo>
                    <a:pt x="0" y="483"/>
                  </a:lnTo>
                  <a:lnTo>
                    <a:pt x="3072" y="3579"/>
                  </a:lnTo>
                  <a:lnTo>
                    <a:pt x="3287" y="3364"/>
                  </a:lnTo>
                  <a:cubicBezTo>
                    <a:pt x="3668" y="2983"/>
                    <a:pt x="3668" y="2388"/>
                    <a:pt x="3287" y="2031"/>
                  </a:cubicBezTo>
                  <a:lnTo>
                    <a:pt x="3287" y="2055"/>
                  </a:lnTo>
                  <a:lnTo>
                    <a:pt x="1524" y="268"/>
                  </a:lnTo>
                  <a:cubicBezTo>
                    <a:pt x="1346" y="90"/>
                    <a:pt x="1108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870706" y="3673128"/>
              <a:ext cx="125471" cy="121572"/>
            </a:xfrm>
            <a:custGeom>
              <a:rect b="b" l="l" r="r" t="t"/>
              <a:pathLst>
                <a:path extrusionOk="0" h="3555" w="3669">
                  <a:moveTo>
                    <a:pt x="882" y="1"/>
                  </a:moveTo>
                  <a:cubicBezTo>
                    <a:pt x="644" y="1"/>
                    <a:pt x="406" y="90"/>
                    <a:pt x="215" y="269"/>
                  </a:cubicBezTo>
                  <a:lnTo>
                    <a:pt x="1" y="483"/>
                  </a:lnTo>
                  <a:lnTo>
                    <a:pt x="3073" y="3555"/>
                  </a:lnTo>
                  <a:lnTo>
                    <a:pt x="3311" y="3341"/>
                  </a:lnTo>
                  <a:cubicBezTo>
                    <a:pt x="3668" y="2983"/>
                    <a:pt x="3668" y="2388"/>
                    <a:pt x="3311" y="2031"/>
                  </a:cubicBezTo>
                  <a:lnTo>
                    <a:pt x="3311" y="2007"/>
                  </a:lnTo>
                  <a:lnTo>
                    <a:pt x="1549" y="269"/>
                  </a:lnTo>
                  <a:cubicBezTo>
                    <a:pt x="1358" y="90"/>
                    <a:pt x="1120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1613370" y="3491744"/>
              <a:ext cx="346968" cy="331066"/>
            </a:xfrm>
            <a:custGeom>
              <a:rect b="b" l="l" r="r" t="t"/>
              <a:pathLst>
                <a:path extrusionOk="0" h="9681" w="10146">
                  <a:moveTo>
                    <a:pt x="882" y="0"/>
                  </a:moveTo>
                  <a:lnTo>
                    <a:pt x="882" y="0"/>
                  </a:lnTo>
                  <a:cubicBezTo>
                    <a:pt x="0" y="1357"/>
                    <a:pt x="453" y="4858"/>
                    <a:pt x="2834" y="7263"/>
                  </a:cubicBezTo>
                  <a:cubicBezTo>
                    <a:pt x="4511" y="8924"/>
                    <a:pt x="6720" y="9681"/>
                    <a:pt x="8380" y="9681"/>
                  </a:cubicBezTo>
                  <a:cubicBezTo>
                    <a:pt x="9102" y="9681"/>
                    <a:pt x="9720" y="9538"/>
                    <a:pt x="10145" y="9264"/>
                  </a:cubicBezTo>
                  <a:lnTo>
                    <a:pt x="7049" y="6168"/>
                  </a:lnTo>
                  <a:cubicBezTo>
                    <a:pt x="6920" y="6229"/>
                    <a:pt x="6781" y="6258"/>
                    <a:pt x="6642" y="6258"/>
                  </a:cubicBezTo>
                  <a:cubicBezTo>
                    <a:pt x="6400" y="6258"/>
                    <a:pt x="6160" y="6168"/>
                    <a:pt x="5978" y="6001"/>
                  </a:cubicBezTo>
                  <a:lnTo>
                    <a:pt x="4168" y="4168"/>
                  </a:lnTo>
                  <a:cubicBezTo>
                    <a:pt x="3882" y="3882"/>
                    <a:pt x="3811" y="3453"/>
                    <a:pt x="3977" y="3120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4"/>
          <p:cNvGrpSpPr/>
          <p:nvPr/>
        </p:nvGrpSpPr>
        <p:grpSpPr>
          <a:xfrm>
            <a:off x="2400560" y="3215966"/>
            <a:ext cx="362459" cy="363246"/>
            <a:chOff x="2419610" y="3459154"/>
            <a:chExt cx="362459" cy="363246"/>
          </a:xfrm>
        </p:grpSpPr>
        <p:sp>
          <p:nvSpPr>
            <p:cNvPr id="245" name="Google Shape;245;p14"/>
            <p:cNvSpPr/>
            <p:nvPr/>
          </p:nvSpPr>
          <p:spPr>
            <a:xfrm>
              <a:off x="2419610" y="3715703"/>
              <a:ext cx="63573" cy="42371"/>
            </a:xfrm>
            <a:custGeom>
              <a:rect b="b" l="l" r="r" t="t"/>
              <a:pathLst>
                <a:path extrusionOk="0" h="1239" w="1859">
                  <a:moveTo>
                    <a:pt x="1" y="0"/>
                  </a:moveTo>
                  <a:lnTo>
                    <a:pt x="1" y="1238"/>
                  </a:lnTo>
                  <a:lnTo>
                    <a:pt x="1858" y="123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2504318" y="3650523"/>
              <a:ext cx="193045" cy="171877"/>
            </a:xfrm>
            <a:custGeom>
              <a:rect b="b" l="l" r="r" t="t"/>
              <a:pathLst>
                <a:path extrusionOk="0" h="5026" w="5645">
                  <a:moveTo>
                    <a:pt x="0" y="1"/>
                  </a:moveTo>
                  <a:lnTo>
                    <a:pt x="0" y="5026"/>
                  </a:lnTo>
                  <a:lnTo>
                    <a:pt x="5644" y="5026"/>
                  </a:lnTo>
                  <a:lnTo>
                    <a:pt x="5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504318" y="3459975"/>
              <a:ext cx="193045" cy="169414"/>
            </a:xfrm>
            <a:custGeom>
              <a:rect b="b" l="l" r="r" t="t"/>
              <a:pathLst>
                <a:path extrusionOk="0" h="4954" w="5645">
                  <a:moveTo>
                    <a:pt x="0" y="0"/>
                  </a:moveTo>
                  <a:lnTo>
                    <a:pt x="0" y="4954"/>
                  </a:lnTo>
                  <a:lnTo>
                    <a:pt x="5644" y="4954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419610" y="3650523"/>
              <a:ext cx="63573" cy="44012"/>
            </a:xfrm>
            <a:custGeom>
              <a:rect b="b" l="l" r="r" t="t"/>
              <a:pathLst>
                <a:path extrusionOk="0" h="1287" w="1859">
                  <a:moveTo>
                    <a:pt x="1" y="1"/>
                  </a:moveTo>
                  <a:lnTo>
                    <a:pt x="1" y="1287"/>
                  </a:lnTo>
                  <a:lnTo>
                    <a:pt x="1858" y="1287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9610" y="3523479"/>
              <a:ext cx="63573" cy="42405"/>
            </a:xfrm>
            <a:custGeom>
              <a:rect b="b" l="l" r="r" t="t"/>
              <a:pathLst>
                <a:path extrusionOk="0" h="1240" w="1859">
                  <a:moveTo>
                    <a:pt x="1" y="1"/>
                  </a:moveTo>
                  <a:lnTo>
                    <a:pt x="1" y="1239"/>
                  </a:lnTo>
                  <a:lnTo>
                    <a:pt x="1858" y="1239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419610" y="3587018"/>
              <a:ext cx="63573" cy="42371"/>
            </a:xfrm>
            <a:custGeom>
              <a:rect b="b" l="l" r="r" t="t"/>
              <a:pathLst>
                <a:path extrusionOk="0" h="1239" w="1859">
                  <a:moveTo>
                    <a:pt x="1" y="0"/>
                  </a:moveTo>
                  <a:lnTo>
                    <a:pt x="1" y="1239"/>
                  </a:lnTo>
                  <a:lnTo>
                    <a:pt x="1858" y="1239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718497" y="3523479"/>
              <a:ext cx="63573" cy="42405"/>
            </a:xfrm>
            <a:custGeom>
              <a:rect b="b" l="l" r="r" t="t"/>
              <a:pathLst>
                <a:path extrusionOk="0" h="1240" w="1859">
                  <a:moveTo>
                    <a:pt x="1" y="1"/>
                  </a:moveTo>
                  <a:lnTo>
                    <a:pt x="1" y="1239"/>
                  </a:lnTo>
                  <a:lnTo>
                    <a:pt x="1858" y="1239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2718497" y="3715703"/>
              <a:ext cx="63573" cy="42371"/>
            </a:xfrm>
            <a:custGeom>
              <a:rect b="b" l="l" r="r" t="t"/>
              <a:pathLst>
                <a:path extrusionOk="0" h="1239" w="1859">
                  <a:moveTo>
                    <a:pt x="1" y="0"/>
                  </a:moveTo>
                  <a:lnTo>
                    <a:pt x="1" y="1238"/>
                  </a:lnTo>
                  <a:lnTo>
                    <a:pt x="1858" y="123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2419610" y="3779208"/>
              <a:ext cx="63573" cy="43191"/>
            </a:xfrm>
            <a:custGeom>
              <a:rect b="b" l="l" r="r" t="t"/>
              <a:pathLst>
                <a:path extrusionOk="0" h="1263" w="1859">
                  <a:moveTo>
                    <a:pt x="1" y="1"/>
                  </a:moveTo>
                  <a:lnTo>
                    <a:pt x="1" y="334"/>
                  </a:lnTo>
                  <a:cubicBezTo>
                    <a:pt x="1" y="834"/>
                    <a:pt x="429" y="1263"/>
                    <a:pt x="929" y="1263"/>
                  </a:cubicBezTo>
                  <a:lnTo>
                    <a:pt x="1858" y="1263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2419610" y="3459154"/>
              <a:ext cx="63573" cy="42371"/>
            </a:xfrm>
            <a:custGeom>
              <a:rect b="b" l="l" r="r" t="t"/>
              <a:pathLst>
                <a:path extrusionOk="0" h="1239" w="1859">
                  <a:moveTo>
                    <a:pt x="1858" y="0"/>
                  </a:moveTo>
                  <a:lnTo>
                    <a:pt x="929" y="24"/>
                  </a:lnTo>
                  <a:cubicBezTo>
                    <a:pt x="429" y="24"/>
                    <a:pt x="1" y="429"/>
                    <a:pt x="1" y="953"/>
                  </a:cubicBezTo>
                  <a:lnTo>
                    <a:pt x="1" y="1239"/>
                  </a:lnTo>
                  <a:lnTo>
                    <a:pt x="1858" y="1239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718497" y="3779208"/>
              <a:ext cx="63573" cy="43191"/>
            </a:xfrm>
            <a:custGeom>
              <a:rect b="b" l="l" r="r" t="t"/>
              <a:pathLst>
                <a:path extrusionOk="0" h="1263" w="1859">
                  <a:moveTo>
                    <a:pt x="1" y="1"/>
                  </a:moveTo>
                  <a:lnTo>
                    <a:pt x="1" y="1263"/>
                  </a:lnTo>
                  <a:lnTo>
                    <a:pt x="929" y="1263"/>
                  </a:lnTo>
                  <a:cubicBezTo>
                    <a:pt x="1430" y="1263"/>
                    <a:pt x="1858" y="834"/>
                    <a:pt x="1858" y="334"/>
                  </a:cubicBezTo>
                  <a:lnTo>
                    <a:pt x="1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8497" y="3459975"/>
              <a:ext cx="63573" cy="42371"/>
            </a:xfrm>
            <a:custGeom>
              <a:rect b="b" l="l" r="r" t="t"/>
              <a:pathLst>
                <a:path extrusionOk="0" h="1239" w="1859">
                  <a:moveTo>
                    <a:pt x="1" y="0"/>
                  </a:moveTo>
                  <a:lnTo>
                    <a:pt x="1" y="1239"/>
                  </a:lnTo>
                  <a:lnTo>
                    <a:pt x="1858" y="1239"/>
                  </a:lnTo>
                  <a:lnTo>
                    <a:pt x="1858" y="929"/>
                  </a:lnTo>
                  <a:cubicBezTo>
                    <a:pt x="1858" y="429"/>
                    <a:pt x="1430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2718497" y="3587018"/>
              <a:ext cx="63573" cy="42371"/>
            </a:xfrm>
            <a:custGeom>
              <a:rect b="b" l="l" r="r" t="t"/>
              <a:pathLst>
                <a:path extrusionOk="0" h="1239" w="1859">
                  <a:moveTo>
                    <a:pt x="1" y="0"/>
                  </a:moveTo>
                  <a:lnTo>
                    <a:pt x="1" y="1239"/>
                  </a:lnTo>
                  <a:lnTo>
                    <a:pt x="1858" y="1239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2718497" y="3650523"/>
              <a:ext cx="63573" cy="44012"/>
            </a:xfrm>
            <a:custGeom>
              <a:rect b="b" l="l" r="r" t="t"/>
              <a:pathLst>
                <a:path extrusionOk="0" h="1287" w="1859">
                  <a:moveTo>
                    <a:pt x="1" y="1"/>
                  </a:moveTo>
                  <a:lnTo>
                    <a:pt x="1" y="1287"/>
                  </a:lnTo>
                  <a:lnTo>
                    <a:pt x="1858" y="1287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14"/>
          <p:cNvGrpSpPr/>
          <p:nvPr/>
        </p:nvGrpSpPr>
        <p:grpSpPr>
          <a:xfrm>
            <a:off x="3200048" y="3218394"/>
            <a:ext cx="358390" cy="358390"/>
            <a:chOff x="3209573" y="3461582"/>
            <a:chExt cx="358390" cy="358390"/>
          </a:xfrm>
        </p:grpSpPr>
        <p:sp>
          <p:nvSpPr>
            <p:cNvPr id="260" name="Google Shape;260;p14"/>
            <p:cNvSpPr/>
            <p:nvPr/>
          </p:nvSpPr>
          <p:spPr>
            <a:xfrm>
              <a:off x="3269247" y="3461582"/>
              <a:ext cx="239041" cy="274914"/>
            </a:xfrm>
            <a:custGeom>
              <a:rect b="b" l="l" r="r" t="t"/>
              <a:pathLst>
                <a:path extrusionOk="0" h="8039" w="699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209573" y="3673333"/>
              <a:ext cx="358390" cy="146639"/>
            </a:xfrm>
            <a:custGeom>
              <a:rect b="b" l="l" r="r" t="t"/>
              <a:pathLst>
                <a:path extrusionOk="0" h="4288" w="1048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14"/>
          <p:cNvSpPr/>
          <p:nvPr/>
        </p:nvSpPr>
        <p:spPr>
          <a:xfrm>
            <a:off x="3924410" y="3215146"/>
            <a:ext cx="427366" cy="365195"/>
          </a:xfrm>
          <a:custGeom>
            <a:rect b="b" l="l" r="r" t="t"/>
            <a:pathLst>
              <a:path extrusionOk="0" h="10679" w="12497">
                <a:moveTo>
                  <a:pt x="9360" y="2473"/>
                </a:moveTo>
                <a:cubicBezTo>
                  <a:pt x="9847" y="2473"/>
                  <a:pt x="10263" y="3115"/>
                  <a:pt x="9805" y="3573"/>
                </a:cubicBezTo>
                <a:lnTo>
                  <a:pt x="8043" y="5311"/>
                </a:lnTo>
                <a:lnTo>
                  <a:pt x="9805" y="7050"/>
                </a:lnTo>
                <a:cubicBezTo>
                  <a:pt x="10263" y="7508"/>
                  <a:pt x="9833" y="8149"/>
                  <a:pt x="9339" y="8149"/>
                </a:cubicBezTo>
                <a:cubicBezTo>
                  <a:pt x="9191" y="8149"/>
                  <a:pt x="9038" y="8092"/>
                  <a:pt x="8900" y="7955"/>
                </a:cubicBezTo>
                <a:lnTo>
                  <a:pt x="7162" y="6192"/>
                </a:lnTo>
                <a:lnTo>
                  <a:pt x="5376" y="7955"/>
                </a:lnTo>
                <a:cubicBezTo>
                  <a:pt x="5239" y="8092"/>
                  <a:pt x="5085" y="8149"/>
                  <a:pt x="4937" y="8149"/>
                </a:cubicBezTo>
                <a:cubicBezTo>
                  <a:pt x="4443" y="8149"/>
                  <a:pt x="4013" y="7508"/>
                  <a:pt x="4471" y="7050"/>
                </a:cubicBezTo>
                <a:lnTo>
                  <a:pt x="6233" y="5311"/>
                </a:lnTo>
                <a:lnTo>
                  <a:pt x="4495" y="3573"/>
                </a:lnTo>
                <a:cubicBezTo>
                  <a:pt x="4037" y="3115"/>
                  <a:pt x="4453" y="2473"/>
                  <a:pt x="4940" y="2473"/>
                </a:cubicBezTo>
                <a:cubicBezTo>
                  <a:pt x="5086" y="2473"/>
                  <a:pt x="5239" y="2531"/>
                  <a:pt x="5376" y="2668"/>
                </a:cubicBezTo>
                <a:lnTo>
                  <a:pt x="7162" y="4406"/>
                </a:lnTo>
                <a:lnTo>
                  <a:pt x="8924" y="2668"/>
                </a:lnTo>
                <a:cubicBezTo>
                  <a:pt x="9061" y="2531"/>
                  <a:pt x="9214" y="2473"/>
                  <a:pt x="9360" y="2473"/>
                </a:cubicBezTo>
                <a:close/>
                <a:moveTo>
                  <a:pt x="7132" y="1"/>
                </a:moveTo>
                <a:cubicBezTo>
                  <a:pt x="2389" y="1"/>
                  <a:pt x="1" y="5747"/>
                  <a:pt x="3375" y="9098"/>
                </a:cubicBezTo>
                <a:cubicBezTo>
                  <a:pt x="4460" y="10190"/>
                  <a:pt x="5796" y="10679"/>
                  <a:pt x="7108" y="10679"/>
                </a:cubicBezTo>
                <a:cubicBezTo>
                  <a:pt x="9856" y="10679"/>
                  <a:pt x="12496" y="8535"/>
                  <a:pt x="12496" y="5311"/>
                </a:cubicBezTo>
                <a:cubicBezTo>
                  <a:pt x="12473" y="2382"/>
                  <a:pt x="10091" y="1"/>
                  <a:pt x="7162" y="1"/>
                </a:cubicBezTo>
                <a:cubicBezTo>
                  <a:pt x="7152" y="1"/>
                  <a:pt x="7142" y="1"/>
                  <a:pt x="71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" name="Google Shape;263;p14"/>
          <p:cNvGrpSpPr/>
          <p:nvPr/>
        </p:nvGrpSpPr>
        <p:grpSpPr>
          <a:xfrm>
            <a:off x="4784042" y="3258303"/>
            <a:ext cx="366529" cy="279394"/>
            <a:chOff x="4793567" y="3501490"/>
            <a:chExt cx="366529" cy="279394"/>
          </a:xfrm>
        </p:grpSpPr>
        <p:sp>
          <p:nvSpPr>
            <p:cNvPr id="264" name="Google Shape;264;p14"/>
            <p:cNvSpPr/>
            <p:nvPr/>
          </p:nvSpPr>
          <p:spPr>
            <a:xfrm>
              <a:off x="4811486" y="3501490"/>
              <a:ext cx="329869" cy="167807"/>
            </a:xfrm>
            <a:custGeom>
              <a:rect b="b" l="l" r="r" t="t"/>
              <a:pathLst>
                <a:path extrusionOk="0" h="4907" w="9646">
                  <a:moveTo>
                    <a:pt x="406" y="1"/>
                  </a:moveTo>
                  <a:cubicBezTo>
                    <a:pt x="263" y="1"/>
                    <a:pt x="144" y="48"/>
                    <a:pt x="1" y="96"/>
                  </a:cubicBezTo>
                  <a:lnTo>
                    <a:pt x="4811" y="4907"/>
                  </a:lnTo>
                  <a:lnTo>
                    <a:pt x="5883" y="3859"/>
                  </a:lnTo>
                  <a:lnTo>
                    <a:pt x="9646" y="96"/>
                  </a:lnTo>
                  <a:cubicBezTo>
                    <a:pt x="9527" y="48"/>
                    <a:pt x="9384" y="1"/>
                    <a:pt x="9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5035446" y="3520231"/>
              <a:ext cx="124650" cy="241913"/>
            </a:xfrm>
            <a:custGeom>
              <a:rect b="b" l="l" r="r" t="t"/>
              <a:pathLst>
                <a:path extrusionOk="0" h="7074" w="3645">
                  <a:moveTo>
                    <a:pt x="3549" y="1"/>
                  </a:moveTo>
                  <a:lnTo>
                    <a:pt x="1" y="3549"/>
                  </a:lnTo>
                  <a:lnTo>
                    <a:pt x="3549" y="7073"/>
                  </a:lnTo>
                  <a:cubicBezTo>
                    <a:pt x="3597" y="6954"/>
                    <a:pt x="3644" y="6811"/>
                    <a:pt x="3644" y="6669"/>
                  </a:cubicBezTo>
                  <a:lnTo>
                    <a:pt x="3644" y="405"/>
                  </a:lnTo>
                  <a:cubicBezTo>
                    <a:pt x="3644" y="263"/>
                    <a:pt x="3597" y="120"/>
                    <a:pt x="3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793567" y="3520231"/>
              <a:ext cx="124650" cy="242734"/>
            </a:xfrm>
            <a:custGeom>
              <a:rect b="b" l="l" r="r" t="t"/>
              <a:pathLst>
                <a:path extrusionOk="0" h="7098" w="3645">
                  <a:moveTo>
                    <a:pt x="96" y="1"/>
                  </a:moveTo>
                  <a:cubicBezTo>
                    <a:pt x="25" y="120"/>
                    <a:pt x="1" y="263"/>
                    <a:pt x="1" y="405"/>
                  </a:cubicBezTo>
                  <a:lnTo>
                    <a:pt x="1" y="6692"/>
                  </a:lnTo>
                  <a:cubicBezTo>
                    <a:pt x="1" y="6811"/>
                    <a:pt x="25" y="6954"/>
                    <a:pt x="96" y="7097"/>
                  </a:cubicBezTo>
                  <a:lnTo>
                    <a:pt x="3645" y="3549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811486" y="3656234"/>
              <a:ext cx="329869" cy="124650"/>
            </a:xfrm>
            <a:custGeom>
              <a:rect b="b" l="l" r="r" t="t"/>
              <a:pathLst>
                <a:path extrusionOk="0" h="3645" w="9646">
                  <a:moveTo>
                    <a:pt x="6097" y="1"/>
                  </a:moveTo>
                  <a:lnTo>
                    <a:pt x="5026" y="1048"/>
                  </a:lnTo>
                  <a:cubicBezTo>
                    <a:pt x="4978" y="1120"/>
                    <a:pt x="4883" y="1144"/>
                    <a:pt x="4811" y="1144"/>
                  </a:cubicBezTo>
                  <a:cubicBezTo>
                    <a:pt x="4716" y="1144"/>
                    <a:pt x="4645" y="1096"/>
                    <a:pt x="4597" y="1048"/>
                  </a:cubicBezTo>
                  <a:lnTo>
                    <a:pt x="3549" y="24"/>
                  </a:lnTo>
                  <a:lnTo>
                    <a:pt x="1" y="3549"/>
                  </a:lnTo>
                  <a:cubicBezTo>
                    <a:pt x="144" y="3620"/>
                    <a:pt x="263" y="3644"/>
                    <a:pt x="406" y="3644"/>
                  </a:cubicBezTo>
                  <a:lnTo>
                    <a:pt x="9241" y="3644"/>
                  </a:lnTo>
                  <a:cubicBezTo>
                    <a:pt x="9384" y="3644"/>
                    <a:pt x="9527" y="3620"/>
                    <a:pt x="9646" y="3549"/>
                  </a:cubicBezTo>
                  <a:lnTo>
                    <a:pt x="60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4"/>
          <p:cNvGrpSpPr/>
          <p:nvPr/>
        </p:nvGrpSpPr>
        <p:grpSpPr>
          <a:xfrm>
            <a:off x="5622872" y="3214940"/>
            <a:ext cx="278573" cy="365093"/>
            <a:chOff x="5632397" y="3458128"/>
            <a:chExt cx="278573" cy="365093"/>
          </a:xfrm>
        </p:grpSpPr>
        <p:sp>
          <p:nvSpPr>
            <p:cNvPr id="269" name="Google Shape;269;p14"/>
            <p:cNvSpPr/>
            <p:nvPr/>
          </p:nvSpPr>
          <p:spPr>
            <a:xfrm>
              <a:off x="5695936" y="3565029"/>
              <a:ext cx="149888" cy="194652"/>
            </a:xfrm>
            <a:custGeom>
              <a:rect b="b" l="l" r="r" t="t"/>
              <a:pathLst>
                <a:path extrusionOk="0" h="5692" w="4383">
                  <a:moveTo>
                    <a:pt x="0" y="0"/>
                  </a:moveTo>
                  <a:lnTo>
                    <a:pt x="0" y="5692"/>
                  </a:lnTo>
                  <a:lnTo>
                    <a:pt x="4382" y="5692"/>
                  </a:lnTo>
                  <a:lnTo>
                    <a:pt x="4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5695936" y="3458128"/>
              <a:ext cx="150640" cy="85767"/>
            </a:xfrm>
            <a:custGeom>
              <a:rect b="b" l="l" r="r" t="t"/>
              <a:pathLst>
                <a:path extrusionOk="0" h="2508" w="4405">
                  <a:moveTo>
                    <a:pt x="2176" y="1254"/>
                  </a:moveTo>
                  <a:cubicBezTo>
                    <a:pt x="2344" y="1254"/>
                    <a:pt x="2501" y="1382"/>
                    <a:pt x="2501" y="1578"/>
                  </a:cubicBezTo>
                  <a:cubicBezTo>
                    <a:pt x="2501" y="1745"/>
                    <a:pt x="2358" y="1888"/>
                    <a:pt x="2191" y="1888"/>
                  </a:cubicBezTo>
                  <a:cubicBezTo>
                    <a:pt x="1906" y="1888"/>
                    <a:pt x="1763" y="1555"/>
                    <a:pt x="1953" y="1340"/>
                  </a:cubicBezTo>
                  <a:cubicBezTo>
                    <a:pt x="2020" y="1280"/>
                    <a:pt x="2099" y="1254"/>
                    <a:pt x="2176" y="1254"/>
                  </a:cubicBezTo>
                  <a:close/>
                  <a:moveTo>
                    <a:pt x="2203" y="1"/>
                  </a:moveTo>
                  <a:cubicBezTo>
                    <a:pt x="1519" y="1"/>
                    <a:pt x="834" y="423"/>
                    <a:pt x="667" y="1269"/>
                  </a:cubicBezTo>
                  <a:lnTo>
                    <a:pt x="334" y="1269"/>
                  </a:lnTo>
                  <a:cubicBezTo>
                    <a:pt x="320" y="1267"/>
                    <a:pt x="306" y="1266"/>
                    <a:pt x="293" y="1266"/>
                  </a:cubicBezTo>
                  <a:cubicBezTo>
                    <a:pt x="123" y="1266"/>
                    <a:pt x="0" y="1402"/>
                    <a:pt x="0" y="1578"/>
                  </a:cubicBezTo>
                  <a:lnTo>
                    <a:pt x="0" y="2507"/>
                  </a:lnTo>
                  <a:lnTo>
                    <a:pt x="4382" y="2507"/>
                  </a:lnTo>
                  <a:lnTo>
                    <a:pt x="4382" y="1578"/>
                  </a:lnTo>
                  <a:cubicBezTo>
                    <a:pt x="4404" y="1402"/>
                    <a:pt x="4283" y="1266"/>
                    <a:pt x="4114" y="1266"/>
                  </a:cubicBezTo>
                  <a:cubicBezTo>
                    <a:pt x="4100" y="1266"/>
                    <a:pt x="4087" y="1267"/>
                    <a:pt x="4073" y="1269"/>
                  </a:cubicBezTo>
                  <a:lnTo>
                    <a:pt x="3739" y="1269"/>
                  </a:lnTo>
                  <a:cubicBezTo>
                    <a:pt x="3573" y="423"/>
                    <a:pt x="2888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5632397" y="3522693"/>
              <a:ext cx="278573" cy="300528"/>
            </a:xfrm>
            <a:custGeom>
              <a:rect b="b" l="l" r="r" t="t"/>
              <a:pathLst>
                <a:path extrusionOk="0" h="8788" w="8146">
                  <a:moveTo>
                    <a:pt x="953" y="0"/>
                  </a:moveTo>
                  <a:cubicBezTo>
                    <a:pt x="430" y="0"/>
                    <a:pt x="1" y="405"/>
                    <a:pt x="1" y="929"/>
                  </a:cubicBezTo>
                  <a:lnTo>
                    <a:pt x="1" y="7859"/>
                  </a:lnTo>
                  <a:cubicBezTo>
                    <a:pt x="1" y="8383"/>
                    <a:pt x="430" y="8788"/>
                    <a:pt x="953" y="8788"/>
                  </a:cubicBezTo>
                  <a:lnTo>
                    <a:pt x="7193" y="8788"/>
                  </a:lnTo>
                  <a:cubicBezTo>
                    <a:pt x="7717" y="8788"/>
                    <a:pt x="8122" y="8383"/>
                    <a:pt x="8145" y="7859"/>
                  </a:cubicBezTo>
                  <a:lnTo>
                    <a:pt x="8145" y="929"/>
                  </a:lnTo>
                  <a:cubicBezTo>
                    <a:pt x="8122" y="405"/>
                    <a:pt x="7717" y="0"/>
                    <a:pt x="7193" y="0"/>
                  </a:cubicBezTo>
                  <a:lnTo>
                    <a:pt x="6883" y="0"/>
                  </a:lnTo>
                  <a:lnTo>
                    <a:pt x="6883" y="7240"/>
                  </a:lnTo>
                  <a:cubicBezTo>
                    <a:pt x="6883" y="7394"/>
                    <a:pt x="6761" y="7528"/>
                    <a:pt x="6610" y="7528"/>
                  </a:cubicBezTo>
                  <a:cubicBezTo>
                    <a:pt x="6598" y="7528"/>
                    <a:pt x="6586" y="7527"/>
                    <a:pt x="6574" y="7525"/>
                  </a:cubicBezTo>
                  <a:lnTo>
                    <a:pt x="1549" y="7525"/>
                  </a:lnTo>
                  <a:cubicBezTo>
                    <a:pt x="1537" y="7527"/>
                    <a:pt x="1524" y="7528"/>
                    <a:pt x="1512" y="7528"/>
                  </a:cubicBezTo>
                  <a:cubicBezTo>
                    <a:pt x="1362" y="7528"/>
                    <a:pt x="1239" y="7394"/>
                    <a:pt x="1239" y="7240"/>
                  </a:cubicBez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14"/>
          <p:cNvGrpSpPr/>
          <p:nvPr/>
        </p:nvGrpSpPr>
        <p:grpSpPr>
          <a:xfrm>
            <a:off x="6371884" y="3214325"/>
            <a:ext cx="366495" cy="366597"/>
            <a:chOff x="6371884" y="3457512"/>
            <a:chExt cx="366495" cy="366597"/>
          </a:xfrm>
        </p:grpSpPr>
        <p:sp>
          <p:nvSpPr>
            <p:cNvPr id="273" name="Google Shape;273;p14"/>
            <p:cNvSpPr/>
            <p:nvPr/>
          </p:nvSpPr>
          <p:spPr>
            <a:xfrm>
              <a:off x="6545334" y="3543861"/>
              <a:ext cx="86383" cy="237023"/>
            </a:xfrm>
            <a:custGeom>
              <a:rect b="b" l="l" r="r" t="t"/>
              <a:pathLst>
                <a:path extrusionOk="0" h="6931" w="2526">
                  <a:moveTo>
                    <a:pt x="310" y="0"/>
                  </a:moveTo>
                  <a:cubicBezTo>
                    <a:pt x="120" y="0"/>
                    <a:pt x="1" y="143"/>
                    <a:pt x="1" y="310"/>
                  </a:cubicBezTo>
                  <a:lnTo>
                    <a:pt x="1" y="6930"/>
                  </a:lnTo>
                  <a:lnTo>
                    <a:pt x="2501" y="6930"/>
                  </a:lnTo>
                  <a:lnTo>
                    <a:pt x="2501" y="310"/>
                  </a:lnTo>
                  <a:cubicBezTo>
                    <a:pt x="2525" y="143"/>
                    <a:pt x="2382" y="0"/>
                    <a:pt x="2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652030" y="3608186"/>
              <a:ext cx="86349" cy="172697"/>
            </a:xfrm>
            <a:custGeom>
              <a:rect b="b" l="l" r="r" t="t"/>
              <a:pathLst>
                <a:path extrusionOk="0" h="5050" w="2525">
                  <a:moveTo>
                    <a:pt x="310" y="1"/>
                  </a:moveTo>
                  <a:cubicBezTo>
                    <a:pt x="143" y="1"/>
                    <a:pt x="1" y="143"/>
                    <a:pt x="1" y="310"/>
                  </a:cubicBezTo>
                  <a:lnTo>
                    <a:pt x="1" y="5049"/>
                  </a:lnTo>
                  <a:lnTo>
                    <a:pt x="2525" y="5049"/>
                  </a:lnTo>
                  <a:lnTo>
                    <a:pt x="2525" y="310"/>
                  </a:lnTo>
                  <a:cubicBezTo>
                    <a:pt x="2525" y="143"/>
                    <a:pt x="2382" y="1"/>
                    <a:pt x="2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437851" y="3457512"/>
              <a:ext cx="85528" cy="323372"/>
            </a:xfrm>
            <a:custGeom>
              <a:rect b="b" l="l" r="r" t="t"/>
              <a:pathLst>
                <a:path extrusionOk="0" h="9456" w="2501">
                  <a:moveTo>
                    <a:pt x="2215" y="1"/>
                  </a:moveTo>
                  <a:lnTo>
                    <a:pt x="2191" y="25"/>
                  </a:lnTo>
                  <a:lnTo>
                    <a:pt x="310" y="25"/>
                  </a:lnTo>
                  <a:cubicBezTo>
                    <a:pt x="298" y="23"/>
                    <a:pt x="286" y="22"/>
                    <a:pt x="274" y="22"/>
                  </a:cubicBezTo>
                  <a:cubicBezTo>
                    <a:pt x="123" y="22"/>
                    <a:pt x="0" y="158"/>
                    <a:pt x="0" y="334"/>
                  </a:cubicBezTo>
                  <a:lnTo>
                    <a:pt x="0" y="9455"/>
                  </a:lnTo>
                  <a:lnTo>
                    <a:pt x="2501" y="9455"/>
                  </a:lnTo>
                  <a:lnTo>
                    <a:pt x="2501" y="310"/>
                  </a:lnTo>
                  <a:cubicBezTo>
                    <a:pt x="2501" y="144"/>
                    <a:pt x="2382" y="1"/>
                    <a:pt x="2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6371884" y="3458333"/>
              <a:ext cx="366495" cy="365776"/>
            </a:xfrm>
            <a:custGeom>
              <a:rect b="b" l="l" r="r" t="t"/>
              <a:pathLst>
                <a:path extrusionOk="0" h="10696" w="10717">
                  <a:moveTo>
                    <a:pt x="319" y="1"/>
                  </a:moveTo>
                  <a:cubicBezTo>
                    <a:pt x="173" y="1"/>
                    <a:pt x="24" y="96"/>
                    <a:pt x="0" y="286"/>
                  </a:cubicBezTo>
                  <a:lnTo>
                    <a:pt x="0" y="10384"/>
                  </a:lnTo>
                  <a:cubicBezTo>
                    <a:pt x="0" y="10550"/>
                    <a:pt x="119" y="10693"/>
                    <a:pt x="310" y="10693"/>
                  </a:cubicBezTo>
                  <a:lnTo>
                    <a:pt x="10384" y="10693"/>
                  </a:lnTo>
                  <a:cubicBezTo>
                    <a:pt x="10394" y="10695"/>
                    <a:pt x="10405" y="10696"/>
                    <a:pt x="10416" y="10696"/>
                  </a:cubicBezTo>
                  <a:cubicBezTo>
                    <a:pt x="10571" y="10696"/>
                    <a:pt x="10717" y="10540"/>
                    <a:pt x="10717" y="10384"/>
                  </a:cubicBezTo>
                  <a:lnTo>
                    <a:pt x="10717" y="10074"/>
                  </a:lnTo>
                  <a:lnTo>
                    <a:pt x="620" y="10074"/>
                  </a:lnTo>
                  <a:lnTo>
                    <a:pt x="620" y="9431"/>
                  </a:lnTo>
                  <a:lnTo>
                    <a:pt x="929" y="9431"/>
                  </a:lnTo>
                  <a:cubicBezTo>
                    <a:pt x="1310" y="9407"/>
                    <a:pt x="1310" y="8836"/>
                    <a:pt x="929" y="8812"/>
                  </a:cubicBezTo>
                  <a:lnTo>
                    <a:pt x="620" y="8812"/>
                  </a:lnTo>
                  <a:lnTo>
                    <a:pt x="620" y="7526"/>
                  </a:lnTo>
                  <a:lnTo>
                    <a:pt x="929" y="7526"/>
                  </a:lnTo>
                  <a:cubicBezTo>
                    <a:pt x="1310" y="7478"/>
                    <a:pt x="1310" y="6931"/>
                    <a:pt x="929" y="6883"/>
                  </a:cubicBezTo>
                  <a:lnTo>
                    <a:pt x="620" y="6883"/>
                  </a:lnTo>
                  <a:lnTo>
                    <a:pt x="620" y="5645"/>
                  </a:lnTo>
                  <a:lnTo>
                    <a:pt x="929" y="5645"/>
                  </a:lnTo>
                  <a:cubicBezTo>
                    <a:pt x="1310" y="5597"/>
                    <a:pt x="1310" y="5049"/>
                    <a:pt x="929" y="5026"/>
                  </a:cubicBezTo>
                  <a:lnTo>
                    <a:pt x="620" y="5026"/>
                  </a:lnTo>
                  <a:lnTo>
                    <a:pt x="620" y="3763"/>
                  </a:lnTo>
                  <a:lnTo>
                    <a:pt x="929" y="3763"/>
                  </a:lnTo>
                  <a:cubicBezTo>
                    <a:pt x="1310" y="3716"/>
                    <a:pt x="1310" y="3168"/>
                    <a:pt x="929" y="3144"/>
                  </a:cubicBezTo>
                  <a:lnTo>
                    <a:pt x="620" y="3144"/>
                  </a:lnTo>
                  <a:lnTo>
                    <a:pt x="620" y="1882"/>
                  </a:lnTo>
                  <a:lnTo>
                    <a:pt x="929" y="1882"/>
                  </a:lnTo>
                  <a:cubicBezTo>
                    <a:pt x="1334" y="1882"/>
                    <a:pt x="1334" y="1263"/>
                    <a:pt x="929" y="1263"/>
                  </a:cubicBezTo>
                  <a:lnTo>
                    <a:pt x="620" y="1263"/>
                  </a:lnTo>
                  <a:lnTo>
                    <a:pt x="620" y="286"/>
                  </a:lnTo>
                  <a:cubicBezTo>
                    <a:pt x="608" y="96"/>
                    <a:pt x="465" y="1"/>
                    <a:pt x="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4"/>
          <p:cNvGrpSpPr/>
          <p:nvPr/>
        </p:nvGrpSpPr>
        <p:grpSpPr>
          <a:xfrm>
            <a:off x="7155314" y="3259055"/>
            <a:ext cx="386876" cy="278641"/>
            <a:chOff x="7155314" y="3502243"/>
            <a:chExt cx="386876" cy="278641"/>
          </a:xfrm>
        </p:grpSpPr>
        <p:sp>
          <p:nvSpPr>
            <p:cNvPr id="278" name="Google Shape;278;p14"/>
            <p:cNvSpPr/>
            <p:nvPr/>
          </p:nvSpPr>
          <p:spPr>
            <a:xfrm>
              <a:off x="7239167" y="3502243"/>
              <a:ext cx="300596" cy="64496"/>
            </a:xfrm>
            <a:custGeom>
              <a:rect b="b" l="l" r="r" t="t"/>
              <a:pathLst>
                <a:path extrusionOk="0" h="1886" w="8790">
                  <a:moveTo>
                    <a:pt x="1243" y="1"/>
                  </a:moveTo>
                  <a:cubicBezTo>
                    <a:pt x="1" y="1"/>
                    <a:pt x="1" y="1886"/>
                    <a:pt x="1243" y="1886"/>
                  </a:cubicBezTo>
                  <a:cubicBezTo>
                    <a:pt x="1266" y="1886"/>
                    <a:pt x="1289" y="1885"/>
                    <a:pt x="1312" y="1884"/>
                  </a:cubicBezTo>
                  <a:lnTo>
                    <a:pt x="7622" y="1884"/>
                  </a:lnTo>
                  <a:cubicBezTo>
                    <a:pt x="8789" y="1813"/>
                    <a:pt x="8789" y="74"/>
                    <a:pt x="7622" y="3"/>
                  </a:cubicBezTo>
                  <a:lnTo>
                    <a:pt x="1312" y="3"/>
                  </a:lnTo>
                  <a:cubicBezTo>
                    <a:pt x="1289" y="1"/>
                    <a:pt x="1266" y="1"/>
                    <a:pt x="1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7239167" y="3608939"/>
              <a:ext cx="300596" cy="64496"/>
            </a:xfrm>
            <a:custGeom>
              <a:rect b="b" l="l" r="r" t="t"/>
              <a:pathLst>
                <a:path extrusionOk="0" h="1886" w="8790">
                  <a:moveTo>
                    <a:pt x="1243" y="0"/>
                  </a:moveTo>
                  <a:cubicBezTo>
                    <a:pt x="1" y="0"/>
                    <a:pt x="1" y="1886"/>
                    <a:pt x="1243" y="1886"/>
                  </a:cubicBezTo>
                  <a:cubicBezTo>
                    <a:pt x="1266" y="1886"/>
                    <a:pt x="1289" y="1885"/>
                    <a:pt x="1312" y="1884"/>
                  </a:cubicBezTo>
                  <a:lnTo>
                    <a:pt x="7622" y="1884"/>
                  </a:lnTo>
                  <a:cubicBezTo>
                    <a:pt x="8789" y="1812"/>
                    <a:pt x="8789" y="74"/>
                    <a:pt x="7622" y="2"/>
                  </a:cubicBezTo>
                  <a:lnTo>
                    <a:pt x="1312" y="2"/>
                  </a:lnTo>
                  <a:cubicBezTo>
                    <a:pt x="1289" y="1"/>
                    <a:pt x="126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7241663" y="3716490"/>
              <a:ext cx="300528" cy="64394"/>
            </a:xfrm>
            <a:custGeom>
              <a:rect b="b" l="l" r="r" t="t"/>
              <a:pathLst>
                <a:path extrusionOk="0" h="1883" w="8788">
                  <a:moveTo>
                    <a:pt x="1239" y="1"/>
                  </a:moveTo>
                  <a:cubicBezTo>
                    <a:pt x="0" y="1"/>
                    <a:pt x="0" y="1858"/>
                    <a:pt x="1239" y="1882"/>
                  </a:cubicBezTo>
                  <a:lnTo>
                    <a:pt x="7549" y="1882"/>
                  </a:lnTo>
                  <a:cubicBezTo>
                    <a:pt x="8788" y="1882"/>
                    <a:pt x="8788" y="1"/>
                    <a:pt x="7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7155314" y="3502311"/>
              <a:ext cx="74961" cy="64257"/>
            </a:xfrm>
            <a:custGeom>
              <a:rect b="b" l="l" r="r" t="t"/>
              <a:pathLst>
                <a:path extrusionOk="0" h="1879" w="2192">
                  <a:moveTo>
                    <a:pt x="1263" y="1"/>
                  </a:moveTo>
                  <a:cubicBezTo>
                    <a:pt x="430" y="1"/>
                    <a:pt x="1" y="1001"/>
                    <a:pt x="596" y="1596"/>
                  </a:cubicBezTo>
                  <a:cubicBezTo>
                    <a:pt x="791" y="1791"/>
                    <a:pt x="1029" y="1879"/>
                    <a:pt x="1261" y="1879"/>
                  </a:cubicBezTo>
                  <a:cubicBezTo>
                    <a:pt x="1739" y="1879"/>
                    <a:pt x="2192" y="1506"/>
                    <a:pt x="2192" y="929"/>
                  </a:cubicBezTo>
                  <a:cubicBezTo>
                    <a:pt x="2192" y="429"/>
                    <a:pt x="1787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7155314" y="3609007"/>
              <a:ext cx="74961" cy="64873"/>
            </a:xfrm>
            <a:custGeom>
              <a:rect b="b" l="l" r="r" t="t"/>
              <a:pathLst>
                <a:path extrusionOk="0" h="1897" w="2192">
                  <a:moveTo>
                    <a:pt x="1263" y="0"/>
                  </a:moveTo>
                  <a:cubicBezTo>
                    <a:pt x="430" y="0"/>
                    <a:pt x="1" y="1024"/>
                    <a:pt x="596" y="1620"/>
                  </a:cubicBezTo>
                  <a:cubicBezTo>
                    <a:pt x="788" y="1811"/>
                    <a:pt x="1022" y="1897"/>
                    <a:pt x="1251" y="1897"/>
                  </a:cubicBezTo>
                  <a:cubicBezTo>
                    <a:pt x="1732" y="1897"/>
                    <a:pt x="2192" y="1518"/>
                    <a:pt x="2192" y="953"/>
                  </a:cubicBezTo>
                  <a:cubicBezTo>
                    <a:pt x="2192" y="429"/>
                    <a:pt x="1787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7155314" y="3716490"/>
              <a:ext cx="74961" cy="64086"/>
            </a:xfrm>
            <a:custGeom>
              <a:rect b="b" l="l" r="r" t="t"/>
              <a:pathLst>
                <a:path extrusionOk="0" h="1874" w="2192">
                  <a:moveTo>
                    <a:pt x="1263" y="1"/>
                  </a:moveTo>
                  <a:cubicBezTo>
                    <a:pt x="430" y="1"/>
                    <a:pt x="1" y="1001"/>
                    <a:pt x="596" y="1596"/>
                  </a:cubicBezTo>
                  <a:cubicBezTo>
                    <a:pt x="788" y="1788"/>
                    <a:pt x="1022" y="1874"/>
                    <a:pt x="1251" y="1874"/>
                  </a:cubicBezTo>
                  <a:cubicBezTo>
                    <a:pt x="1732" y="1874"/>
                    <a:pt x="2192" y="1495"/>
                    <a:pt x="2192" y="930"/>
                  </a:cubicBezTo>
                  <a:cubicBezTo>
                    <a:pt x="2192" y="406"/>
                    <a:pt x="1787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14"/>
          <p:cNvGrpSpPr/>
          <p:nvPr/>
        </p:nvGrpSpPr>
        <p:grpSpPr>
          <a:xfrm>
            <a:off x="808319" y="3727697"/>
            <a:ext cx="364887" cy="364135"/>
            <a:chOff x="834796" y="4049505"/>
            <a:chExt cx="364887" cy="364135"/>
          </a:xfrm>
        </p:grpSpPr>
        <p:sp>
          <p:nvSpPr>
            <p:cNvPr id="285" name="Google Shape;285;p14"/>
            <p:cNvSpPr/>
            <p:nvPr/>
          </p:nvSpPr>
          <p:spPr>
            <a:xfrm>
              <a:off x="1026199" y="4327292"/>
              <a:ext cx="43191" cy="22023"/>
            </a:xfrm>
            <a:custGeom>
              <a:rect b="b" l="l" r="r" t="t"/>
              <a:pathLst>
                <a:path extrusionOk="0" h="644" w="1263">
                  <a:moveTo>
                    <a:pt x="0" y="1"/>
                  </a:moveTo>
                  <a:lnTo>
                    <a:pt x="0" y="644"/>
                  </a:lnTo>
                  <a:lnTo>
                    <a:pt x="1262" y="64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898335" y="4112292"/>
              <a:ext cx="171056" cy="65180"/>
            </a:xfrm>
            <a:custGeom>
              <a:rect b="b" l="l" r="r" t="t"/>
              <a:pathLst>
                <a:path extrusionOk="0" h="1906" w="5002">
                  <a:moveTo>
                    <a:pt x="0" y="1"/>
                  </a:moveTo>
                  <a:lnTo>
                    <a:pt x="0" y="1906"/>
                  </a:lnTo>
                  <a:lnTo>
                    <a:pt x="5001" y="1906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156492" y="4091842"/>
              <a:ext cx="43191" cy="309590"/>
            </a:xfrm>
            <a:custGeom>
              <a:rect b="b" l="l" r="r" t="t"/>
              <a:pathLst>
                <a:path extrusionOk="0" h="9053" w="1263">
                  <a:moveTo>
                    <a:pt x="989" y="1"/>
                  </a:moveTo>
                  <a:cubicBezTo>
                    <a:pt x="977" y="1"/>
                    <a:pt x="965" y="1"/>
                    <a:pt x="953" y="3"/>
                  </a:cubicBezTo>
                  <a:lnTo>
                    <a:pt x="0" y="3"/>
                  </a:lnTo>
                  <a:lnTo>
                    <a:pt x="0" y="8172"/>
                  </a:lnTo>
                  <a:cubicBezTo>
                    <a:pt x="0" y="8576"/>
                    <a:pt x="191" y="9053"/>
                    <a:pt x="620" y="9053"/>
                  </a:cubicBezTo>
                  <a:cubicBezTo>
                    <a:pt x="1048" y="9053"/>
                    <a:pt x="1263" y="8600"/>
                    <a:pt x="1263" y="8172"/>
                  </a:cubicBezTo>
                  <a:lnTo>
                    <a:pt x="1263" y="313"/>
                  </a:lnTo>
                  <a:cubicBezTo>
                    <a:pt x="1263" y="136"/>
                    <a:pt x="1140" y="1"/>
                    <a:pt x="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834796" y="4049505"/>
              <a:ext cx="316019" cy="364135"/>
            </a:xfrm>
            <a:custGeom>
              <a:rect b="b" l="l" r="r" t="t"/>
              <a:pathLst>
                <a:path extrusionOk="0" h="10648" w="9241">
                  <a:moveTo>
                    <a:pt x="7205" y="1239"/>
                  </a:moveTo>
                  <a:cubicBezTo>
                    <a:pt x="7356" y="1239"/>
                    <a:pt x="7478" y="1374"/>
                    <a:pt x="7478" y="1551"/>
                  </a:cubicBezTo>
                  <a:lnTo>
                    <a:pt x="7478" y="4099"/>
                  </a:lnTo>
                  <a:cubicBezTo>
                    <a:pt x="7502" y="4266"/>
                    <a:pt x="7359" y="4409"/>
                    <a:pt x="7193" y="4409"/>
                  </a:cubicBezTo>
                  <a:lnTo>
                    <a:pt x="1549" y="4409"/>
                  </a:lnTo>
                  <a:cubicBezTo>
                    <a:pt x="1358" y="4409"/>
                    <a:pt x="1215" y="4266"/>
                    <a:pt x="1239" y="4099"/>
                  </a:cubicBezTo>
                  <a:lnTo>
                    <a:pt x="1239" y="1551"/>
                  </a:lnTo>
                  <a:cubicBezTo>
                    <a:pt x="1217" y="1374"/>
                    <a:pt x="1338" y="1239"/>
                    <a:pt x="1508" y="1239"/>
                  </a:cubicBezTo>
                  <a:cubicBezTo>
                    <a:pt x="1521" y="1239"/>
                    <a:pt x="1535" y="1239"/>
                    <a:pt x="1549" y="1241"/>
                  </a:cubicBezTo>
                  <a:lnTo>
                    <a:pt x="7169" y="1241"/>
                  </a:lnTo>
                  <a:cubicBezTo>
                    <a:pt x="7181" y="1239"/>
                    <a:pt x="7193" y="1239"/>
                    <a:pt x="7205" y="1239"/>
                  </a:cubicBezTo>
                  <a:close/>
                  <a:moveTo>
                    <a:pt x="7193" y="5028"/>
                  </a:moveTo>
                  <a:cubicBezTo>
                    <a:pt x="7574" y="5052"/>
                    <a:pt x="7574" y="5623"/>
                    <a:pt x="7193" y="5647"/>
                  </a:cubicBezTo>
                  <a:lnTo>
                    <a:pt x="5311" y="5647"/>
                  </a:lnTo>
                  <a:cubicBezTo>
                    <a:pt x="4930" y="5623"/>
                    <a:pt x="4930" y="5052"/>
                    <a:pt x="5311" y="5028"/>
                  </a:cubicBezTo>
                  <a:close/>
                  <a:moveTo>
                    <a:pt x="4092" y="5025"/>
                  </a:moveTo>
                  <a:cubicBezTo>
                    <a:pt x="4488" y="5025"/>
                    <a:pt x="4488" y="5649"/>
                    <a:pt x="4092" y="5649"/>
                  </a:cubicBezTo>
                  <a:cubicBezTo>
                    <a:pt x="4078" y="5649"/>
                    <a:pt x="4064" y="5648"/>
                    <a:pt x="4049" y="5647"/>
                  </a:cubicBezTo>
                  <a:lnTo>
                    <a:pt x="1549" y="5647"/>
                  </a:lnTo>
                  <a:cubicBezTo>
                    <a:pt x="1533" y="5648"/>
                    <a:pt x="1518" y="5649"/>
                    <a:pt x="1504" y="5649"/>
                  </a:cubicBezTo>
                  <a:cubicBezTo>
                    <a:pt x="1087" y="5649"/>
                    <a:pt x="1087" y="5025"/>
                    <a:pt x="1504" y="5025"/>
                  </a:cubicBezTo>
                  <a:cubicBezTo>
                    <a:pt x="1518" y="5025"/>
                    <a:pt x="1533" y="5026"/>
                    <a:pt x="1549" y="5028"/>
                  </a:cubicBezTo>
                  <a:lnTo>
                    <a:pt x="4049" y="5028"/>
                  </a:lnTo>
                  <a:cubicBezTo>
                    <a:pt x="4064" y="5026"/>
                    <a:pt x="4078" y="5025"/>
                    <a:pt x="4092" y="5025"/>
                  </a:cubicBezTo>
                  <a:close/>
                  <a:moveTo>
                    <a:pt x="4049" y="6290"/>
                  </a:moveTo>
                  <a:cubicBezTo>
                    <a:pt x="4454" y="6290"/>
                    <a:pt x="4454" y="6909"/>
                    <a:pt x="4049" y="6909"/>
                  </a:cubicBezTo>
                  <a:lnTo>
                    <a:pt x="1549" y="6909"/>
                  </a:lnTo>
                  <a:cubicBezTo>
                    <a:pt x="1120" y="6909"/>
                    <a:pt x="1120" y="6290"/>
                    <a:pt x="1549" y="6290"/>
                  </a:cubicBezTo>
                  <a:close/>
                  <a:moveTo>
                    <a:pt x="7193" y="6290"/>
                  </a:moveTo>
                  <a:cubicBezTo>
                    <a:pt x="7598" y="6290"/>
                    <a:pt x="7598" y="6909"/>
                    <a:pt x="7193" y="6909"/>
                  </a:cubicBezTo>
                  <a:lnTo>
                    <a:pt x="5311" y="6909"/>
                  </a:lnTo>
                  <a:cubicBezTo>
                    <a:pt x="4907" y="6909"/>
                    <a:pt x="4907" y="6290"/>
                    <a:pt x="5311" y="6290"/>
                  </a:cubicBezTo>
                  <a:close/>
                  <a:moveTo>
                    <a:pt x="4049" y="7528"/>
                  </a:moveTo>
                  <a:cubicBezTo>
                    <a:pt x="4454" y="7528"/>
                    <a:pt x="4454" y="8147"/>
                    <a:pt x="4049" y="8147"/>
                  </a:cubicBezTo>
                  <a:lnTo>
                    <a:pt x="1549" y="8147"/>
                  </a:lnTo>
                  <a:cubicBezTo>
                    <a:pt x="1120" y="8147"/>
                    <a:pt x="1120" y="7528"/>
                    <a:pt x="1549" y="7528"/>
                  </a:cubicBezTo>
                  <a:close/>
                  <a:moveTo>
                    <a:pt x="7193" y="7528"/>
                  </a:moveTo>
                  <a:cubicBezTo>
                    <a:pt x="7359" y="7528"/>
                    <a:pt x="7502" y="7671"/>
                    <a:pt x="7478" y="7838"/>
                  </a:cubicBezTo>
                  <a:lnTo>
                    <a:pt x="7478" y="9100"/>
                  </a:lnTo>
                  <a:cubicBezTo>
                    <a:pt x="7478" y="9267"/>
                    <a:pt x="7359" y="9386"/>
                    <a:pt x="7193" y="9386"/>
                  </a:cubicBezTo>
                  <a:lnTo>
                    <a:pt x="5311" y="9386"/>
                  </a:lnTo>
                  <a:cubicBezTo>
                    <a:pt x="5299" y="9388"/>
                    <a:pt x="5287" y="9388"/>
                    <a:pt x="5275" y="9388"/>
                  </a:cubicBezTo>
                  <a:cubicBezTo>
                    <a:pt x="5124" y="9388"/>
                    <a:pt x="5002" y="9254"/>
                    <a:pt x="5002" y="9100"/>
                  </a:cubicBezTo>
                  <a:lnTo>
                    <a:pt x="5002" y="7838"/>
                  </a:lnTo>
                  <a:cubicBezTo>
                    <a:pt x="4978" y="7671"/>
                    <a:pt x="5145" y="7528"/>
                    <a:pt x="5311" y="7528"/>
                  </a:cubicBezTo>
                  <a:close/>
                  <a:moveTo>
                    <a:pt x="4049" y="8790"/>
                  </a:moveTo>
                  <a:cubicBezTo>
                    <a:pt x="4454" y="8790"/>
                    <a:pt x="4454" y="9410"/>
                    <a:pt x="4049" y="9410"/>
                  </a:cubicBezTo>
                  <a:lnTo>
                    <a:pt x="1549" y="9410"/>
                  </a:lnTo>
                  <a:cubicBezTo>
                    <a:pt x="1120" y="9410"/>
                    <a:pt x="1120" y="8790"/>
                    <a:pt x="1549" y="8790"/>
                  </a:cubicBezTo>
                  <a:close/>
                  <a:moveTo>
                    <a:pt x="8468" y="0"/>
                  </a:moveTo>
                  <a:cubicBezTo>
                    <a:pt x="8456" y="0"/>
                    <a:pt x="8443" y="1"/>
                    <a:pt x="8431" y="3"/>
                  </a:cubicBezTo>
                  <a:lnTo>
                    <a:pt x="287" y="3"/>
                  </a:lnTo>
                  <a:cubicBezTo>
                    <a:pt x="120" y="3"/>
                    <a:pt x="1" y="122"/>
                    <a:pt x="1" y="289"/>
                  </a:cubicBezTo>
                  <a:lnTo>
                    <a:pt x="1" y="9100"/>
                  </a:lnTo>
                  <a:cubicBezTo>
                    <a:pt x="1" y="9957"/>
                    <a:pt x="691" y="10648"/>
                    <a:pt x="1549" y="10648"/>
                  </a:cubicBezTo>
                  <a:lnTo>
                    <a:pt x="9241" y="10648"/>
                  </a:lnTo>
                  <a:cubicBezTo>
                    <a:pt x="8931" y="10315"/>
                    <a:pt x="8764" y="9862"/>
                    <a:pt x="8764" y="9410"/>
                  </a:cubicBezTo>
                  <a:lnTo>
                    <a:pt x="8741" y="9410"/>
                  </a:lnTo>
                  <a:lnTo>
                    <a:pt x="8741" y="289"/>
                  </a:lnTo>
                  <a:cubicBezTo>
                    <a:pt x="8741" y="134"/>
                    <a:pt x="8618" y="0"/>
                    <a:pt x="8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14"/>
          <p:cNvGrpSpPr/>
          <p:nvPr/>
        </p:nvGrpSpPr>
        <p:grpSpPr>
          <a:xfrm>
            <a:off x="1544314" y="3726978"/>
            <a:ext cx="427093" cy="365195"/>
            <a:chOff x="1567169" y="4048787"/>
            <a:chExt cx="427093" cy="365195"/>
          </a:xfrm>
        </p:grpSpPr>
        <p:sp>
          <p:nvSpPr>
            <p:cNvPr id="290" name="Google Shape;290;p14"/>
            <p:cNvSpPr/>
            <p:nvPr/>
          </p:nvSpPr>
          <p:spPr>
            <a:xfrm>
              <a:off x="1567169" y="4048787"/>
              <a:ext cx="427093" cy="365195"/>
            </a:xfrm>
            <a:custGeom>
              <a:rect b="b" l="l" r="r" t="t"/>
              <a:pathLst>
                <a:path extrusionOk="0" h="10679" w="12489">
                  <a:moveTo>
                    <a:pt x="7033" y="1236"/>
                  </a:moveTo>
                  <a:cubicBezTo>
                    <a:pt x="7076" y="1236"/>
                    <a:pt x="7119" y="1237"/>
                    <a:pt x="7162" y="1238"/>
                  </a:cubicBezTo>
                  <a:cubicBezTo>
                    <a:pt x="9377" y="1286"/>
                    <a:pt x="11139" y="3120"/>
                    <a:pt x="11139" y="5335"/>
                  </a:cubicBezTo>
                  <a:cubicBezTo>
                    <a:pt x="11139" y="7549"/>
                    <a:pt x="9377" y="9359"/>
                    <a:pt x="7162" y="9431"/>
                  </a:cubicBezTo>
                  <a:cubicBezTo>
                    <a:pt x="7133" y="9431"/>
                    <a:pt x="7104" y="9431"/>
                    <a:pt x="7075" y="9431"/>
                  </a:cubicBezTo>
                  <a:cubicBezTo>
                    <a:pt x="4805" y="9431"/>
                    <a:pt x="2947" y="7592"/>
                    <a:pt x="2947" y="5335"/>
                  </a:cubicBezTo>
                  <a:cubicBezTo>
                    <a:pt x="2947" y="3068"/>
                    <a:pt x="4782" y="1236"/>
                    <a:pt x="7033" y="1236"/>
                  </a:cubicBezTo>
                  <a:close/>
                  <a:moveTo>
                    <a:pt x="7133" y="0"/>
                  </a:moveTo>
                  <a:cubicBezTo>
                    <a:pt x="2366" y="0"/>
                    <a:pt x="1" y="5746"/>
                    <a:pt x="3352" y="9097"/>
                  </a:cubicBezTo>
                  <a:cubicBezTo>
                    <a:pt x="4444" y="10190"/>
                    <a:pt x="5786" y="10678"/>
                    <a:pt x="7100" y="10678"/>
                  </a:cubicBezTo>
                  <a:cubicBezTo>
                    <a:pt x="9854" y="10678"/>
                    <a:pt x="12489" y="8535"/>
                    <a:pt x="12473" y="5311"/>
                  </a:cubicBezTo>
                  <a:cubicBezTo>
                    <a:pt x="12449" y="2382"/>
                    <a:pt x="10091" y="0"/>
                    <a:pt x="7162" y="0"/>
                  </a:cubicBezTo>
                  <a:cubicBezTo>
                    <a:pt x="7152" y="0"/>
                    <a:pt x="7142" y="0"/>
                    <a:pt x="7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1692366" y="4113113"/>
              <a:ext cx="237023" cy="237023"/>
            </a:xfrm>
            <a:custGeom>
              <a:rect b="b" l="l" r="r" t="t"/>
              <a:pathLst>
                <a:path extrusionOk="0" h="6931" w="6931">
                  <a:moveTo>
                    <a:pt x="3501" y="626"/>
                  </a:moveTo>
                  <a:cubicBezTo>
                    <a:pt x="3656" y="626"/>
                    <a:pt x="3811" y="727"/>
                    <a:pt x="3811" y="929"/>
                  </a:cubicBezTo>
                  <a:lnTo>
                    <a:pt x="3811" y="3120"/>
                  </a:lnTo>
                  <a:lnTo>
                    <a:pt x="6002" y="3120"/>
                  </a:lnTo>
                  <a:cubicBezTo>
                    <a:pt x="6406" y="3120"/>
                    <a:pt x="6406" y="3739"/>
                    <a:pt x="6002" y="3739"/>
                  </a:cubicBezTo>
                  <a:lnTo>
                    <a:pt x="6002" y="3763"/>
                  </a:lnTo>
                  <a:lnTo>
                    <a:pt x="3501" y="3763"/>
                  </a:lnTo>
                  <a:cubicBezTo>
                    <a:pt x="3311" y="3763"/>
                    <a:pt x="3168" y="3620"/>
                    <a:pt x="3192" y="3430"/>
                  </a:cubicBezTo>
                  <a:lnTo>
                    <a:pt x="3192" y="929"/>
                  </a:lnTo>
                  <a:cubicBezTo>
                    <a:pt x="3192" y="727"/>
                    <a:pt x="3346" y="626"/>
                    <a:pt x="3501" y="626"/>
                  </a:cubicBezTo>
                  <a:close/>
                  <a:moveTo>
                    <a:pt x="3501" y="0"/>
                  </a:moveTo>
                  <a:cubicBezTo>
                    <a:pt x="1596" y="0"/>
                    <a:pt x="24" y="1525"/>
                    <a:pt x="0" y="3430"/>
                  </a:cubicBezTo>
                  <a:cubicBezTo>
                    <a:pt x="24" y="5359"/>
                    <a:pt x="1572" y="6907"/>
                    <a:pt x="3501" y="6930"/>
                  </a:cubicBezTo>
                  <a:cubicBezTo>
                    <a:pt x="5406" y="6907"/>
                    <a:pt x="6930" y="5335"/>
                    <a:pt x="6930" y="3430"/>
                  </a:cubicBezTo>
                  <a:cubicBezTo>
                    <a:pt x="6930" y="1525"/>
                    <a:pt x="5382" y="0"/>
                    <a:pt x="3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4"/>
          <p:cNvGrpSpPr/>
          <p:nvPr/>
        </p:nvGrpSpPr>
        <p:grpSpPr>
          <a:xfrm>
            <a:off x="3198440" y="3740794"/>
            <a:ext cx="361604" cy="339479"/>
            <a:chOff x="3207965" y="4062603"/>
            <a:chExt cx="361604" cy="339479"/>
          </a:xfrm>
        </p:grpSpPr>
        <p:sp>
          <p:nvSpPr>
            <p:cNvPr id="293" name="Google Shape;293;p14"/>
            <p:cNvSpPr/>
            <p:nvPr/>
          </p:nvSpPr>
          <p:spPr>
            <a:xfrm>
              <a:off x="3207965" y="4062603"/>
              <a:ext cx="298100" cy="297108"/>
            </a:xfrm>
            <a:custGeom>
              <a:rect b="b" l="l" r="r" t="t"/>
              <a:pathLst>
                <a:path extrusionOk="0" h="8688" w="8717">
                  <a:moveTo>
                    <a:pt x="5906" y="1858"/>
                  </a:moveTo>
                  <a:cubicBezTo>
                    <a:pt x="6335" y="1858"/>
                    <a:pt x="6335" y="2478"/>
                    <a:pt x="5906" y="2478"/>
                  </a:cubicBezTo>
                  <a:lnTo>
                    <a:pt x="1548" y="2478"/>
                  </a:lnTo>
                  <a:cubicBezTo>
                    <a:pt x="1119" y="2478"/>
                    <a:pt x="1119" y="1858"/>
                    <a:pt x="1548" y="1858"/>
                  </a:cubicBezTo>
                  <a:close/>
                  <a:moveTo>
                    <a:pt x="7168" y="3073"/>
                  </a:moveTo>
                  <a:cubicBezTo>
                    <a:pt x="7573" y="3073"/>
                    <a:pt x="7573" y="3692"/>
                    <a:pt x="7168" y="3692"/>
                  </a:cubicBezTo>
                  <a:lnTo>
                    <a:pt x="1548" y="3692"/>
                  </a:lnTo>
                  <a:cubicBezTo>
                    <a:pt x="1119" y="3692"/>
                    <a:pt x="1119" y="3073"/>
                    <a:pt x="1548" y="3073"/>
                  </a:cubicBezTo>
                  <a:close/>
                  <a:moveTo>
                    <a:pt x="4692" y="4311"/>
                  </a:moveTo>
                  <a:cubicBezTo>
                    <a:pt x="5096" y="4311"/>
                    <a:pt x="5096" y="4954"/>
                    <a:pt x="4692" y="4954"/>
                  </a:cubicBezTo>
                  <a:lnTo>
                    <a:pt x="1548" y="4954"/>
                  </a:lnTo>
                  <a:cubicBezTo>
                    <a:pt x="1119" y="4954"/>
                    <a:pt x="1119" y="4311"/>
                    <a:pt x="1548" y="4311"/>
                  </a:cubicBezTo>
                  <a:close/>
                  <a:moveTo>
                    <a:pt x="929" y="1"/>
                  </a:moveTo>
                  <a:cubicBezTo>
                    <a:pt x="429" y="1"/>
                    <a:pt x="0" y="406"/>
                    <a:pt x="0" y="930"/>
                  </a:cubicBezTo>
                  <a:lnTo>
                    <a:pt x="0" y="5883"/>
                  </a:lnTo>
                  <a:cubicBezTo>
                    <a:pt x="0" y="6383"/>
                    <a:pt x="429" y="6812"/>
                    <a:pt x="929" y="6812"/>
                  </a:cubicBezTo>
                  <a:lnTo>
                    <a:pt x="1858" y="6812"/>
                  </a:lnTo>
                  <a:lnTo>
                    <a:pt x="1858" y="8360"/>
                  </a:lnTo>
                  <a:cubicBezTo>
                    <a:pt x="1842" y="8550"/>
                    <a:pt x="2006" y="8688"/>
                    <a:pt x="2166" y="8688"/>
                  </a:cubicBezTo>
                  <a:cubicBezTo>
                    <a:pt x="2247" y="8688"/>
                    <a:pt x="2326" y="8653"/>
                    <a:pt x="2382" y="8574"/>
                  </a:cubicBezTo>
                  <a:lnTo>
                    <a:pt x="4072" y="6907"/>
                  </a:lnTo>
                  <a:cubicBezTo>
                    <a:pt x="4120" y="6836"/>
                    <a:pt x="4215" y="6812"/>
                    <a:pt x="4287" y="6812"/>
                  </a:cubicBezTo>
                  <a:lnTo>
                    <a:pt x="7787" y="6812"/>
                  </a:lnTo>
                  <a:cubicBezTo>
                    <a:pt x="8311" y="6812"/>
                    <a:pt x="8716" y="6383"/>
                    <a:pt x="8716" y="5883"/>
                  </a:cubicBezTo>
                  <a:lnTo>
                    <a:pt x="8716" y="930"/>
                  </a:lnTo>
                  <a:cubicBezTo>
                    <a:pt x="8716" y="406"/>
                    <a:pt x="8311" y="1"/>
                    <a:pt x="7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3337437" y="4104974"/>
              <a:ext cx="232133" cy="297108"/>
            </a:xfrm>
            <a:custGeom>
              <a:rect b="b" l="l" r="r" t="t"/>
              <a:pathLst>
                <a:path extrusionOk="0" h="8688" w="6788">
                  <a:moveTo>
                    <a:pt x="5549" y="0"/>
                  </a:moveTo>
                  <a:lnTo>
                    <a:pt x="5549" y="4644"/>
                  </a:lnTo>
                  <a:cubicBezTo>
                    <a:pt x="5549" y="5501"/>
                    <a:pt x="4859" y="6192"/>
                    <a:pt x="4001" y="6192"/>
                  </a:cubicBezTo>
                  <a:lnTo>
                    <a:pt x="667" y="6192"/>
                  </a:lnTo>
                  <a:lnTo>
                    <a:pt x="1" y="6811"/>
                  </a:lnTo>
                  <a:lnTo>
                    <a:pt x="2644" y="6811"/>
                  </a:lnTo>
                  <a:lnTo>
                    <a:pt x="4406" y="8573"/>
                  </a:lnTo>
                  <a:cubicBezTo>
                    <a:pt x="4470" y="8653"/>
                    <a:pt x="4552" y="8687"/>
                    <a:pt x="4632" y="8687"/>
                  </a:cubicBezTo>
                  <a:cubicBezTo>
                    <a:pt x="4793" y="8687"/>
                    <a:pt x="4946" y="8550"/>
                    <a:pt x="4930" y="8359"/>
                  </a:cubicBezTo>
                  <a:lnTo>
                    <a:pt x="4930" y="6811"/>
                  </a:lnTo>
                  <a:lnTo>
                    <a:pt x="5859" y="6811"/>
                  </a:lnTo>
                  <a:cubicBezTo>
                    <a:pt x="6383" y="6811"/>
                    <a:pt x="6788" y="6383"/>
                    <a:pt x="6788" y="5882"/>
                  </a:cubicBezTo>
                  <a:lnTo>
                    <a:pt x="6788" y="929"/>
                  </a:lnTo>
                  <a:cubicBezTo>
                    <a:pt x="6788" y="405"/>
                    <a:pt x="6383" y="0"/>
                    <a:pt x="5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14"/>
          <p:cNvSpPr/>
          <p:nvPr/>
        </p:nvSpPr>
        <p:spPr>
          <a:xfrm>
            <a:off x="3924410" y="3726978"/>
            <a:ext cx="427366" cy="365195"/>
          </a:xfrm>
          <a:custGeom>
            <a:rect b="b" l="l" r="r" t="t"/>
            <a:pathLst>
              <a:path extrusionOk="0" h="10679" w="12497">
                <a:moveTo>
                  <a:pt x="9972" y="4692"/>
                </a:moveTo>
                <a:cubicBezTo>
                  <a:pt x="10758" y="4739"/>
                  <a:pt x="10758" y="5882"/>
                  <a:pt x="9972" y="5954"/>
                </a:cubicBezTo>
                <a:lnTo>
                  <a:pt x="4304" y="5954"/>
                </a:lnTo>
                <a:cubicBezTo>
                  <a:pt x="3518" y="5882"/>
                  <a:pt x="3518" y="4739"/>
                  <a:pt x="4304" y="4692"/>
                </a:cubicBezTo>
                <a:close/>
                <a:moveTo>
                  <a:pt x="7132" y="0"/>
                </a:moveTo>
                <a:cubicBezTo>
                  <a:pt x="2389" y="0"/>
                  <a:pt x="1" y="5746"/>
                  <a:pt x="3375" y="9097"/>
                </a:cubicBezTo>
                <a:cubicBezTo>
                  <a:pt x="4460" y="10190"/>
                  <a:pt x="5796" y="10678"/>
                  <a:pt x="7108" y="10678"/>
                </a:cubicBezTo>
                <a:cubicBezTo>
                  <a:pt x="9856" y="10678"/>
                  <a:pt x="12496" y="8535"/>
                  <a:pt x="12496" y="5311"/>
                </a:cubicBezTo>
                <a:cubicBezTo>
                  <a:pt x="12473" y="2382"/>
                  <a:pt x="10091" y="0"/>
                  <a:pt x="7162" y="0"/>
                </a:cubicBezTo>
                <a:cubicBezTo>
                  <a:pt x="7152" y="0"/>
                  <a:pt x="7142" y="0"/>
                  <a:pt x="71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14"/>
          <p:cNvGrpSpPr/>
          <p:nvPr/>
        </p:nvGrpSpPr>
        <p:grpSpPr>
          <a:xfrm>
            <a:off x="4775082" y="3731424"/>
            <a:ext cx="381576" cy="356612"/>
            <a:chOff x="4784607" y="4053233"/>
            <a:chExt cx="381576" cy="356612"/>
          </a:xfrm>
        </p:grpSpPr>
        <p:sp>
          <p:nvSpPr>
            <p:cNvPr id="297" name="Google Shape;297;p14"/>
            <p:cNvSpPr/>
            <p:nvPr/>
          </p:nvSpPr>
          <p:spPr>
            <a:xfrm>
              <a:off x="4860081" y="4115335"/>
              <a:ext cx="154231" cy="147254"/>
            </a:xfrm>
            <a:custGeom>
              <a:rect b="b" l="l" r="r" t="t"/>
              <a:pathLst>
                <a:path extrusionOk="0" h="4306" w="4510">
                  <a:moveTo>
                    <a:pt x="2164" y="1"/>
                  </a:moveTo>
                  <a:cubicBezTo>
                    <a:pt x="1616" y="1"/>
                    <a:pt x="1068" y="209"/>
                    <a:pt x="652" y="626"/>
                  </a:cubicBezTo>
                  <a:cubicBezTo>
                    <a:pt x="247" y="1031"/>
                    <a:pt x="33" y="1555"/>
                    <a:pt x="33" y="2126"/>
                  </a:cubicBezTo>
                  <a:cubicBezTo>
                    <a:pt x="0" y="3435"/>
                    <a:pt x="1065" y="4306"/>
                    <a:pt x="2176" y="4306"/>
                  </a:cubicBezTo>
                  <a:cubicBezTo>
                    <a:pt x="2703" y="4306"/>
                    <a:pt x="3240" y="4111"/>
                    <a:pt x="3676" y="3674"/>
                  </a:cubicBezTo>
                  <a:cubicBezTo>
                    <a:pt x="4510" y="2841"/>
                    <a:pt x="4510" y="1483"/>
                    <a:pt x="3676" y="650"/>
                  </a:cubicBezTo>
                  <a:lnTo>
                    <a:pt x="3676" y="626"/>
                  </a:lnTo>
                  <a:cubicBezTo>
                    <a:pt x="3259" y="209"/>
                    <a:pt x="2712" y="1"/>
                    <a:pt x="2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4784607" y="4053233"/>
              <a:ext cx="381576" cy="356612"/>
            </a:xfrm>
            <a:custGeom>
              <a:rect b="b" l="l" r="r" t="t"/>
              <a:pathLst>
                <a:path extrusionOk="0" h="10428" w="11158">
                  <a:moveTo>
                    <a:pt x="4389" y="1212"/>
                  </a:moveTo>
                  <a:cubicBezTo>
                    <a:pt x="5063" y="1212"/>
                    <a:pt x="5751" y="1460"/>
                    <a:pt x="6312" y="2013"/>
                  </a:cubicBezTo>
                  <a:cubicBezTo>
                    <a:pt x="7383" y="3085"/>
                    <a:pt x="7383" y="4823"/>
                    <a:pt x="6312" y="5919"/>
                  </a:cubicBezTo>
                  <a:cubicBezTo>
                    <a:pt x="5751" y="6472"/>
                    <a:pt x="5063" y="6721"/>
                    <a:pt x="4389" y="6721"/>
                  </a:cubicBezTo>
                  <a:cubicBezTo>
                    <a:pt x="2975" y="6721"/>
                    <a:pt x="1620" y="5627"/>
                    <a:pt x="1620" y="3966"/>
                  </a:cubicBezTo>
                  <a:cubicBezTo>
                    <a:pt x="1620" y="2305"/>
                    <a:pt x="2975" y="1212"/>
                    <a:pt x="4389" y="1212"/>
                  </a:cubicBezTo>
                  <a:close/>
                  <a:moveTo>
                    <a:pt x="4368" y="0"/>
                  </a:moveTo>
                  <a:cubicBezTo>
                    <a:pt x="3353" y="0"/>
                    <a:pt x="2341" y="388"/>
                    <a:pt x="1573" y="1156"/>
                  </a:cubicBezTo>
                  <a:cubicBezTo>
                    <a:pt x="49" y="2656"/>
                    <a:pt x="1" y="5085"/>
                    <a:pt x="1454" y="6657"/>
                  </a:cubicBezTo>
                  <a:cubicBezTo>
                    <a:pt x="2235" y="7503"/>
                    <a:pt x="3299" y="7935"/>
                    <a:pt x="4368" y="7935"/>
                  </a:cubicBezTo>
                  <a:cubicBezTo>
                    <a:pt x="5285" y="7935"/>
                    <a:pt x="6207" y="7616"/>
                    <a:pt x="6955" y="6967"/>
                  </a:cubicBezTo>
                  <a:lnTo>
                    <a:pt x="7431" y="7467"/>
                  </a:lnTo>
                  <a:cubicBezTo>
                    <a:pt x="7264" y="7776"/>
                    <a:pt x="7312" y="8181"/>
                    <a:pt x="7550" y="8443"/>
                  </a:cubicBezTo>
                  <a:lnTo>
                    <a:pt x="9312" y="10206"/>
                  </a:lnTo>
                  <a:cubicBezTo>
                    <a:pt x="9499" y="10361"/>
                    <a:pt x="9699" y="10427"/>
                    <a:pt x="9890" y="10427"/>
                  </a:cubicBezTo>
                  <a:cubicBezTo>
                    <a:pt x="10579" y="10427"/>
                    <a:pt x="11158" y="9567"/>
                    <a:pt x="10598" y="8896"/>
                  </a:cubicBezTo>
                  <a:lnTo>
                    <a:pt x="8860" y="7133"/>
                  </a:lnTo>
                  <a:cubicBezTo>
                    <a:pt x="8693" y="6995"/>
                    <a:pt x="8495" y="6921"/>
                    <a:pt x="8292" y="6921"/>
                  </a:cubicBezTo>
                  <a:cubicBezTo>
                    <a:pt x="8146" y="6921"/>
                    <a:pt x="7999" y="6959"/>
                    <a:pt x="7860" y="7038"/>
                  </a:cubicBezTo>
                  <a:lnTo>
                    <a:pt x="7383" y="6538"/>
                  </a:lnTo>
                  <a:cubicBezTo>
                    <a:pt x="8765" y="4919"/>
                    <a:pt x="8622" y="2490"/>
                    <a:pt x="7074" y="1061"/>
                  </a:cubicBezTo>
                  <a:cubicBezTo>
                    <a:pt x="6307" y="352"/>
                    <a:pt x="5336" y="0"/>
                    <a:pt x="4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14"/>
          <p:cNvSpPr/>
          <p:nvPr/>
        </p:nvSpPr>
        <p:spPr>
          <a:xfrm>
            <a:off x="5574004" y="3736109"/>
            <a:ext cx="373061" cy="347207"/>
          </a:xfrm>
          <a:custGeom>
            <a:rect b="b" l="l" r="r" t="t"/>
            <a:pathLst>
              <a:path extrusionOk="0" h="10153" w="10909">
                <a:moveTo>
                  <a:pt x="5466" y="1"/>
                </a:moveTo>
                <a:cubicBezTo>
                  <a:pt x="5353" y="1"/>
                  <a:pt x="5240" y="55"/>
                  <a:pt x="5169" y="162"/>
                </a:cubicBezTo>
                <a:lnTo>
                  <a:pt x="3668" y="3139"/>
                </a:lnTo>
                <a:lnTo>
                  <a:pt x="358" y="3639"/>
                </a:lnTo>
                <a:cubicBezTo>
                  <a:pt x="120" y="3662"/>
                  <a:pt x="1" y="3972"/>
                  <a:pt x="192" y="4163"/>
                </a:cubicBezTo>
                <a:lnTo>
                  <a:pt x="2573" y="6496"/>
                </a:lnTo>
                <a:lnTo>
                  <a:pt x="2001" y="9783"/>
                </a:lnTo>
                <a:cubicBezTo>
                  <a:pt x="1983" y="9990"/>
                  <a:pt x="2142" y="10152"/>
                  <a:pt x="2328" y="10152"/>
                </a:cubicBezTo>
                <a:cubicBezTo>
                  <a:pt x="2377" y="10152"/>
                  <a:pt x="2428" y="10141"/>
                  <a:pt x="2478" y="10116"/>
                </a:cubicBezTo>
                <a:lnTo>
                  <a:pt x="5502" y="8568"/>
                </a:lnTo>
                <a:lnTo>
                  <a:pt x="8455" y="10116"/>
                </a:lnTo>
                <a:cubicBezTo>
                  <a:pt x="8500" y="10141"/>
                  <a:pt x="8547" y="10152"/>
                  <a:pt x="8593" y="10152"/>
                </a:cubicBezTo>
                <a:cubicBezTo>
                  <a:pt x="8767" y="10152"/>
                  <a:pt x="8926" y="9990"/>
                  <a:pt x="8908" y="9783"/>
                </a:cubicBezTo>
                <a:lnTo>
                  <a:pt x="8336" y="6496"/>
                </a:lnTo>
                <a:lnTo>
                  <a:pt x="10718" y="4163"/>
                </a:lnTo>
                <a:cubicBezTo>
                  <a:pt x="10908" y="3972"/>
                  <a:pt x="10789" y="3662"/>
                  <a:pt x="10551" y="3639"/>
                </a:cubicBezTo>
                <a:lnTo>
                  <a:pt x="7241" y="3139"/>
                </a:lnTo>
                <a:lnTo>
                  <a:pt x="5764" y="162"/>
                </a:lnTo>
                <a:cubicBezTo>
                  <a:pt x="5693" y="55"/>
                  <a:pt x="5580" y="1"/>
                  <a:pt x="54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6415862" y="3726978"/>
            <a:ext cx="318447" cy="364887"/>
          </a:xfrm>
          <a:custGeom>
            <a:rect b="b" l="l" r="r" t="t"/>
            <a:pathLst>
              <a:path extrusionOk="0" h="10670" w="9312">
                <a:moveTo>
                  <a:pt x="4059" y="1854"/>
                </a:moveTo>
                <a:cubicBezTo>
                  <a:pt x="5185" y="1854"/>
                  <a:pt x="6264" y="2728"/>
                  <a:pt x="6264" y="4049"/>
                </a:cubicBezTo>
                <a:cubicBezTo>
                  <a:pt x="6264" y="5263"/>
                  <a:pt x="5287" y="6239"/>
                  <a:pt x="4073" y="6239"/>
                </a:cubicBezTo>
                <a:cubicBezTo>
                  <a:pt x="2120" y="6239"/>
                  <a:pt x="1143" y="3882"/>
                  <a:pt x="2525" y="2501"/>
                </a:cubicBezTo>
                <a:cubicBezTo>
                  <a:pt x="2972" y="2054"/>
                  <a:pt x="3521" y="1854"/>
                  <a:pt x="4059" y="1854"/>
                </a:cubicBezTo>
                <a:close/>
                <a:moveTo>
                  <a:pt x="4073" y="0"/>
                </a:moveTo>
                <a:cubicBezTo>
                  <a:pt x="1834" y="0"/>
                  <a:pt x="0" y="1810"/>
                  <a:pt x="0" y="4049"/>
                </a:cubicBezTo>
                <a:cubicBezTo>
                  <a:pt x="0" y="4930"/>
                  <a:pt x="286" y="5787"/>
                  <a:pt x="810" y="6501"/>
                </a:cubicBezTo>
                <a:lnTo>
                  <a:pt x="3811" y="10550"/>
                </a:lnTo>
                <a:lnTo>
                  <a:pt x="3858" y="10574"/>
                </a:lnTo>
                <a:cubicBezTo>
                  <a:pt x="3913" y="10639"/>
                  <a:pt x="3993" y="10670"/>
                  <a:pt x="4074" y="10670"/>
                </a:cubicBezTo>
                <a:cubicBezTo>
                  <a:pt x="4171" y="10670"/>
                  <a:pt x="4270" y="10627"/>
                  <a:pt x="4335" y="10550"/>
                </a:cubicBezTo>
                <a:cubicBezTo>
                  <a:pt x="5192" y="9383"/>
                  <a:pt x="6764" y="7240"/>
                  <a:pt x="7383" y="6406"/>
                </a:cubicBezTo>
                <a:cubicBezTo>
                  <a:pt x="9312" y="3715"/>
                  <a:pt x="7383" y="0"/>
                  <a:pt x="4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14"/>
          <p:cNvGrpSpPr/>
          <p:nvPr/>
        </p:nvGrpSpPr>
        <p:grpSpPr>
          <a:xfrm>
            <a:off x="7166736" y="3727765"/>
            <a:ext cx="364067" cy="364067"/>
            <a:chOff x="7166736" y="4049574"/>
            <a:chExt cx="364067" cy="364067"/>
          </a:xfrm>
        </p:grpSpPr>
        <p:sp>
          <p:nvSpPr>
            <p:cNvPr id="302" name="Google Shape;302;p14"/>
            <p:cNvSpPr/>
            <p:nvPr/>
          </p:nvSpPr>
          <p:spPr>
            <a:xfrm>
              <a:off x="7218033" y="4370449"/>
              <a:ext cx="49723" cy="43191"/>
            </a:xfrm>
            <a:custGeom>
              <a:rect b="b" l="l" r="r" t="t"/>
              <a:pathLst>
                <a:path extrusionOk="0" h="1263" w="1454">
                  <a:moveTo>
                    <a:pt x="834" y="1"/>
                  </a:moveTo>
                  <a:cubicBezTo>
                    <a:pt x="286" y="1"/>
                    <a:pt x="1" y="668"/>
                    <a:pt x="382" y="1072"/>
                  </a:cubicBezTo>
                  <a:cubicBezTo>
                    <a:pt x="513" y="1204"/>
                    <a:pt x="671" y="1262"/>
                    <a:pt x="826" y="1262"/>
                  </a:cubicBezTo>
                  <a:cubicBezTo>
                    <a:pt x="1148" y="1262"/>
                    <a:pt x="1453" y="1006"/>
                    <a:pt x="1453" y="620"/>
                  </a:cubicBezTo>
                  <a:cubicBezTo>
                    <a:pt x="1453" y="287"/>
                    <a:pt x="1191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7353215" y="4370449"/>
              <a:ext cx="49723" cy="43191"/>
            </a:xfrm>
            <a:custGeom>
              <a:rect b="b" l="l" r="r" t="t"/>
              <a:pathLst>
                <a:path extrusionOk="0" h="1263" w="1454">
                  <a:moveTo>
                    <a:pt x="834" y="1"/>
                  </a:moveTo>
                  <a:cubicBezTo>
                    <a:pt x="263" y="1"/>
                    <a:pt x="1" y="691"/>
                    <a:pt x="382" y="1072"/>
                  </a:cubicBezTo>
                  <a:cubicBezTo>
                    <a:pt x="513" y="1204"/>
                    <a:pt x="672" y="1262"/>
                    <a:pt x="826" y="1262"/>
                  </a:cubicBezTo>
                  <a:cubicBezTo>
                    <a:pt x="1149" y="1262"/>
                    <a:pt x="1454" y="1006"/>
                    <a:pt x="1454" y="620"/>
                  </a:cubicBezTo>
                  <a:cubicBezTo>
                    <a:pt x="1454" y="287"/>
                    <a:pt x="1168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7199292" y="4049574"/>
              <a:ext cx="331511" cy="299741"/>
            </a:xfrm>
            <a:custGeom>
              <a:rect b="b" l="l" r="r" t="t"/>
              <a:pathLst>
                <a:path extrusionOk="0" h="8765" w="9694">
                  <a:moveTo>
                    <a:pt x="8145" y="1"/>
                  </a:moveTo>
                  <a:cubicBezTo>
                    <a:pt x="7979" y="1"/>
                    <a:pt x="7860" y="96"/>
                    <a:pt x="7836" y="263"/>
                  </a:cubicBezTo>
                  <a:lnTo>
                    <a:pt x="7598" y="1906"/>
                  </a:lnTo>
                  <a:lnTo>
                    <a:pt x="5645" y="1906"/>
                  </a:lnTo>
                  <a:lnTo>
                    <a:pt x="5645" y="3144"/>
                  </a:lnTo>
                  <a:lnTo>
                    <a:pt x="7407" y="3144"/>
                  </a:lnTo>
                  <a:lnTo>
                    <a:pt x="7288" y="3787"/>
                  </a:lnTo>
                  <a:lnTo>
                    <a:pt x="5645" y="3787"/>
                  </a:lnTo>
                  <a:lnTo>
                    <a:pt x="5645" y="5026"/>
                  </a:lnTo>
                  <a:lnTo>
                    <a:pt x="7098" y="5026"/>
                  </a:lnTo>
                  <a:lnTo>
                    <a:pt x="7002" y="5645"/>
                  </a:lnTo>
                  <a:lnTo>
                    <a:pt x="5645" y="5645"/>
                  </a:lnTo>
                  <a:lnTo>
                    <a:pt x="5645" y="6883"/>
                  </a:lnTo>
                  <a:lnTo>
                    <a:pt x="6812" y="6883"/>
                  </a:lnTo>
                  <a:cubicBezTo>
                    <a:pt x="6812" y="6955"/>
                    <a:pt x="6669" y="7836"/>
                    <a:pt x="6669" y="7883"/>
                  </a:cubicBezTo>
                  <a:cubicBezTo>
                    <a:pt x="6645" y="8026"/>
                    <a:pt x="6526" y="8145"/>
                    <a:pt x="6383" y="8145"/>
                  </a:cubicBezTo>
                  <a:lnTo>
                    <a:pt x="430" y="8145"/>
                  </a:lnTo>
                  <a:cubicBezTo>
                    <a:pt x="1" y="8145"/>
                    <a:pt x="1" y="8765"/>
                    <a:pt x="430" y="8765"/>
                  </a:cubicBezTo>
                  <a:lnTo>
                    <a:pt x="6359" y="8765"/>
                  </a:lnTo>
                  <a:cubicBezTo>
                    <a:pt x="6812" y="8765"/>
                    <a:pt x="7217" y="8431"/>
                    <a:pt x="7288" y="7979"/>
                  </a:cubicBezTo>
                  <a:cubicBezTo>
                    <a:pt x="7288" y="7907"/>
                    <a:pt x="8407" y="692"/>
                    <a:pt x="8407" y="644"/>
                  </a:cubicBezTo>
                  <a:lnTo>
                    <a:pt x="9384" y="644"/>
                  </a:lnTo>
                  <a:cubicBezTo>
                    <a:pt x="9551" y="620"/>
                    <a:pt x="9693" y="477"/>
                    <a:pt x="9693" y="310"/>
                  </a:cubicBezTo>
                  <a:cubicBezTo>
                    <a:pt x="9693" y="144"/>
                    <a:pt x="9551" y="1"/>
                    <a:pt x="9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7184656" y="4242584"/>
              <a:ext cx="73319" cy="43226"/>
            </a:xfrm>
            <a:custGeom>
              <a:rect b="b" l="l" r="r" t="t"/>
              <a:pathLst>
                <a:path extrusionOk="0" h="1264" w="2144">
                  <a:moveTo>
                    <a:pt x="0" y="1"/>
                  </a:moveTo>
                  <a:lnTo>
                    <a:pt x="167" y="977"/>
                  </a:lnTo>
                  <a:cubicBezTo>
                    <a:pt x="191" y="1144"/>
                    <a:pt x="310" y="1239"/>
                    <a:pt x="453" y="1263"/>
                  </a:cubicBezTo>
                  <a:lnTo>
                    <a:pt x="2144" y="1263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7174875" y="4179080"/>
              <a:ext cx="83100" cy="42371"/>
            </a:xfrm>
            <a:custGeom>
              <a:rect b="b" l="l" r="r" t="t"/>
              <a:pathLst>
                <a:path extrusionOk="0" h="1239" w="2430">
                  <a:moveTo>
                    <a:pt x="1" y="0"/>
                  </a:moveTo>
                  <a:lnTo>
                    <a:pt x="191" y="1239"/>
                  </a:lnTo>
                  <a:lnTo>
                    <a:pt x="2430" y="1239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7166736" y="4114754"/>
              <a:ext cx="91239" cy="43191"/>
            </a:xfrm>
            <a:custGeom>
              <a:rect b="b" l="l" r="r" t="t"/>
              <a:pathLst>
                <a:path extrusionOk="0" h="1263" w="2668">
                  <a:moveTo>
                    <a:pt x="334" y="0"/>
                  </a:moveTo>
                  <a:cubicBezTo>
                    <a:pt x="143" y="0"/>
                    <a:pt x="0" y="167"/>
                    <a:pt x="24" y="357"/>
                  </a:cubicBezTo>
                  <a:lnTo>
                    <a:pt x="167" y="1262"/>
                  </a:lnTo>
                  <a:lnTo>
                    <a:pt x="2668" y="1262"/>
                  </a:lnTo>
                  <a:lnTo>
                    <a:pt x="2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7278289" y="4242584"/>
              <a:ext cx="92880" cy="42405"/>
            </a:xfrm>
            <a:custGeom>
              <a:rect b="b" l="l" r="r" t="t"/>
              <a:pathLst>
                <a:path extrusionOk="0" h="1240" w="2716">
                  <a:moveTo>
                    <a:pt x="1" y="1"/>
                  </a:moveTo>
                  <a:lnTo>
                    <a:pt x="1" y="1239"/>
                  </a:lnTo>
                  <a:lnTo>
                    <a:pt x="2716" y="1239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7278289" y="4179080"/>
              <a:ext cx="92880" cy="42371"/>
            </a:xfrm>
            <a:custGeom>
              <a:rect b="b" l="l" r="r" t="t"/>
              <a:pathLst>
                <a:path extrusionOk="0" h="1239" w="2716">
                  <a:moveTo>
                    <a:pt x="1" y="0"/>
                  </a:moveTo>
                  <a:lnTo>
                    <a:pt x="1" y="1239"/>
                  </a:lnTo>
                  <a:lnTo>
                    <a:pt x="2716" y="1239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7278289" y="4114754"/>
              <a:ext cx="92880" cy="42371"/>
            </a:xfrm>
            <a:custGeom>
              <a:rect b="b" l="l" r="r" t="t"/>
              <a:pathLst>
                <a:path extrusionOk="0" h="1239" w="2716">
                  <a:moveTo>
                    <a:pt x="1" y="0"/>
                  </a:moveTo>
                  <a:lnTo>
                    <a:pt x="1" y="1238"/>
                  </a:lnTo>
                  <a:lnTo>
                    <a:pt x="2716" y="1238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14"/>
          <p:cNvGrpSpPr/>
          <p:nvPr/>
        </p:nvGrpSpPr>
        <p:grpSpPr>
          <a:xfrm>
            <a:off x="7964582" y="3749754"/>
            <a:ext cx="375489" cy="320978"/>
            <a:chOff x="7955057" y="4071563"/>
            <a:chExt cx="375489" cy="320978"/>
          </a:xfrm>
        </p:grpSpPr>
        <p:sp>
          <p:nvSpPr>
            <p:cNvPr id="312" name="Google Shape;312;p14"/>
            <p:cNvSpPr/>
            <p:nvPr/>
          </p:nvSpPr>
          <p:spPr>
            <a:xfrm>
              <a:off x="7955057" y="4071563"/>
              <a:ext cx="375489" cy="109432"/>
            </a:xfrm>
            <a:custGeom>
              <a:rect b="b" l="l" r="r" t="t"/>
              <a:pathLst>
                <a:path extrusionOk="0" h="3200" w="10980">
                  <a:moveTo>
                    <a:pt x="5478" y="1"/>
                  </a:moveTo>
                  <a:cubicBezTo>
                    <a:pt x="3758" y="1"/>
                    <a:pt x="2037" y="501"/>
                    <a:pt x="549" y="1501"/>
                  </a:cubicBezTo>
                  <a:cubicBezTo>
                    <a:pt x="96" y="1811"/>
                    <a:pt x="1" y="2430"/>
                    <a:pt x="358" y="2859"/>
                  </a:cubicBezTo>
                  <a:cubicBezTo>
                    <a:pt x="554" y="3083"/>
                    <a:pt x="825" y="3200"/>
                    <a:pt x="1097" y="3200"/>
                  </a:cubicBezTo>
                  <a:cubicBezTo>
                    <a:pt x="1287" y="3200"/>
                    <a:pt x="1477" y="3143"/>
                    <a:pt x="1644" y="3025"/>
                  </a:cubicBezTo>
                  <a:cubicBezTo>
                    <a:pt x="2787" y="2263"/>
                    <a:pt x="4121" y="1858"/>
                    <a:pt x="5502" y="1858"/>
                  </a:cubicBezTo>
                  <a:cubicBezTo>
                    <a:pt x="6859" y="1858"/>
                    <a:pt x="8193" y="2263"/>
                    <a:pt x="9336" y="3025"/>
                  </a:cubicBezTo>
                  <a:cubicBezTo>
                    <a:pt x="9503" y="3143"/>
                    <a:pt x="9693" y="3200"/>
                    <a:pt x="9883" y="3200"/>
                  </a:cubicBezTo>
                  <a:cubicBezTo>
                    <a:pt x="10155" y="3200"/>
                    <a:pt x="10426" y="3083"/>
                    <a:pt x="10622" y="2859"/>
                  </a:cubicBezTo>
                  <a:cubicBezTo>
                    <a:pt x="10979" y="2430"/>
                    <a:pt x="10884" y="1787"/>
                    <a:pt x="10432" y="1501"/>
                  </a:cubicBezTo>
                  <a:lnTo>
                    <a:pt x="10408" y="1501"/>
                  </a:lnTo>
                  <a:cubicBezTo>
                    <a:pt x="8919" y="501"/>
                    <a:pt x="7199" y="1"/>
                    <a:pt x="5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8018596" y="4157056"/>
              <a:ext cx="246803" cy="90452"/>
            </a:xfrm>
            <a:custGeom>
              <a:rect b="b" l="l" r="r" t="t"/>
              <a:pathLst>
                <a:path extrusionOk="0" h="2645" w="7217">
                  <a:moveTo>
                    <a:pt x="3508" y="0"/>
                  </a:moveTo>
                  <a:cubicBezTo>
                    <a:pt x="2429" y="0"/>
                    <a:pt x="1399" y="332"/>
                    <a:pt x="524" y="930"/>
                  </a:cubicBezTo>
                  <a:cubicBezTo>
                    <a:pt x="72" y="1240"/>
                    <a:pt x="0" y="1859"/>
                    <a:pt x="334" y="2288"/>
                  </a:cubicBezTo>
                  <a:cubicBezTo>
                    <a:pt x="507" y="2518"/>
                    <a:pt x="776" y="2644"/>
                    <a:pt x="1051" y="2644"/>
                  </a:cubicBezTo>
                  <a:cubicBezTo>
                    <a:pt x="1230" y="2644"/>
                    <a:pt x="1412" y="2591"/>
                    <a:pt x="1572" y="2478"/>
                  </a:cubicBezTo>
                  <a:cubicBezTo>
                    <a:pt x="2191" y="2085"/>
                    <a:pt x="2900" y="1889"/>
                    <a:pt x="3611" y="1889"/>
                  </a:cubicBezTo>
                  <a:cubicBezTo>
                    <a:pt x="4323" y="1889"/>
                    <a:pt x="5037" y="2085"/>
                    <a:pt x="5668" y="2478"/>
                  </a:cubicBezTo>
                  <a:cubicBezTo>
                    <a:pt x="5820" y="2582"/>
                    <a:pt x="5998" y="2634"/>
                    <a:pt x="6176" y="2634"/>
                  </a:cubicBezTo>
                  <a:cubicBezTo>
                    <a:pt x="6444" y="2634"/>
                    <a:pt x="6711" y="2517"/>
                    <a:pt x="6883" y="2288"/>
                  </a:cubicBezTo>
                  <a:cubicBezTo>
                    <a:pt x="7216" y="1859"/>
                    <a:pt x="7121" y="1240"/>
                    <a:pt x="6692" y="930"/>
                  </a:cubicBezTo>
                  <a:lnTo>
                    <a:pt x="6668" y="930"/>
                  </a:lnTo>
                  <a:cubicBezTo>
                    <a:pt x="5794" y="332"/>
                    <a:pt x="4763" y="0"/>
                    <a:pt x="3728" y="0"/>
                  </a:cubicBezTo>
                  <a:cubicBezTo>
                    <a:pt x="3692" y="0"/>
                    <a:pt x="3656" y="1"/>
                    <a:pt x="3620" y="1"/>
                  </a:cubicBezTo>
                  <a:cubicBezTo>
                    <a:pt x="3583" y="1"/>
                    <a:pt x="3545" y="0"/>
                    <a:pt x="3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8058847" y="4242379"/>
              <a:ext cx="156043" cy="72601"/>
            </a:xfrm>
            <a:custGeom>
              <a:rect b="b" l="l" r="r" t="t"/>
              <a:pathLst>
                <a:path extrusionOk="0" h="2123" w="4563">
                  <a:moveTo>
                    <a:pt x="2416" y="1"/>
                  </a:moveTo>
                  <a:cubicBezTo>
                    <a:pt x="1907" y="1"/>
                    <a:pt x="1395" y="114"/>
                    <a:pt x="919" y="340"/>
                  </a:cubicBezTo>
                  <a:cubicBezTo>
                    <a:pt x="0" y="842"/>
                    <a:pt x="473" y="2112"/>
                    <a:pt x="1342" y="2112"/>
                  </a:cubicBezTo>
                  <a:cubicBezTo>
                    <a:pt x="1464" y="2112"/>
                    <a:pt x="1594" y="2087"/>
                    <a:pt x="1729" y="2031"/>
                  </a:cubicBezTo>
                  <a:cubicBezTo>
                    <a:pt x="1943" y="1924"/>
                    <a:pt x="2175" y="1870"/>
                    <a:pt x="2407" y="1870"/>
                  </a:cubicBezTo>
                  <a:cubicBezTo>
                    <a:pt x="2640" y="1870"/>
                    <a:pt x="2872" y="1924"/>
                    <a:pt x="3086" y="2031"/>
                  </a:cubicBezTo>
                  <a:cubicBezTo>
                    <a:pt x="3209" y="2093"/>
                    <a:pt x="3340" y="2122"/>
                    <a:pt x="3470" y="2122"/>
                  </a:cubicBezTo>
                  <a:cubicBezTo>
                    <a:pt x="3740" y="2122"/>
                    <a:pt x="4004" y="1995"/>
                    <a:pt x="4182" y="1769"/>
                  </a:cubicBezTo>
                  <a:cubicBezTo>
                    <a:pt x="4563" y="1317"/>
                    <a:pt x="4420" y="602"/>
                    <a:pt x="3896" y="340"/>
                  </a:cubicBezTo>
                  <a:cubicBezTo>
                    <a:pt x="3431" y="114"/>
                    <a:pt x="2925" y="1"/>
                    <a:pt x="2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8097558" y="4328044"/>
              <a:ext cx="84776" cy="64496"/>
            </a:xfrm>
            <a:custGeom>
              <a:rect b="b" l="l" r="r" t="t"/>
              <a:pathLst>
                <a:path extrusionOk="0" h="1886" w="2479">
                  <a:moveTo>
                    <a:pt x="1243" y="1"/>
                  </a:moveTo>
                  <a:cubicBezTo>
                    <a:pt x="0" y="1"/>
                    <a:pt x="0" y="1886"/>
                    <a:pt x="1243" y="1886"/>
                  </a:cubicBezTo>
                  <a:cubicBezTo>
                    <a:pt x="1265" y="1886"/>
                    <a:pt x="1288" y="1885"/>
                    <a:pt x="1311" y="1884"/>
                  </a:cubicBezTo>
                  <a:cubicBezTo>
                    <a:pt x="2478" y="1812"/>
                    <a:pt x="2478" y="74"/>
                    <a:pt x="1311" y="2"/>
                  </a:cubicBezTo>
                  <a:cubicBezTo>
                    <a:pt x="1288" y="1"/>
                    <a:pt x="1265" y="1"/>
                    <a:pt x="1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808729" y="4237781"/>
            <a:ext cx="364067" cy="365708"/>
            <a:chOff x="833975" y="4628606"/>
            <a:chExt cx="364067" cy="365708"/>
          </a:xfrm>
        </p:grpSpPr>
        <p:sp>
          <p:nvSpPr>
            <p:cNvPr id="317" name="Google Shape;317;p14"/>
            <p:cNvSpPr/>
            <p:nvPr/>
          </p:nvSpPr>
          <p:spPr>
            <a:xfrm>
              <a:off x="919503" y="4885976"/>
              <a:ext cx="194686" cy="108338"/>
            </a:xfrm>
            <a:custGeom>
              <a:rect b="b" l="l" r="r" t="t"/>
              <a:pathLst>
                <a:path extrusionOk="0" h="3168" w="5693">
                  <a:moveTo>
                    <a:pt x="0" y="0"/>
                  </a:moveTo>
                  <a:lnTo>
                    <a:pt x="0" y="2858"/>
                  </a:lnTo>
                  <a:cubicBezTo>
                    <a:pt x="0" y="3025"/>
                    <a:pt x="120" y="3168"/>
                    <a:pt x="310" y="3168"/>
                  </a:cubicBezTo>
                  <a:lnTo>
                    <a:pt x="5359" y="3168"/>
                  </a:lnTo>
                  <a:cubicBezTo>
                    <a:pt x="5549" y="3168"/>
                    <a:pt x="5692" y="3025"/>
                    <a:pt x="5668" y="2858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833975" y="4757291"/>
              <a:ext cx="364067" cy="171056"/>
            </a:xfrm>
            <a:custGeom>
              <a:rect b="b" l="l" r="r" t="t"/>
              <a:pathLst>
                <a:path extrusionOk="0" h="5002" w="10646">
                  <a:moveTo>
                    <a:pt x="9096" y="1247"/>
                  </a:moveTo>
                  <a:cubicBezTo>
                    <a:pt x="9263" y="1247"/>
                    <a:pt x="9431" y="1376"/>
                    <a:pt x="9431" y="1572"/>
                  </a:cubicBezTo>
                  <a:cubicBezTo>
                    <a:pt x="9431" y="1739"/>
                    <a:pt x="9289" y="1882"/>
                    <a:pt x="9122" y="1882"/>
                  </a:cubicBezTo>
                  <a:cubicBezTo>
                    <a:pt x="8836" y="1882"/>
                    <a:pt x="8693" y="1549"/>
                    <a:pt x="8884" y="1334"/>
                  </a:cubicBezTo>
                  <a:cubicBezTo>
                    <a:pt x="8944" y="1274"/>
                    <a:pt x="9020" y="1247"/>
                    <a:pt x="9096" y="1247"/>
                  </a:cubicBezTo>
                  <a:close/>
                  <a:moveTo>
                    <a:pt x="2192" y="1263"/>
                  </a:moveTo>
                  <a:cubicBezTo>
                    <a:pt x="2597" y="1263"/>
                    <a:pt x="2597" y="1906"/>
                    <a:pt x="2192" y="1906"/>
                  </a:cubicBezTo>
                  <a:lnTo>
                    <a:pt x="1573" y="1906"/>
                  </a:lnTo>
                  <a:cubicBezTo>
                    <a:pt x="1144" y="1906"/>
                    <a:pt x="1144" y="1263"/>
                    <a:pt x="1573" y="1263"/>
                  </a:cubicBezTo>
                  <a:close/>
                  <a:moveTo>
                    <a:pt x="4073" y="1263"/>
                  </a:moveTo>
                  <a:cubicBezTo>
                    <a:pt x="4478" y="1263"/>
                    <a:pt x="4478" y="1906"/>
                    <a:pt x="4073" y="1906"/>
                  </a:cubicBezTo>
                  <a:lnTo>
                    <a:pt x="3454" y="1906"/>
                  </a:lnTo>
                  <a:cubicBezTo>
                    <a:pt x="3025" y="1906"/>
                    <a:pt x="3025" y="1263"/>
                    <a:pt x="3454" y="1263"/>
                  </a:cubicBezTo>
                  <a:close/>
                  <a:moveTo>
                    <a:pt x="930" y="1"/>
                  </a:moveTo>
                  <a:cubicBezTo>
                    <a:pt x="430" y="1"/>
                    <a:pt x="1" y="429"/>
                    <a:pt x="1" y="953"/>
                  </a:cubicBezTo>
                  <a:lnTo>
                    <a:pt x="1" y="4073"/>
                  </a:lnTo>
                  <a:cubicBezTo>
                    <a:pt x="1" y="4597"/>
                    <a:pt x="430" y="5002"/>
                    <a:pt x="930" y="5002"/>
                  </a:cubicBezTo>
                  <a:lnTo>
                    <a:pt x="1882" y="5002"/>
                  </a:lnTo>
                  <a:lnTo>
                    <a:pt x="1882" y="3454"/>
                  </a:lnTo>
                  <a:cubicBezTo>
                    <a:pt x="1882" y="3287"/>
                    <a:pt x="2001" y="3144"/>
                    <a:pt x="2168" y="3144"/>
                  </a:cubicBezTo>
                  <a:lnTo>
                    <a:pt x="8479" y="3144"/>
                  </a:lnTo>
                  <a:cubicBezTo>
                    <a:pt x="8646" y="3144"/>
                    <a:pt x="8765" y="3287"/>
                    <a:pt x="8765" y="3454"/>
                  </a:cubicBezTo>
                  <a:lnTo>
                    <a:pt x="8765" y="5002"/>
                  </a:lnTo>
                  <a:lnTo>
                    <a:pt x="9717" y="5002"/>
                  </a:lnTo>
                  <a:cubicBezTo>
                    <a:pt x="10241" y="5002"/>
                    <a:pt x="10646" y="4597"/>
                    <a:pt x="10646" y="4073"/>
                  </a:cubicBezTo>
                  <a:lnTo>
                    <a:pt x="10646" y="953"/>
                  </a:lnTo>
                  <a:cubicBezTo>
                    <a:pt x="10646" y="429"/>
                    <a:pt x="10217" y="1"/>
                    <a:pt x="9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1156492" y="4695393"/>
              <a:ext cx="21202" cy="41584"/>
            </a:xfrm>
            <a:custGeom>
              <a:rect b="b" l="l" r="r" t="t"/>
              <a:pathLst>
                <a:path extrusionOk="0" h="1216" w="620">
                  <a:moveTo>
                    <a:pt x="0" y="1"/>
                  </a:moveTo>
                  <a:lnTo>
                    <a:pt x="0" y="1191"/>
                  </a:lnTo>
                  <a:lnTo>
                    <a:pt x="310" y="1191"/>
                  </a:lnTo>
                  <a:cubicBezTo>
                    <a:pt x="405" y="1191"/>
                    <a:pt x="524" y="1191"/>
                    <a:pt x="620" y="1215"/>
                  </a:cubicBezTo>
                  <a:lnTo>
                    <a:pt x="620" y="882"/>
                  </a:lnTo>
                  <a:cubicBezTo>
                    <a:pt x="620" y="477"/>
                    <a:pt x="358" y="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1092166" y="4630247"/>
              <a:ext cx="41550" cy="41584"/>
            </a:xfrm>
            <a:custGeom>
              <a:rect b="b" l="l" r="r" t="t"/>
              <a:pathLst>
                <a:path extrusionOk="0" h="1216" w="1215">
                  <a:moveTo>
                    <a:pt x="0" y="1"/>
                  </a:moveTo>
                  <a:lnTo>
                    <a:pt x="0" y="1215"/>
                  </a:lnTo>
                  <a:lnTo>
                    <a:pt x="1215" y="1215"/>
                  </a:lnTo>
                  <a:cubicBezTo>
                    <a:pt x="1096" y="596"/>
                    <a:pt x="619" y="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898335" y="4628606"/>
              <a:ext cx="237023" cy="106730"/>
            </a:xfrm>
            <a:custGeom>
              <a:rect b="b" l="l" r="r" t="t"/>
              <a:pathLst>
                <a:path extrusionOk="0" h="3121" w="6931">
                  <a:moveTo>
                    <a:pt x="310" y="1"/>
                  </a:moveTo>
                  <a:cubicBezTo>
                    <a:pt x="143" y="1"/>
                    <a:pt x="0" y="120"/>
                    <a:pt x="0" y="310"/>
                  </a:cubicBezTo>
                  <a:lnTo>
                    <a:pt x="0" y="3121"/>
                  </a:lnTo>
                  <a:lnTo>
                    <a:pt x="6930" y="3121"/>
                  </a:lnTo>
                  <a:lnTo>
                    <a:pt x="6930" y="1858"/>
                  </a:lnTo>
                  <a:lnTo>
                    <a:pt x="5359" y="1858"/>
                  </a:lnTo>
                  <a:cubicBezTo>
                    <a:pt x="5192" y="1858"/>
                    <a:pt x="5049" y="1739"/>
                    <a:pt x="5049" y="1573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854357" y="4695393"/>
              <a:ext cx="22023" cy="41584"/>
            </a:xfrm>
            <a:custGeom>
              <a:rect b="b" l="l" r="r" t="t"/>
              <a:pathLst>
                <a:path extrusionOk="0" h="1216" w="644">
                  <a:moveTo>
                    <a:pt x="643" y="1"/>
                  </a:moveTo>
                  <a:cubicBezTo>
                    <a:pt x="262" y="120"/>
                    <a:pt x="0" y="477"/>
                    <a:pt x="24" y="882"/>
                  </a:cubicBezTo>
                  <a:lnTo>
                    <a:pt x="48" y="882"/>
                  </a:lnTo>
                  <a:lnTo>
                    <a:pt x="48" y="1215"/>
                  </a:lnTo>
                  <a:cubicBezTo>
                    <a:pt x="143" y="1191"/>
                    <a:pt x="238" y="1191"/>
                    <a:pt x="334" y="1191"/>
                  </a:cubicBezTo>
                  <a:lnTo>
                    <a:pt x="643" y="1191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14"/>
          <p:cNvGrpSpPr/>
          <p:nvPr/>
        </p:nvGrpSpPr>
        <p:grpSpPr>
          <a:xfrm>
            <a:off x="2421729" y="4237781"/>
            <a:ext cx="321730" cy="365708"/>
            <a:chOff x="2440779" y="4628606"/>
            <a:chExt cx="321730" cy="365708"/>
          </a:xfrm>
        </p:grpSpPr>
        <p:sp>
          <p:nvSpPr>
            <p:cNvPr id="324" name="Google Shape;324;p14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14"/>
          <p:cNvSpPr/>
          <p:nvPr/>
        </p:nvSpPr>
        <p:spPr>
          <a:xfrm>
            <a:off x="3134320" y="4237781"/>
            <a:ext cx="427913" cy="365469"/>
          </a:xfrm>
          <a:custGeom>
            <a:rect b="b" l="l" r="r" t="t"/>
            <a:pathLst>
              <a:path extrusionOk="0" h="10687" w="12513">
                <a:moveTo>
                  <a:pt x="7174" y="1257"/>
                </a:moveTo>
                <a:cubicBezTo>
                  <a:pt x="7489" y="1257"/>
                  <a:pt x="7805" y="1465"/>
                  <a:pt x="7805" y="1882"/>
                </a:cubicBezTo>
                <a:lnTo>
                  <a:pt x="7805" y="5669"/>
                </a:lnTo>
                <a:cubicBezTo>
                  <a:pt x="7805" y="6074"/>
                  <a:pt x="7489" y="6276"/>
                  <a:pt x="7174" y="6276"/>
                </a:cubicBezTo>
                <a:cubicBezTo>
                  <a:pt x="6858" y="6276"/>
                  <a:pt x="6543" y="6074"/>
                  <a:pt x="6543" y="5669"/>
                </a:cubicBezTo>
                <a:lnTo>
                  <a:pt x="6543" y="1882"/>
                </a:lnTo>
                <a:cubicBezTo>
                  <a:pt x="6543" y="1465"/>
                  <a:pt x="6858" y="1257"/>
                  <a:pt x="7174" y="1257"/>
                </a:cubicBezTo>
                <a:close/>
                <a:moveTo>
                  <a:pt x="9410" y="2494"/>
                </a:moveTo>
                <a:cubicBezTo>
                  <a:pt x="9558" y="2494"/>
                  <a:pt x="9713" y="2552"/>
                  <a:pt x="9853" y="2692"/>
                </a:cubicBezTo>
                <a:cubicBezTo>
                  <a:pt x="11306" y="4145"/>
                  <a:pt x="11306" y="6526"/>
                  <a:pt x="9853" y="8003"/>
                </a:cubicBezTo>
                <a:lnTo>
                  <a:pt x="9829" y="7979"/>
                </a:lnTo>
                <a:cubicBezTo>
                  <a:pt x="9115" y="8693"/>
                  <a:pt x="8162" y="9098"/>
                  <a:pt x="7162" y="9122"/>
                </a:cubicBezTo>
                <a:cubicBezTo>
                  <a:pt x="6162" y="9098"/>
                  <a:pt x="5185" y="8693"/>
                  <a:pt x="4471" y="7979"/>
                </a:cubicBezTo>
                <a:cubicBezTo>
                  <a:pt x="3018" y="6502"/>
                  <a:pt x="3042" y="4145"/>
                  <a:pt x="4495" y="2692"/>
                </a:cubicBezTo>
                <a:cubicBezTo>
                  <a:pt x="4614" y="2561"/>
                  <a:pt x="4775" y="2495"/>
                  <a:pt x="4938" y="2495"/>
                </a:cubicBezTo>
                <a:cubicBezTo>
                  <a:pt x="5102" y="2495"/>
                  <a:pt x="5269" y="2561"/>
                  <a:pt x="5400" y="2692"/>
                </a:cubicBezTo>
                <a:cubicBezTo>
                  <a:pt x="5638" y="2930"/>
                  <a:pt x="5638" y="3335"/>
                  <a:pt x="5400" y="3573"/>
                </a:cubicBezTo>
                <a:cubicBezTo>
                  <a:pt x="4399" y="4549"/>
                  <a:pt x="4399" y="6145"/>
                  <a:pt x="5400" y="7121"/>
                </a:cubicBezTo>
                <a:cubicBezTo>
                  <a:pt x="5876" y="7574"/>
                  <a:pt x="6519" y="7836"/>
                  <a:pt x="7210" y="7836"/>
                </a:cubicBezTo>
                <a:cubicBezTo>
                  <a:pt x="9424" y="7836"/>
                  <a:pt x="10544" y="5145"/>
                  <a:pt x="8972" y="3573"/>
                </a:cubicBezTo>
                <a:cubicBezTo>
                  <a:pt x="8516" y="3117"/>
                  <a:pt x="8926" y="2494"/>
                  <a:pt x="9410" y="2494"/>
                </a:cubicBezTo>
                <a:close/>
                <a:moveTo>
                  <a:pt x="7156" y="1"/>
                </a:moveTo>
                <a:cubicBezTo>
                  <a:pt x="2389" y="1"/>
                  <a:pt x="1" y="5747"/>
                  <a:pt x="3375" y="9122"/>
                </a:cubicBezTo>
                <a:cubicBezTo>
                  <a:pt x="4464" y="10203"/>
                  <a:pt x="5800" y="10687"/>
                  <a:pt x="7110" y="10687"/>
                </a:cubicBezTo>
                <a:cubicBezTo>
                  <a:pt x="9868" y="10687"/>
                  <a:pt x="12513" y="8541"/>
                  <a:pt x="12496" y="5312"/>
                </a:cubicBezTo>
                <a:cubicBezTo>
                  <a:pt x="12473" y="2382"/>
                  <a:pt x="10091" y="25"/>
                  <a:pt x="7186" y="1"/>
                </a:cubicBezTo>
                <a:cubicBezTo>
                  <a:pt x="7176" y="1"/>
                  <a:pt x="7166" y="1"/>
                  <a:pt x="71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4"/>
          <p:cNvSpPr/>
          <p:nvPr/>
        </p:nvSpPr>
        <p:spPr>
          <a:xfrm>
            <a:off x="4727274" y="4241850"/>
            <a:ext cx="419227" cy="358356"/>
          </a:xfrm>
          <a:custGeom>
            <a:rect b="b" l="l" r="r" t="t"/>
            <a:pathLst>
              <a:path extrusionOk="0" h="10479" w="12259">
                <a:moveTo>
                  <a:pt x="7032" y="1835"/>
                </a:moveTo>
                <a:cubicBezTo>
                  <a:pt x="7346" y="1835"/>
                  <a:pt x="7638" y="2085"/>
                  <a:pt x="7638" y="2454"/>
                </a:cubicBezTo>
                <a:cubicBezTo>
                  <a:pt x="7638" y="2787"/>
                  <a:pt x="7376" y="3049"/>
                  <a:pt x="7043" y="3073"/>
                </a:cubicBezTo>
                <a:cubicBezTo>
                  <a:pt x="6495" y="3073"/>
                  <a:pt x="6210" y="2406"/>
                  <a:pt x="6591" y="2025"/>
                </a:cubicBezTo>
                <a:cubicBezTo>
                  <a:pt x="6723" y="1893"/>
                  <a:pt x="6880" y="1835"/>
                  <a:pt x="7032" y="1835"/>
                </a:cubicBezTo>
                <a:close/>
                <a:moveTo>
                  <a:pt x="7031" y="4335"/>
                </a:moveTo>
                <a:cubicBezTo>
                  <a:pt x="7323" y="4335"/>
                  <a:pt x="7615" y="4526"/>
                  <a:pt x="7638" y="4907"/>
                </a:cubicBezTo>
                <a:lnTo>
                  <a:pt x="7638" y="8026"/>
                </a:lnTo>
                <a:cubicBezTo>
                  <a:pt x="7615" y="8407"/>
                  <a:pt x="7323" y="8598"/>
                  <a:pt x="7031" y="8598"/>
                </a:cubicBezTo>
                <a:cubicBezTo>
                  <a:pt x="6739" y="8598"/>
                  <a:pt x="6448" y="8407"/>
                  <a:pt x="6424" y="8026"/>
                </a:cubicBezTo>
                <a:lnTo>
                  <a:pt x="6424" y="4907"/>
                </a:lnTo>
                <a:cubicBezTo>
                  <a:pt x="6448" y="4526"/>
                  <a:pt x="6739" y="4335"/>
                  <a:pt x="7031" y="4335"/>
                </a:cubicBezTo>
                <a:close/>
                <a:moveTo>
                  <a:pt x="7013" y="1"/>
                </a:moveTo>
                <a:cubicBezTo>
                  <a:pt x="2342" y="1"/>
                  <a:pt x="1" y="5628"/>
                  <a:pt x="3304" y="8931"/>
                </a:cubicBezTo>
                <a:cubicBezTo>
                  <a:pt x="4373" y="10000"/>
                  <a:pt x="5685" y="10478"/>
                  <a:pt x="6972" y="10478"/>
                </a:cubicBezTo>
                <a:cubicBezTo>
                  <a:pt x="9671" y="10478"/>
                  <a:pt x="12258" y="8377"/>
                  <a:pt x="12258" y="5216"/>
                </a:cubicBezTo>
                <a:cubicBezTo>
                  <a:pt x="12235" y="2335"/>
                  <a:pt x="9901" y="25"/>
                  <a:pt x="7043" y="1"/>
                </a:cubicBezTo>
                <a:cubicBezTo>
                  <a:pt x="7033" y="1"/>
                  <a:pt x="7023" y="1"/>
                  <a:pt x="70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4"/>
          <p:cNvSpPr/>
          <p:nvPr/>
        </p:nvSpPr>
        <p:spPr>
          <a:xfrm>
            <a:off x="5516449" y="4237781"/>
            <a:ext cx="427879" cy="365469"/>
          </a:xfrm>
          <a:custGeom>
            <a:rect b="b" l="l" r="r" t="t"/>
            <a:pathLst>
              <a:path extrusionOk="0" h="10687" w="12512">
                <a:moveTo>
                  <a:pt x="7173" y="1876"/>
                </a:moveTo>
                <a:cubicBezTo>
                  <a:pt x="7489" y="1876"/>
                  <a:pt x="7804" y="2085"/>
                  <a:pt x="7804" y="2501"/>
                </a:cubicBezTo>
                <a:lnTo>
                  <a:pt x="7804" y="4692"/>
                </a:lnTo>
                <a:lnTo>
                  <a:pt x="9995" y="4692"/>
                </a:lnTo>
                <a:cubicBezTo>
                  <a:pt x="10757" y="4764"/>
                  <a:pt x="10757" y="5907"/>
                  <a:pt x="9995" y="5954"/>
                </a:cubicBezTo>
                <a:lnTo>
                  <a:pt x="7804" y="5954"/>
                </a:lnTo>
                <a:lnTo>
                  <a:pt x="7804" y="8193"/>
                </a:lnTo>
                <a:cubicBezTo>
                  <a:pt x="7804" y="8610"/>
                  <a:pt x="7489" y="8818"/>
                  <a:pt x="7173" y="8818"/>
                </a:cubicBezTo>
                <a:cubicBezTo>
                  <a:pt x="6858" y="8818"/>
                  <a:pt x="6542" y="8610"/>
                  <a:pt x="6542" y="8193"/>
                </a:cubicBezTo>
                <a:lnTo>
                  <a:pt x="6542" y="5954"/>
                </a:lnTo>
                <a:lnTo>
                  <a:pt x="4327" y="5954"/>
                </a:lnTo>
                <a:cubicBezTo>
                  <a:pt x="3542" y="5907"/>
                  <a:pt x="3542" y="4764"/>
                  <a:pt x="4327" y="4692"/>
                </a:cubicBezTo>
                <a:lnTo>
                  <a:pt x="6542" y="4692"/>
                </a:lnTo>
                <a:lnTo>
                  <a:pt x="6542" y="2501"/>
                </a:lnTo>
                <a:cubicBezTo>
                  <a:pt x="6542" y="2085"/>
                  <a:pt x="6858" y="1876"/>
                  <a:pt x="7173" y="1876"/>
                </a:cubicBezTo>
                <a:close/>
                <a:moveTo>
                  <a:pt x="7156" y="1"/>
                </a:moveTo>
                <a:cubicBezTo>
                  <a:pt x="2389" y="1"/>
                  <a:pt x="0" y="5747"/>
                  <a:pt x="3375" y="9122"/>
                </a:cubicBezTo>
                <a:cubicBezTo>
                  <a:pt x="4464" y="10203"/>
                  <a:pt x="5799" y="10687"/>
                  <a:pt x="7109" y="10687"/>
                </a:cubicBezTo>
                <a:cubicBezTo>
                  <a:pt x="9867" y="10687"/>
                  <a:pt x="12512" y="8541"/>
                  <a:pt x="12496" y="5312"/>
                </a:cubicBezTo>
                <a:cubicBezTo>
                  <a:pt x="12472" y="2382"/>
                  <a:pt x="10091" y="25"/>
                  <a:pt x="7185" y="1"/>
                </a:cubicBezTo>
                <a:cubicBezTo>
                  <a:pt x="7175" y="1"/>
                  <a:pt x="7165" y="1"/>
                  <a:pt x="71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" name="Google Shape;330;p14"/>
          <p:cNvGrpSpPr/>
          <p:nvPr/>
        </p:nvGrpSpPr>
        <p:grpSpPr>
          <a:xfrm>
            <a:off x="6394694" y="4237781"/>
            <a:ext cx="321696" cy="365366"/>
            <a:chOff x="6394694" y="4628606"/>
            <a:chExt cx="321696" cy="365366"/>
          </a:xfrm>
        </p:grpSpPr>
        <p:sp>
          <p:nvSpPr>
            <p:cNvPr id="331" name="Google Shape;331;p14"/>
            <p:cNvSpPr/>
            <p:nvPr/>
          </p:nvSpPr>
          <p:spPr>
            <a:xfrm>
              <a:off x="6394694" y="4640028"/>
              <a:ext cx="64360" cy="117297"/>
            </a:xfrm>
            <a:custGeom>
              <a:rect b="b" l="l" r="r" t="t"/>
              <a:pathLst>
                <a:path extrusionOk="0" h="3430" w="1882">
                  <a:moveTo>
                    <a:pt x="953" y="0"/>
                  </a:moveTo>
                  <a:cubicBezTo>
                    <a:pt x="334" y="0"/>
                    <a:pt x="0" y="667"/>
                    <a:pt x="0" y="1239"/>
                  </a:cubicBezTo>
                  <a:lnTo>
                    <a:pt x="0" y="3120"/>
                  </a:lnTo>
                  <a:cubicBezTo>
                    <a:pt x="0" y="3287"/>
                    <a:pt x="143" y="3430"/>
                    <a:pt x="334" y="3430"/>
                  </a:cubicBezTo>
                  <a:lnTo>
                    <a:pt x="1882" y="3430"/>
                  </a:lnTo>
                  <a:lnTo>
                    <a:pt x="1882" y="1239"/>
                  </a:lnTo>
                  <a:cubicBezTo>
                    <a:pt x="1882" y="667"/>
                    <a:pt x="1572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6458198" y="4628606"/>
              <a:ext cx="258191" cy="365366"/>
            </a:xfrm>
            <a:custGeom>
              <a:rect b="b" l="l" r="r" t="t"/>
              <a:pathLst>
                <a:path extrusionOk="0" h="10684" w="7550">
                  <a:moveTo>
                    <a:pt x="4106" y="2841"/>
                  </a:moveTo>
                  <a:cubicBezTo>
                    <a:pt x="4216" y="2841"/>
                    <a:pt x="4323" y="2894"/>
                    <a:pt x="4383" y="3002"/>
                  </a:cubicBezTo>
                  <a:lnTo>
                    <a:pt x="4859" y="3978"/>
                  </a:lnTo>
                  <a:lnTo>
                    <a:pt x="5954" y="4145"/>
                  </a:lnTo>
                  <a:cubicBezTo>
                    <a:pt x="6216" y="4145"/>
                    <a:pt x="6335" y="4502"/>
                    <a:pt x="6121" y="4669"/>
                  </a:cubicBezTo>
                  <a:lnTo>
                    <a:pt x="5335" y="5431"/>
                  </a:lnTo>
                  <a:lnTo>
                    <a:pt x="5526" y="6526"/>
                  </a:lnTo>
                  <a:cubicBezTo>
                    <a:pt x="5580" y="6724"/>
                    <a:pt x="5416" y="6894"/>
                    <a:pt x="5241" y="6894"/>
                  </a:cubicBezTo>
                  <a:cubicBezTo>
                    <a:pt x="5184" y="6894"/>
                    <a:pt x="5126" y="6876"/>
                    <a:pt x="5073" y="6836"/>
                  </a:cubicBezTo>
                  <a:lnTo>
                    <a:pt x="4097" y="6336"/>
                  </a:lnTo>
                  <a:lnTo>
                    <a:pt x="3144" y="6859"/>
                  </a:lnTo>
                  <a:cubicBezTo>
                    <a:pt x="3092" y="6891"/>
                    <a:pt x="3035" y="6905"/>
                    <a:pt x="2981" y="6905"/>
                  </a:cubicBezTo>
                  <a:cubicBezTo>
                    <a:pt x="2789" y="6905"/>
                    <a:pt x="2618" y="6730"/>
                    <a:pt x="2692" y="6526"/>
                  </a:cubicBezTo>
                  <a:lnTo>
                    <a:pt x="2858" y="5431"/>
                  </a:lnTo>
                  <a:lnTo>
                    <a:pt x="2073" y="4669"/>
                  </a:lnTo>
                  <a:cubicBezTo>
                    <a:pt x="1858" y="4502"/>
                    <a:pt x="1977" y="4145"/>
                    <a:pt x="2263" y="4145"/>
                  </a:cubicBezTo>
                  <a:lnTo>
                    <a:pt x="3335" y="3978"/>
                  </a:lnTo>
                  <a:lnTo>
                    <a:pt x="3811" y="3002"/>
                  </a:lnTo>
                  <a:cubicBezTo>
                    <a:pt x="3883" y="2894"/>
                    <a:pt x="3996" y="2841"/>
                    <a:pt x="4106" y="2841"/>
                  </a:cubicBezTo>
                  <a:close/>
                  <a:moveTo>
                    <a:pt x="1" y="1"/>
                  </a:moveTo>
                  <a:cubicBezTo>
                    <a:pt x="406" y="406"/>
                    <a:pt x="644" y="977"/>
                    <a:pt x="668" y="1573"/>
                  </a:cubicBezTo>
                  <a:lnTo>
                    <a:pt x="668" y="10360"/>
                  </a:lnTo>
                  <a:cubicBezTo>
                    <a:pt x="668" y="10540"/>
                    <a:pt x="816" y="10665"/>
                    <a:pt x="971" y="10665"/>
                  </a:cubicBezTo>
                  <a:cubicBezTo>
                    <a:pt x="1022" y="10665"/>
                    <a:pt x="1073" y="10651"/>
                    <a:pt x="1120" y="10622"/>
                  </a:cubicBezTo>
                  <a:lnTo>
                    <a:pt x="4097" y="8836"/>
                  </a:lnTo>
                  <a:lnTo>
                    <a:pt x="7074" y="10622"/>
                  </a:lnTo>
                  <a:cubicBezTo>
                    <a:pt x="7130" y="10665"/>
                    <a:pt x="7195" y="10684"/>
                    <a:pt x="7258" y="10684"/>
                  </a:cubicBezTo>
                  <a:cubicBezTo>
                    <a:pt x="7409" y="10684"/>
                    <a:pt x="7550" y="10575"/>
                    <a:pt x="7550" y="10408"/>
                  </a:cubicBezTo>
                  <a:lnTo>
                    <a:pt x="7550" y="1620"/>
                  </a:lnTo>
                  <a:cubicBezTo>
                    <a:pt x="7550" y="739"/>
                    <a:pt x="6859" y="25"/>
                    <a:pt x="6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6560004" y="4760540"/>
              <a:ext cx="76602" cy="73354"/>
            </a:xfrm>
            <a:custGeom>
              <a:rect b="b" l="l" r="r" t="t"/>
              <a:pathLst>
                <a:path extrusionOk="0" h="2145" w="2240">
                  <a:moveTo>
                    <a:pt x="1120" y="1"/>
                  </a:moveTo>
                  <a:lnTo>
                    <a:pt x="834" y="572"/>
                  </a:lnTo>
                  <a:cubicBezTo>
                    <a:pt x="786" y="644"/>
                    <a:pt x="715" y="715"/>
                    <a:pt x="596" y="739"/>
                  </a:cubicBezTo>
                  <a:lnTo>
                    <a:pt x="1" y="811"/>
                  </a:lnTo>
                  <a:lnTo>
                    <a:pt x="429" y="1263"/>
                  </a:lnTo>
                  <a:cubicBezTo>
                    <a:pt x="501" y="1334"/>
                    <a:pt x="548" y="1430"/>
                    <a:pt x="524" y="1525"/>
                  </a:cubicBezTo>
                  <a:lnTo>
                    <a:pt x="429" y="2144"/>
                  </a:lnTo>
                  <a:lnTo>
                    <a:pt x="977" y="1858"/>
                  </a:lnTo>
                  <a:cubicBezTo>
                    <a:pt x="1025" y="1835"/>
                    <a:pt x="1072" y="1823"/>
                    <a:pt x="1120" y="1823"/>
                  </a:cubicBezTo>
                  <a:cubicBezTo>
                    <a:pt x="1167" y="1823"/>
                    <a:pt x="1215" y="1835"/>
                    <a:pt x="1263" y="1858"/>
                  </a:cubicBezTo>
                  <a:lnTo>
                    <a:pt x="1810" y="2144"/>
                  </a:lnTo>
                  <a:lnTo>
                    <a:pt x="1715" y="1525"/>
                  </a:lnTo>
                  <a:cubicBezTo>
                    <a:pt x="1691" y="1430"/>
                    <a:pt x="1739" y="1334"/>
                    <a:pt x="1810" y="1263"/>
                  </a:cubicBezTo>
                  <a:lnTo>
                    <a:pt x="2239" y="811"/>
                  </a:lnTo>
                  <a:lnTo>
                    <a:pt x="1620" y="739"/>
                  </a:lnTo>
                  <a:cubicBezTo>
                    <a:pt x="1525" y="715"/>
                    <a:pt x="1429" y="644"/>
                    <a:pt x="1406" y="572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14"/>
          <p:cNvGrpSpPr/>
          <p:nvPr/>
        </p:nvGrpSpPr>
        <p:grpSpPr>
          <a:xfrm>
            <a:off x="7167557" y="4239320"/>
            <a:ext cx="366700" cy="362562"/>
            <a:chOff x="7167557" y="4630145"/>
            <a:chExt cx="366700" cy="362562"/>
          </a:xfrm>
        </p:grpSpPr>
        <p:sp>
          <p:nvSpPr>
            <p:cNvPr id="335" name="Google Shape;335;p14"/>
            <p:cNvSpPr/>
            <p:nvPr/>
          </p:nvSpPr>
          <p:spPr>
            <a:xfrm>
              <a:off x="7419011" y="4754897"/>
              <a:ext cx="115246" cy="106628"/>
            </a:xfrm>
            <a:custGeom>
              <a:rect b="b" l="l" r="r" t="t"/>
              <a:pathLst>
                <a:path extrusionOk="0" h="3118" w="3370">
                  <a:moveTo>
                    <a:pt x="448" y="0"/>
                  </a:moveTo>
                  <a:cubicBezTo>
                    <a:pt x="202" y="0"/>
                    <a:pt x="1" y="304"/>
                    <a:pt x="220" y="523"/>
                  </a:cubicBezTo>
                  <a:lnTo>
                    <a:pt x="1244" y="1547"/>
                  </a:lnTo>
                  <a:lnTo>
                    <a:pt x="220" y="2571"/>
                  </a:lnTo>
                  <a:cubicBezTo>
                    <a:pt x="0" y="2809"/>
                    <a:pt x="203" y="3118"/>
                    <a:pt x="449" y="3118"/>
                  </a:cubicBezTo>
                  <a:cubicBezTo>
                    <a:pt x="523" y="3118"/>
                    <a:pt x="601" y="3090"/>
                    <a:pt x="673" y="3024"/>
                  </a:cubicBezTo>
                  <a:lnTo>
                    <a:pt x="1697" y="2000"/>
                  </a:lnTo>
                  <a:lnTo>
                    <a:pt x="2721" y="3024"/>
                  </a:lnTo>
                  <a:cubicBezTo>
                    <a:pt x="2787" y="3090"/>
                    <a:pt x="2860" y="3118"/>
                    <a:pt x="2931" y="3118"/>
                  </a:cubicBezTo>
                  <a:cubicBezTo>
                    <a:pt x="3166" y="3118"/>
                    <a:pt x="3369" y="2809"/>
                    <a:pt x="3149" y="2571"/>
                  </a:cubicBezTo>
                  <a:lnTo>
                    <a:pt x="3173" y="2571"/>
                  </a:lnTo>
                  <a:lnTo>
                    <a:pt x="2125" y="1547"/>
                  </a:lnTo>
                  <a:lnTo>
                    <a:pt x="3149" y="523"/>
                  </a:lnTo>
                  <a:cubicBezTo>
                    <a:pt x="3369" y="304"/>
                    <a:pt x="3167" y="0"/>
                    <a:pt x="2932" y="0"/>
                  </a:cubicBezTo>
                  <a:cubicBezTo>
                    <a:pt x="2861" y="0"/>
                    <a:pt x="2787" y="28"/>
                    <a:pt x="2721" y="94"/>
                  </a:cubicBezTo>
                  <a:lnTo>
                    <a:pt x="1697" y="1118"/>
                  </a:lnTo>
                  <a:lnTo>
                    <a:pt x="673" y="94"/>
                  </a:lnTo>
                  <a:cubicBezTo>
                    <a:pt x="601" y="28"/>
                    <a:pt x="522" y="0"/>
                    <a:pt x="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7167557" y="4712492"/>
              <a:ext cx="85528" cy="197935"/>
            </a:xfrm>
            <a:custGeom>
              <a:rect b="b" l="l" r="r" t="t"/>
              <a:pathLst>
                <a:path extrusionOk="0" h="5788" w="2501">
                  <a:moveTo>
                    <a:pt x="929" y="1"/>
                  </a:moveTo>
                  <a:cubicBezTo>
                    <a:pt x="429" y="1"/>
                    <a:pt x="0" y="406"/>
                    <a:pt x="0" y="930"/>
                  </a:cubicBezTo>
                  <a:lnTo>
                    <a:pt x="0" y="4859"/>
                  </a:lnTo>
                  <a:cubicBezTo>
                    <a:pt x="0" y="5383"/>
                    <a:pt x="429" y="5788"/>
                    <a:pt x="929" y="5788"/>
                  </a:cubicBezTo>
                  <a:lnTo>
                    <a:pt x="2501" y="5788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7274219" y="4630145"/>
              <a:ext cx="127078" cy="362562"/>
            </a:xfrm>
            <a:custGeom>
              <a:rect b="b" l="l" r="r" t="t"/>
              <a:pathLst>
                <a:path extrusionOk="0" h="10602" w="3716">
                  <a:moveTo>
                    <a:pt x="2781" y="0"/>
                  </a:moveTo>
                  <a:cubicBezTo>
                    <a:pt x="2571" y="0"/>
                    <a:pt x="2364" y="74"/>
                    <a:pt x="2192" y="218"/>
                  </a:cubicBezTo>
                  <a:lnTo>
                    <a:pt x="1" y="2052"/>
                  </a:lnTo>
                  <a:lnTo>
                    <a:pt x="1" y="8553"/>
                  </a:lnTo>
                  <a:lnTo>
                    <a:pt x="2192" y="10387"/>
                  </a:lnTo>
                  <a:cubicBezTo>
                    <a:pt x="2375" y="10535"/>
                    <a:pt x="2584" y="10601"/>
                    <a:pt x="2786" y="10601"/>
                  </a:cubicBezTo>
                  <a:cubicBezTo>
                    <a:pt x="3268" y="10601"/>
                    <a:pt x="3716" y="10225"/>
                    <a:pt x="3716" y="9672"/>
                  </a:cubicBezTo>
                  <a:lnTo>
                    <a:pt x="3716" y="932"/>
                  </a:lnTo>
                  <a:cubicBezTo>
                    <a:pt x="3716" y="575"/>
                    <a:pt x="3502" y="242"/>
                    <a:pt x="3192" y="99"/>
                  </a:cubicBezTo>
                  <a:cubicBezTo>
                    <a:pt x="3059" y="33"/>
                    <a:pt x="2919" y="0"/>
                    <a:pt x="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14"/>
          <p:cNvSpPr/>
          <p:nvPr/>
        </p:nvSpPr>
        <p:spPr>
          <a:xfrm>
            <a:off x="7940986" y="4292360"/>
            <a:ext cx="394195" cy="257370"/>
          </a:xfrm>
          <a:custGeom>
            <a:rect b="b" l="l" r="r" t="t"/>
            <a:pathLst>
              <a:path extrusionOk="0" h="7526" w="11527">
                <a:moveTo>
                  <a:pt x="5573" y="0"/>
                </a:moveTo>
                <a:cubicBezTo>
                  <a:pt x="3453" y="0"/>
                  <a:pt x="1905" y="1715"/>
                  <a:pt x="2096" y="3358"/>
                </a:cubicBezTo>
                <a:cubicBezTo>
                  <a:pt x="0" y="4358"/>
                  <a:pt x="691" y="7502"/>
                  <a:pt x="3025" y="7526"/>
                </a:cubicBezTo>
                <a:lnTo>
                  <a:pt x="9026" y="7526"/>
                </a:lnTo>
                <a:cubicBezTo>
                  <a:pt x="10407" y="7526"/>
                  <a:pt x="11526" y="6407"/>
                  <a:pt x="11526" y="5025"/>
                </a:cubicBezTo>
                <a:cubicBezTo>
                  <a:pt x="11526" y="3652"/>
                  <a:pt x="10427" y="2543"/>
                  <a:pt x="9094" y="2543"/>
                </a:cubicBezTo>
                <a:cubicBezTo>
                  <a:pt x="9040" y="2543"/>
                  <a:pt x="8985" y="2545"/>
                  <a:pt x="8931" y="2549"/>
                </a:cubicBezTo>
                <a:cubicBezTo>
                  <a:pt x="8621" y="1072"/>
                  <a:pt x="7240" y="0"/>
                  <a:pt x="55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>
            <a:off x="7969472" y="3215146"/>
            <a:ext cx="365708" cy="364887"/>
            <a:chOff x="7959947" y="3458333"/>
            <a:chExt cx="365708" cy="364887"/>
          </a:xfrm>
        </p:grpSpPr>
        <p:sp>
          <p:nvSpPr>
            <p:cNvPr id="340" name="Google Shape;340;p14"/>
            <p:cNvSpPr/>
            <p:nvPr/>
          </p:nvSpPr>
          <p:spPr>
            <a:xfrm>
              <a:off x="8086170" y="3490103"/>
              <a:ext cx="45654" cy="52972"/>
            </a:xfrm>
            <a:custGeom>
              <a:rect b="b" l="l" r="r" t="t"/>
              <a:pathLst>
                <a:path extrusionOk="0" h="1549" w="1335">
                  <a:moveTo>
                    <a:pt x="1335" y="0"/>
                  </a:moveTo>
                  <a:cubicBezTo>
                    <a:pt x="787" y="429"/>
                    <a:pt x="334" y="953"/>
                    <a:pt x="1" y="1548"/>
                  </a:cubicBezTo>
                  <a:lnTo>
                    <a:pt x="1335" y="154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8060933" y="3650523"/>
              <a:ext cx="70891" cy="66822"/>
            </a:xfrm>
            <a:custGeom>
              <a:rect b="b" l="l" r="r" t="t"/>
              <a:pathLst>
                <a:path extrusionOk="0" h="1954" w="2073">
                  <a:moveTo>
                    <a:pt x="1" y="1"/>
                  </a:moveTo>
                  <a:cubicBezTo>
                    <a:pt x="24" y="668"/>
                    <a:pt x="191" y="1334"/>
                    <a:pt x="429" y="1954"/>
                  </a:cubicBezTo>
                  <a:lnTo>
                    <a:pt x="2073" y="1954"/>
                  </a:lnTo>
                  <a:lnTo>
                    <a:pt x="20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8086170" y="3738479"/>
              <a:ext cx="45654" cy="53793"/>
            </a:xfrm>
            <a:custGeom>
              <a:rect b="b" l="l" r="r" t="t"/>
              <a:pathLst>
                <a:path extrusionOk="0" h="1573" w="1335">
                  <a:moveTo>
                    <a:pt x="1" y="1"/>
                  </a:moveTo>
                  <a:cubicBezTo>
                    <a:pt x="334" y="596"/>
                    <a:pt x="787" y="1120"/>
                    <a:pt x="1335" y="1573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8232775" y="3565029"/>
              <a:ext cx="92880" cy="63539"/>
            </a:xfrm>
            <a:custGeom>
              <a:rect b="b" l="l" r="r" t="t"/>
              <a:pathLst>
                <a:path extrusionOk="0" h="1858" w="2716">
                  <a:moveTo>
                    <a:pt x="1" y="0"/>
                  </a:moveTo>
                  <a:cubicBezTo>
                    <a:pt x="215" y="596"/>
                    <a:pt x="334" y="1215"/>
                    <a:pt x="382" y="1858"/>
                  </a:cubicBezTo>
                  <a:lnTo>
                    <a:pt x="2715" y="1858"/>
                  </a:lnTo>
                  <a:cubicBezTo>
                    <a:pt x="2668" y="1215"/>
                    <a:pt x="2501" y="572"/>
                    <a:pt x="2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8153779" y="3490103"/>
              <a:ext cx="45654" cy="52972"/>
            </a:xfrm>
            <a:custGeom>
              <a:rect b="b" l="l" r="r" t="t"/>
              <a:pathLst>
                <a:path extrusionOk="0" h="1549" w="1335">
                  <a:moveTo>
                    <a:pt x="1" y="0"/>
                  </a:moveTo>
                  <a:lnTo>
                    <a:pt x="1" y="1548"/>
                  </a:lnTo>
                  <a:lnTo>
                    <a:pt x="1334" y="1548"/>
                  </a:lnTo>
                  <a:cubicBezTo>
                    <a:pt x="977" y="953"/>
                    <a:pt x="524" y="42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8060933" y="3565029"/>
              <a:ext cx="71712" cy="63539"/>
            </a:xfrm>
            <a:custGeom>
              <a:rect b="b" l="l" r="r" t="t"/>
              <a:pathLst>
                <a:path extrusionOk="0" h="1858" w="2097">
                  <a:moveTo>
                    <a:pt x="429" y="0"/>
                  </a:moveTo>
                  <a:cubicBezTo>
                    <a:pt x="191" y="596"/>
                    <a:pt x="24" y="1215"/>
                    <a:pt x="1" y="1858"/>
                  </a:cubicBezTo>
                  <a:lnTo>
                    <a:pt x="2096" y="1858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8232775" y="3650523"/>
              <a:ext cx="92060" cy="66822"/>
            </a:xfrm>
            <a:custGeom>
              <a:rect b="b" l="l" r="r" t="t"/>
              <a:pathLst>
                <a:path extrusionOk="0" h="1954" w="2692">
                  <a:moveTo>
                    <a:pt x="382" y="1"/>
                  </a:moveTo>
                  <a:cubicBezTo>
                    <a:pt x="334" y="668"/>
                    <a:pt x="215" y="1311"/>
                    <a:pt x="1" y="1954"/>
                  </a:cubicBezTo>
                  <a:lnTo>
                    <a:pt x="2239" y="1954"/>
                  </a:lnTo>
                  <a:cubicBezTo>
                    <a:pt x="2501" y="1334"/>
                    <a:pt x="2668" y="668"/>
                    <a:pt x="2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8153779" y="3458333"/>
              <a:ext cx="144177" cy="84741"/>
            </a:xfrm>
            <a:custGeom>
              <a:rect b="b" l="l" r="r" t="t"/>
              <a:pathLst>
                <a:path extrusionOk="0" h="2478" w="4216">
                  <a:moveTo>
                    <a:pt x="1" y="1"/>
                  </a:moveTo>
                  <a:lnTo>
                    <a:pt x="1" y="120"/>
                  </a:lnTo>
                  <a:cubicBezTo>
                    <a:pt x="858" y="739"/>
                    <a:pt x="1548" y="1525"/>
                    <a:pt x="2025" y="2477"/>
                  </a:cubicBezTo>
                  <a:lnTo>
                    <a:pt x="4216" y="2477"/>
                  </a:lnTo>
                  <a:cubicBezTo>
                    <a:pt x="3287" y="1001"/>
                    <a:pt x="1715" y="9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7986827" y="3458333"/>
              <a:ext cx="144997" cy="84741"/>
            </a:xfrm>
            <a:custGeom>
              <a:rect b="b" l="l" r="r" t="t"/>
              <a:pathLst>
                <a:path extrusionOk="0" h="2478" w="4240">
                  <a:moveTo>
                    <a:pt x="4240" y="1"/>
                  </a:moveTo>
                  <a:cubicBezTo>
                    <a:pt x="2501" y="96"/>
                    <a:pt x="929" y="1001"/>
                    <a:pt x="1" y="2477"/>
                  </a:cubicBezTo>
                  <a:lnTo>
                    <a:pt x="2191" y="2477"/>
                  </a:lnTo>
                  <a:cubicBezTo>
                    <a:pt x="2668" y="1549"/>
                    <a:pt x="3382" y="739"/>
                    <a:pt x="4240" y="144"/>
                  </a:cubicBez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7986827" y="3738479"/>
              <a:ext cx="144997" cy="84741"/>
            </a:xfrm>
            <a:custGeom>
              <a:rect b="b" l="l" r="r" t="t"/>
              <a:pathLst>
                <a:path extrusionOk="0" h="2478" w="4240">
                  <a:moveTo>
                    <a:pt x="1" y="1"/>
                  </a:moveTo>
                  <a:cubicBezTo>
                    <a:pt x="929" y="1477"/>
                    <a:pt x="2501" y="2382"/>
                    <a:pt x="4240" y="2478"/>
                  </a:cubicBezTo>
                  <a:lnTo>
                    <a:pt x="4240" y="2335"/>
                  </a:lnTo>
                  <a:cubicBezTo>
                    <a:pt x="3382" y="1739"/>
                    <a:pt x="2668" y="953"/>
                    <a:pt x="2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7959947" y="3565029"/>
              <a:ext cx="92880" cy="63539"/>
            </a:xfrm>
            <a:custGeom>
              <a:rect b="b" l="l" r="r" t="t"/>
              <a:pathLst>
                <a:path extrusionOk="0" h="1858" w="2716">
                  <a:moveTo>
                    <a:pt x="453" y="0"/>
                  </a:moveTo>
                  <a:cubicBezTo>
                    <a:pt x="191" y="572"/>
                    <a:pt x="48" y="1215"/>
                    <a:pt x="1" y="1858"/>
                  </a:cubicBezTo>
                  <a:lnTo>
                    <a:pt x="2334" y="1858"/>
                  </a:lnTo>
                  <a:cubicBezTo>
                    <a:pt x="2358" y="1215"/>
                    <a:pt x="2477" y="596"/>
                    <a:pt x="2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8153779" y="3738479"/>
              <a:ext cx="144177" cy="84741"/>
            </a:xfrm>
            <a:custGeom>
              <a:rect b="b" l="l" r="r" t="t"/>
              <a:pathLst>
                <a:path extrusionOk="0" h="2478" w="4216">
                  <a:moveTo>
                    <a:pt x="2025" y="1"/>
                  </a:moveTo>
                  <a:cubicBezTo>
                    <a:pt x="1548" y="953"/>
                    <a:pt x="858" y="1739"/>
                    <a:pt x="1" y="2335"/>
                  </a:cubicBezTo>
                  <a:lnTo>
                    <a:pt x="1" y="2478"/>
                  </a:lnTo>
                  <a:cubicBezTo>
                    <a:pt x="1715" y="2382"/>
                    <a:pt x="3287" y="1453"/>
                    <a:pt x="4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7959947" y="3650523"/>
              <a:ext cx="92880" cy="66822"/>
            </a:xfrm>
            <a:custGeom>
              <a:rect b="b" l="l" r="r" t="t"/>
              <a:pathLst>
                <a:path extrusionOk="0" h="1954" w="2716">
                  <a:moveTo>
                    <a:pt x="1" y="1"/>
                  </a:moveTo>
                  <a:cubicBezTo>
                    <a:pt x="48" y="668"/>
                    <a:pt x="191" y="1334"/>
                    <a:pt x="453" y="1954"/>
                  </a:cubicBezTo>
                  <a:lnTo>
                    <a:pt x="2716" y="1954"/>
                  </a:lnTo>
                  <a:cubicBezTo>
                    <a:pt x="2477" y="1311"/>
                    <a:pt x="2358" y="668"/>
                    <a:pt x="2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8153779" y="3650523"/>
              <a:ext cx="70891" cy="66822"/>
            </a:xfrm>
            <a:custGeom>
              <a:rect b="b" l="l" r="r" t="t"/>
              <a:pathLst>
                <a:path extrusionOk="0" h="1954" w="2073">
                  <a:moveTo>
                    <a:pt x="1" y="1"/>
                  </a:moveTo>
                  <a:lnTo>
                    <a:pt x="1" y="1954"/>
                  </a:lnTo>
                  <a:lnTo>
                    <a:pt x="1620" y="1954"/>
                  </a:lnTo>
                  <a:cubicBezTo>
                    <a:pt x="1882" y="1334"/>
                    <a:pt x="2025" y="668"/>
                    <a:pt x="2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8153779" y="3565029"/>
              <a:ext cx="70891" cy="63539"/>
            </a:xfrm>
            <a:custGeom>
              <a:rect b="b" l="l" r="r" t="t"/>
              <a:pathLst>
                <a:path extrusionOk="0" h="1858" w="2073">
                  <a:moveTo>
                    <a:pt x="1" y="0"/>
                  </a:moveTo>
                  <a:lnTo>
                    <a:pt x="1" y="1858"/>
                  </a:lnTo>
                  <a:lnTo>
                    <a:pt x="2072" y="1858"/>
                  </a:lnTo>
                  <a:cubicBezTo>
                    <a:pt x="2049" y="1215"/>
                    <a:pt x="1906" y="596"/>
                    <a:pt x="1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8153779" y="3738479"/>
              <a:ext cx="45654" cy="53793"/>
            </a:xfrm>
            <a:custGeom>
              <a:rect b="b" l="l" r="r" t="t"/>
              <a:pathLst>
                <a:path extrusionOk="0" h="1573" w="1335">
                  <a:moveTo>
                    <a:pt x="1" y="1"/>
                  </a:moveTo>
                  <a:lnTo>
                    <a:pt x="1" y="1573"/>
                  </a:lnTo>
                  <a:cubicBezTo>
                    <a:pt x="524" y="1120"/>
                    <a:pt x="977" y="596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14"/>
          <p:cNvGrpSpPr/>
          <p:nvPr/>
        </p:nvGrpSpPr>
        <p:grpSpPr>
          <a:xfrm>
            <a:off x="7165095" y="2703677"/>
            <a:ext cx="372206" cy="364477"/>
            <a:chOff x="7165095" y="2868324"/>
            <a:chExt cx="372206" cy="364477"/>
          </a:xfrm>
        </p:grpSpPr>
        <p:sp>
          <p:nvSpPr>
            <p:cNvPr id="357" name="Google Shape;357;p14"/>
            <p:cNvSpPr/>
            <p:nvPr/>
          </p:nvSpPr>
          <p:spPr>
            <a:xfrm>
              <a:off x="7376846" y="2917568"/>
              <a:ext cx="105910" cy="105089"/>
            </a:xfrm>
            <a:custGeom>
              <a:rect b="b" l="l" r="r" t="t"/>
              <a:pathLst>
                <a:path extrusionOk="0" h="3073" w="3097">
                  <a:moveTo>
                    <a:pt x="429" y="1"/>
                  </a:moveTo>
                  <a:lnTo>
                    <a:pt x="0" y="430"/>
                  </a:lnTo>
                  <a:lnTo>
                    <a:pt x="2644" y="3073"/>
                  </a:lnTo>
                  <a:lnTo>
                    <a:pt x="3096" y="264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7406974" y="2868324"/>
              <a:ext cx="130327" cy="124205"/>
            </a:xfrm>
            <a:custGeom>
              <a:rect b="b" l="l" r="r" t="t"/>
              <a:pathLst>
                <a:path extrusionOk="0" h="3632" w="3811">
                  <a:moveTo>
                    <a:pt x="1763" y="0"/>
                  </a:moveTo>
                  <a:cubicBezTo>
                    <a:pt x="1281" y="0"/>
                    <a:pt x="798" y="179"/>
                    <a:pt x="429" y="536"/>
                  </a:cubicBezTo>
                  <a:lnTo>
                    <a:pt x="1" y="988"/>
                  </a:lnTo>
                  <a:lnTo>
                    <a:pt x="2644" y="3632"/>
                  </a:lnTo>
                  <a:lnTo>
                    <a:pt x="3097" y="3203"/>
                  </a:lnTo>
                  <a:cubicBezTo>
                    <a:pt x="3811" y="2465"/>
                    <a:pt x="3811" y="1274"/>
                    <a:pt x="3097" y="536"/>
                  </a:cubicBezTo>
                  <a:cubicBezTo>
                    <a:pt x="2727" y="179"/>
                    <a:pt x="2245" y="0"/>
                    <a:pt x="1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7191153" y="3104902"/>
              <a:ext cx="103482" cy="103447"/>
            </a:xfrm>
            <a:custGeom>
              <a:rect b="b" l="l" r="r" t="t"/>
              <a:pathLst>
                <a:path extrusionOk="0" h="3025" w="3026">
                  <a:moveTo>
                    <a:pt x="525" y="0"/>
                  </a:moveTo>
                  <a:lnTo>
                    <a:pt x="1" y="1262"/>
                  </a:lnTo>
                  <a:lnTo>
                    <a:pt x="1763" y="3025"/>
                  </a:lnTo>
                  <a:lnTo>
                    <a:pt x="3025" y="250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7221281" y="2946909"/>
              <a:ext cx="230525" cy="231312"/>
            </a:xfrm>
            <a:custGeom>
              <a:rect b="b" l="l" r="r" t="t"/>
              <a:pathLst>
                <a:path extrusionOk="0" h="6764" w="6741">
                  <a:moveTo>
                    <a:pt x="4097" y="0"/>
                  </a:moveTo>
                  <a:lnTo>
                    <a:pt x="1" y="4120"/>
                  </a:lnTo>
                  <a:lnTo>
                    <a:pt x="2644" y="6764"/>
                  </a:lnTo>
                  <a:lnTo>
                    <a:pt x="6740" y="2667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7165095" y="3169227"/>
              <a:ext cx="65180" cy="63573"/>
            </a:xfrm>
            <a:custGeom>
              <a:rect b="b" l="l" r="r" t="t"/>
              <a:pathLst>
                <a:path extrusionOk="0" h="1859" w="1906">
                  <a:moveTo>
                    <a:pt x="501" y="1"/>
                  </a:moveTo>
                  <a:lnTo>
                    <a:pt x="96" y="1001"/>
                  </a:lnTo>
                  <a:cubicBezTo>
                    <a:pt x="1" y="1239"/>
                    <a:pt x="48" y="1501"/>
                    <a:pt x="239" y="1668"/>
                  </a:cubicBezTo>
                  <a:cubicBezTo>
                    <a:pt x="350" y="1795"/>
                    <a:pt x="503" y="1858"/>
                    <a:pt x="664" y="1858"/>
                  </a:cubicBezTo>
                  <a:cubicBezTo>
                    <a:pt x="744" y="1858"/>
                    <a:pt x="826" y="1842"/>
                    <a:pt x="906" y="1810"/>
                  </a:cubicBezTo>
                  <a:lnTo>
                    <a:pt x="1906" y="1406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14"/>
          <p:cNvGrpSpPr/>
          <p:nvPr/>
        </p:nvGrpSpPr>
        <p:grpSpPr>
          <a:xfrm>
            <a:off x="7972721" y="2739106"/>
            <a:ext cx="360818" cy="294030"/>
            <a:chOff x="7963196" y="2903752"/>
            <a:chExt cx="360818" cy="294030"/>
          </a:xfrm>
        </p:grpSpPr>
        <p:sp>
          <p:nvSpPr>
            <p:cNvPr id="363" name="Google Shape;363;p14"/>
            <p:cNvSpPr/>
            <p:nvPr/>
          </p:nvSpPr>
          <p:spPr>
            <a:xfrm>
              <a:off x="8022666" y="2987604"/>
              <a:ext cx="301348" cy="42405"/>
            </a:xfrm>
            <a:custGeom>
              <a:rect b="b" l="l" r="r" t="t"/>
              <a:pathLst>
                <a:path extrusionOk="0" h="1240" w="8812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8003925" y="3051143"/>
              <a:ext cx="314412" cy="146639"/>
            </a:xfrm>
            <a:custGeom>
              <a:rect b="b" l="l" r="r" t="t"/>
              <a:pathLst>
                <a:path extrusionOk="0" h="4288" w="9194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7963196" y="2903752"/>
              <a:ext cx="338829" cy="291568"/>
            </a:xfrm>
            <a:custGeom>
              <a:rect b="b" l="l" r="r" t="t"/>
              <a:pathLst>
                <a:path extrusionOk="0" h="8526" w="9908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14"/>
          <p:cNvSpPr/>
          <p:nvPr/>
        </p:nvSpPr>
        <p:spPr>
          <a:xfrm>
            <a:off x="3929300" y="4241850"/>
            <a:ext cx="418954" cy="358356"/>
          </a:xfrm>
          <a:custGeom>
            <a:rect b="b" l="l" r="r" t="t"/>
            <a:pathLst>
              <a:path extrusionOk="0" h="10479" w="12251">
                <a:moveTo>
                  <a:pt x="7023" y="1824"/>
                </a:moveTo>
                <a:cubicBezTo>
                  <a:pt x="7299" y="1824"/>
                  <a:pt x="7582" y="1887"/>
                  <a:pt x="7852" y="2025"/>
                </a:cubicBezTo>
                <a:cubicBezTo>
                  <a:pt x="9091" y="2644"/>
                  <a:pt x="9210" y="4335"/>
                  <a:pt x="8114" y="5169"/>
                </a:cubicBezTo>
                <a:cubicBezTo>
                  <a:pt x="7805" y="5454"/>
                  <a:pt x="7638" y="5859"/>
                  <a:pt x="7638" y="6288"/>
                </a:cubicBezTo>
                <a:lnTo>
                  <a:pt x="7638" y="6431"/>
                </a:lnTo>
                <a:cubicBezTo>
                  <a:pt x="7638" y="6836"/>
                  <a:pt x="7328" y="7038"/>
                  <a:pt x="7019" y="7038"/>
                </a:cubicBezTo>
                <a:cubicBezTo>
                  <a:pt x="6709" y="7038"/>
                  <a:pt x="6400" y="6836"/>
                  <a:pt x="6400" y="6431"/>
                </a:cubicBezTo>
                <a:lnTo>
                  <a:pt x="6400" y="6264"/>
                </a:lnTo>
                <a:cubicBezTo>
                  <a:pt x="6400" y="5574"/>
                  <a:pt x="6757" y="4621"/>
                  <a:pt x="7376" y="4168"/>
                </a:cubicBezTo>
                <a:cubicBezTo>
                  <a:pt x="7757" y="3883"/>
                  <a:pt x="7710" y="3335"/>
                  <a:pt x="7305" y="3121"/>
                </a:cubicBezTo>
                <a:cubicBezTo>
                  <a:pt x="7215" y="3073"/>
                  <a:pt x="7120" y="3051"/>
                  <a:pt x="7027" y="3051"/>
                </a:cubicBezTo>
                <a:cubicBezTo>
                  <a:pt x="6702" y="3051"/>
                  <a:pt x="6400" y="3317"/>
                  <a:pt x="6400" y="3668"/>
                </a:cubicBezTo>
                <a:cubicBezTo>
                  <a:pt x="6376" y="4049"/>
                  <a:pt x="6084" y="4240"/>
                  <a:pt x="5792" y="4240"/>
                </a:cubicBezTo>
                <a:cubicBezTo>
                  <a:pt x="5501" y="4240"/>
                  <a:pt x="5209" y="4049"/>
                  <a:pt x="5185" y="3668"/>
                </a:cubicBezTo>
                <a:cubicBezTo>
                  <a:pt x="5185" y="2595"/>
                  <a:pt x="6062" y="1824"/>
                  <a:pt x="7023" y="1824"/>
                </a:cubicBezTo>
                <a:close/>
                <a:moveTo>
                  <a:pt x="7007" y="7709"/>
                </a:moveTo>
                <a:cubicBezTo>
                  <a:pt x="7326" y="7709"/>
                  <a:pt x="7638" y="7961"/>
                  <a:pt x="7638" y="8336"/>
                </a:cubicBezTo>
                <a:cubicBezTo>
                  <a:pt x="7638" y="8669"/>
                  <a:pt x="7352" y="8931"/>
                  <a:pt x="7019" y="8931"/>
                </a:cubicBezTo>
                <a:cubicBezTo>
                  <a:pt x="6471" y="8931"/>
                  <a:pt x="6209" y="8288"/>
                  <a:pt x="6590" y="7884"/>
                </a:cubicBezTo>
                <a:cubicBezTo>
                  <a:pt x="6711" y="7763"/>
                  <a:pt x="6860" y="7709"/>
                  <a:pt x="7007" y="7709"/>
                </a:cubicBezTo>
                <a:close/>
                <a:moveTo>
                  <a:pt x="6989" y="1"/>
                </a:moveTo>
                <a:cubicBezTo>
                  <a:pt x="2341" y="1"/>
                  <a:pt x="1" y="5628"/>
                  <a:pt x="3304" y="8931"/>
                </a:cubicBezTo>
                <a:cubicBezTo>
                  <a:pt x="4373" y="10000"/>
                  <a:pt x="5685" y="10478"/>
                  <a:pt x="6971" y="10478"/>
                </a:cubicBezTo>
                <a:cubicBezTo>
                  <a:pt x="9668" y="10478"/>
                  <a:pt x="12250" y="8377"/>
                  <a:pt x="12234" y="5216"/>
                </a:cubicBezTo>
                <a:cubicBezTo>
                  <a:pt x="12210" y="2335"/>
                  <a:pt x="9900" y="25"/>
                  <a:pt x="7019" y="1"/>
                </a:cubicBezTo>
                <a:cubicBezTo>
                  <a:pt x="7009" y="1"/>
                  <a:pt x="6999" y="1"/>
                  <a:pt x="69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" name="Google Shape;367;p14"/>
          <p:cNvGrpSpPr/>
          <p:nvPr/>
        </p:nvGrpSpPr>
        <p:grpSpPr>
          <a:xfrm>
            <a:off x="2394713" y="3737511"/>
            <a:ext cx="371385" cy="344574"/>
            <a:chOff x="2413763" y="4059320"/>
            <a:chExt cx="371385" cy="344574"/>
          </a:xfrm>
        </p:grpSpPr>
        <p:sp>
          <p:nvSpPr>
            <p:cNvPr id="368" name="Google Shape;368;p14"/>
            <p:cNvSpPr/>
            <p:nvPr/>
          </p:nvSpPr>
          <p:spPr>
            <a:xfrm>
              <a:off x="2479080" y="4145669"/>
              <a:ext cx="25272" cy="21784"/>
            </a:xfrm>
            <a:custGeom>
              <a:rect b="b" l="l" r="r" t="t"/>
              <a:pathLst>
                <a:path extrusionOk="0" h="637" w="739">
                  <a:moveTo>
                    <a:pt x="429" y="1"/>
                  </a:moveTo>
                  <a:cubicBezTo>
                    <a:pt x="143" y="1"/>
                    <a:pt x="0" y="358"/>
                    <a:pt x="191" y="549"/>
                  </a:cubicBezTo>
                  <a:cubicBezTo>
                    <a:pt x="251" y="609"/>
                    <a:pt x="329" y="636"/>
                    <a:pt x="406" y="636"/>
                  </a:cubicBezTo>
                  <a:cubicBezTo>
                    <a:pt x="572" y="636"/>
                    <a:pt x="738" y="513"/>
                    <a:pt x="738" y="334"/>
                  </a:cubicBezTo>
                  <a:cubicBezTo>
                    <a:pt x="738" y="144"/>
                    <a:pt x="596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418003" y="4220595"/>
              <a:ext cx="302169" cy="183299"/>
            </a:xfrm>
            <a:custGeom>
              <a:rect b="b" l="l" r="r" t="t"/>
              <a:pathLst>
                <a:path extrusionOk="0" h="5360" w="8836">
                  <a:moveTo>
                    <a:pt x="8573" y="1"/>
                  </a:moveTo>
                  <a:cubicBezTo>
                    <a:pt x="7978" y="596"/>
                    <a:pt x="7168" y="953"/>
                    <a:pt x="6311" y="953"/>
                  </a:cubicBezTo>
                  <a:cubicBezTo>
                    <a:pt x="5525" y="953"/>
                    <a:pt x="4763" y="668"/>
                    <a:pt x="4168" y="144"/>
                  </a:cubicBezTo>
                  <a:cubicBezTo>
                    <a:pt x="3629" y="683"/>
                    <a:pt x="2917" y="951"/>
                    <a:pt x="2202" y="951"/>
                  </a:cubicBezTo>
                  <a:cubicBezTo>
                    <a:pt x="1464" y="951"/>
                    <a:pt x="723" y="665"/>
                    <a:pt x="167" y="96"/>
                  </a:cubicBezTo>
                  <a:cubicBezTo>
                    <a:pt x="48" y="263"/>
                    <a:pt x="0" y="453"/>
                    <a:pt x="0" y="644"/>
                  </a:cubicBezTo>
                  <a:lnTo>
                    <a:pt x="0" y="4407"/>
                  </a:lnTo>
                  <a:cubicBezTo>
                    <a:pt x="0" y="4930"/>
                    <a:pt x="405" y="5359"/>
                    <a:pt x="929" y="5359"/>
                  </a:cubicBezTo>
                  <a:lnTo>
                    <a:pt x="7883" y="5359"/>
                  </a:lnTo>
                  <a:cubicBezTo>
                    <a:pt x="8407" y="5359"/>
                    <a:pt x="8835" y="4930"/>
                    <a:pt x="8835" y="4407"/>
                  </a:cubicBezTo>
                  <a:lnTo>
                    <a:pt x="8835" y="644"/>
                  </a:lnTo>
                  <a:cubicBezTo>
                    <a:pt x="8811" y="406"/>
                    <a:pt x="8740" y="168"/>
                    <a:pt x="8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2605303" y="4124500"/>
              <a:ext cx="49723" cy="43191"/>
            </a:xfrm>
            <a:custGeom>
              <a:rect b="b" l="l" r="r" t="t"/>
              <a:pathLst>
                <a:path extrusionOk="0" h="1263" w="1454">
                  <a:moveTo>
                    <a:pt x="834" y="1"/>
                  </a:moveTo>
                  <a:cubicBezTo>
                    <a:pt x="286" y="1"/>
                    <a:pt x="0" y="668"/>
                    <a:pt x="381" y="1072"/>
                  </a:cubicBezTo>
                  <a:cubicBezTo>
                    <a:pt x="513" y="1204"/>
                    <a:pt x="671" y="1262"/>
                    <a:pt x="826" y="1262"/>
                  </a:cubicBezTo>
                  <a:cubicBezTo>
                    <a:pt x="1148" y="1262"/>
                    <a:pt x="1453" y="1006"/>
                    <a:pt x="1453" y="620"/>
                  </a:cubicBezTo>
                  <a:cubicBezTo>
                    <a:pt x="1453" y="287"/>
                    <a:pt x="1191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2413763" y="4059320"/>
              <a:ext cx="308838" cy="172526"/>
            </a:xfrm>
            <a:custGeom>
              <a:rect b="b" l="l" r="r" t="t"/>
              <a:pathLst>
                <a:path extrusionOk="0" h="5045" w="9031">
                  <a:moveTo>
                    <a:pt x="2323" y="1892"/>
                  </a:moveTo>
                  <a:cubicBezTo>
                    <a:pt x="2806" y="1892"/>
                    <a:pt x="3268" y="2277"/>
                    <a:pt x="3268" y="2859"/>
                  </a:cubicBezTo>
                  <a:cubicBezTo>
                    <a:pt x="3268" y="3359"/>
                    <a:pt x="2839" y="3788"/>
                    <a:pt x="2339" y="3788"/>
                  </a:cubicBezTo>
                  <a:cubicBezTo>
                    <a:pt x="1482" y="3788"/>
                    <a:pt x="1077" y="2764"/>
                    <a:pt x="1672" y="2169"/>
                  </a:cubicBezTo>
                  <a:cubicBezTo>
                    <a:pt x="1863" y="1978"/>
                    <a:pt x="2095" y="1892"/>
                    <a:pt x="2323" y="1892"/>
                  </a:cubicBezTo>
                  <a:close/>
                  <a:moveTo>
                    <a:pt x="6445" y="1275"/>
                  </a:moveTo>
                  <a:cubicBezTo>
                    <a:pt x="7089" y="1275"/>
                    <a:pt x="7697" y="1770"/>
                    <a:pt x="7697" y="2526"/>
                  </a:cubicBezTo>
                  <a:cubicBezTo>
                    <a:pt x="7697" y="3217"/>
                    <a:pt x="7149" y="3788"/>
                    <a:pt x="6459" y="3788"/>
                  </a:cubicBezTo>
                  <a:cubicBezTo>
                    <a:pt x="5339" y="3788"/>
                    <a:pt x="4768" y="2431"/>
                    <a:pt x="5554" y="1645"/>
                  </a:cubicBezTo>
                  <a:cubicBezTo>
                    <a:pt x="5817" y="1390"/>
                    <a:pt x="6135" y="1275"/>
                    <a:pt x="6445" y="1275"/>
                  </a:cubicBezTo>
                  <a:close/>
                  <a:moveTo>
                    <a:pt x="6521" y="0"/>
                  </a:moveTo>
                  <a:cubicBezTo>
                    <a:pt x="6492" y="0"/>
                    <a:pt x="6464" y="1"/>
                    <a:pt x="6435" y="2"/>
                  </a:cubicBezTo>
                  <a:lnTo>
                    <a:pt x="6435" y="25"/>
                  </a:lnTo>
                  <a:cubicBezTo>
                    <a:pt x="5411" y="25"/>
                    <a:pt x="4482" y="621"/>
                    <a:pt x="4077" y="1550"/>
                  </a:cubicBezTo>
                  <a:cubicBezTo>
                    <a:pt x="3617" y="922"/>
                    <a:pt x="2968" y="644"/>
                    <a:pt x="2329" y="644"/>
                  </a:cubicBezTo>
                  <a:cubicBezTo>
                    <a:pt x="1149" y="644"/>
                    <a:pt x="1" y="1590"/>
                    <a:pt x="124" y="3026"/>
                  </a:cubicBezTo>
                  <a:cubicBezTo>
                    <a:pt x="221" y="4313"/>
                    <a:pt x="1266" y="5045"/>
                    <a:pt x="2321" y="5045"/>
                  </a:cubicBezTo>
                  <a:cubicBezTo>
                    <a:pt x="3083" y="5045"/>
                    <a:pt x="3849" y="4664"/>
                    <a:pt x="4268" y="3836"/>
                  </a:cubicBezTo>
                  <a:cubicBezTo>
                    <a:pt x="4744" y="4574"/>
                    <a:pt x="5554" y="5027"/>
                    <a:pt x="6435" y="5027"/>
                  </a:cubicBezTo>
                  <a:cubicBezTo>
                    <a:pt x="6464" y="5027"/>
                    <a:pt x="6494" y="5028"/>
                    <a:pt x="6523" y="5028"/>
                  </a:cubicBezTo>
                  <a:cubicBezTo>
                    <a:pt x="7911" y="5028"/>
                    <a:pt x="9031" y="3925"/>
                    <a:pt x="9031" y="2526"/>
                  </a:cubicBezTo>
                  <a:cubicBezTo>
                    <a:pt x="9031" y="1126"/>
                    <a:pt x="7910" y="0"/>
                    <a:pt x="6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2741306" y="4220082"/>
              <a:ext cx="43841" cy="171432"/>
            </a:xfrm>
            <a:custGeom>
              <a:rect b="b" l="l" r="r" t="t"/>
              <a:pathLst>
                <a:path extrusionOk="0" h="5013" w="1282">
                  <a:moveTo>
                    <a:pt x="938" y="1"/>
                  </a:moveTo>
                  <a:cubicBezTo>
                    <a:pt x="886" y="1"/>
                    <a:pt x="835" y="13"/>
                    <a:pt x="786" y="40"/>
                  </a:cubicBezTo>
                  <a:lnTo>
                    <a:pt x="0" y="516"/>
                  </a:lnTo>
                  <a:lnTo>
                    <a:pt x="0" y="4517"/>
                  </a:lnTo>
                  <a:lnTo>
                    <a:pt x="786" y="4969"/>
                  </a:lnTo>
                  <a:cubicBezTo>
                    <a:pt x="839" y="4999"/>
                    <a:pt x="895" y="5012"/>
                    <a:pt x="949" y="5012"/>
                  </a:cubicBezTo>
                  <a:cubicBezTo>
                    <a:pt x="1114" y="5012"/>
                    <a:pt x="1263" y="4887"/>
                    <a:pt x="1263" y="4707"/>
                  </a:cubicBezTo>
                  <a:lnTo>
                    <a:pt x="1263" y="349"/>
                  </a:lnTo>
                  <a:cubicBezTo>
                    <a:pt x="1281" y="146"/>
                    <a:pt x="1114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14"/>
          <p:cNvGrpSpPr/>
          <p:nvPr/>
        </p:nvGrpSpPr>
        <p:grpSpPr>
          <a:xfrm>
            <a:off x="1606720" y="4238191"/>
            <a:ext cx="368957" cy="364682"/>
            <a:chOff x="1627220" y="4629016"/>
            <a:chExt cx="368957" cy="364682"/>
          </a:xfrm>
        </p:grpSpPr>
        <p:sp>
          <p:nvSpPr>
            <p:cNvPr id="374" name="Google Shape;374;p14"/>
            <p:cNvSpPr/>
            <p:nvPr/>
          </p:nvSpPr>
          <p:spPr>
            <a:xfrm>
              <a:off x="1776253" y="4629016"/>
              <a:ext cx="218283" cy="106730"/>
            </a:xfrm>
            <a:custGeom>
              <a:rect b="b" l="l" r="r" t="t"/>
              <a:pathLst>
                <a:path extrusionOk="0" h="3121" w="6383">
                  <a:moveTo>
                    <a:pt x="1870" y="1"/>
                  </a:moveTo>
                  <a:cubicBezTo>
                    <a:pt x="1245" y="1"/>
                    <a:pt x="619" y="418"/>
                    <a:pt x="619" y="1251"/>
                  </a:cubicBezTo>
                  <a:lnTo>
                    <a:pt x="619" y="2513"/>
                  </a:lnTo>
                  <a:lnTo>
                    <a:pt x="310" y="2513"/>
                  </a:lnTo>
                  <a:cubicBezTo>
                    <a:pt x="143" y="2513"/>
                    <a:pt x="0" y="2656"/>
                    <a:pt x="24" y="2823"/>
                  </a:cubicBezTo>
                  <a:lnTo>
                    <a:pt x="24" y="3085"/>
                  </a:lnTo>
                  <a:cubicBezTo>
                    <a:pt x="334" y="3109"/>
                    <a:pt x="643" y="3120"/>
                    <a:pt x="953" y="3120"/>
                  </a:cubicBezTo>
                  <a:cubicBezTo>
                    <a:pt x="1262" y="3120"/>
                    <a:pt x="1572" y="3109"/>
                    <a:pt x="1882" y="3085"/>
                  </a:cubicBezTo>
                  <a:lnTo>
                    <a:pt x="1882" y="2823"/>
                  </a:lnTo>
                  <a:cubicBezTo>
                    <a:pt x="1905" y="2656"/>
                    <a:pt x="1763" y="2513"/>
                    <a:pt x="1596" y="2513"/>
                  </a:cubicBezTo>
                  <a:lnTo>
                    <a:pt x="1286" y="2513"/>
                  </a:lnTo>
                  <a:lnTo>
                    <a:pt x="1286" y="1251"/>
                  </a:lnTo>
                  <a:cubicBezTo>
                    <a:pt x="1286" y="834"/>
                    <a:pt x="1596" y="626"/>
                    <a:pt x="1905" y="626"/>
                  </a:cubicBezTo>
                  <a:cubicBezTo>
                    <a:pt x="2215" y="626"/>
                    <a:pt x="2525" y="834"/>
                    <a:pt x="2525" y="1251"/>
                  </a:cubicBezTo>
                  <a:cubicBezTo>
                    <a:pt x="2501" y="1966"/>
                    <a:pt x="3072" y="2561"/>
                    <a:pt x="3787" y="2561"/>
                  </a:cubicBezTo>
                  <a:cubicBezTo>
                    <a:pt x="4501" y="2561"/>
                    <a:pt x="5049" y="1966"/>
                    <a:pt x="5025" y="1251"/>
                  </a:cubicBezTo>
                  <a:cubicBezTo>
                    <a:pt x="5025" y="918"/>
                    <a:pt x="5311" y="632"/>
                    <a:pt x="5644" y="632"/>
                  </a:cubicBezTo>
                  <a:lnTo>
                    <a:pt x="5954" y="632"/>
                  </a:lnTo>
                  <a:cubicBezTo>
                    <a:pt x="6383" y="632"/>
                    <a:pt x="6383" y="13"/>
                    <a:pt x="5954" y="13"/>
                  </a:cubicBezTo>
                  <a:lnTo>
                    <a:pt x="5620" y="13"/>
                  </a:lnTo>
                  <a:cubicBezTo>
                    <a:pt x="4930" y="13"/>
                    <a:pt x="4382" y="560"/>
                    <a:pt x="4382" y="1251"/>
                  </a:cubicBezTo>
                  <a:cubicBezTo>
                    <a:pt x="4406" y="1704"/>
                    <a:pt x="4079" y="1930"/>
                    <a:pt x="3751" y="1930"/>
                  </a:cubicBezTo>
                  <a:cubicBezTo>
                    <a:pt x="3424" y="1930"/>
                    <a:pt x="3096" y="1704"/>
                    <a:pt x="3120" y="1251"/>
                  </a:cubicBezTo>
                  <a:cubicBezTo>
                    <a:pt x="3120" y="418"/>
                    <a:pt x="2495" y="1"/>
                    <a:pt x="1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1836509" y="4886797"/>
              <a:ext cx="49723" cy="42371"/>
            </a:xfrm>
            <a:custGeom>
              <a:rect b="b" l="l" r="r" t="t"/>
              <a:pathLst>
                <a:path extrusionOk="0" h="1239" w="1454">
                  <a:moveTo>
                    <a:pt x="834" y="0"/>
                  </a:moveTo>
                  <a:cubicBezTo>
                    <a:pt x="263" y="0"/>
                    <a:pt x="1" y="667"/>
                    <a:pt x="382" y="1048"/>
                  </a:cubicBezTo>
                  <a:cubicBezTo>
                    <a:pt x="514" y="1180"/>
                    <a:pt x="673" y="1238"/>
                    <a:pt x="829" y="1238"/>
                  </a:cubicBezTo>
                  <a:cubicBezTo>
                    <a:pt x="1150" y="1238"/>
                    <a:pt x="1453" y="988"/>
                    <a:pt x="1453" y="619"/>
                  </a:cubicBezTo>
                  <a:cubicBezTo>
                    <a:pt x="1453" y="262"/>
                    <a:pt x="1167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1627220" y="4741150"/>
              <a:ext cx="368957" cy="252549"/>
            </a:xfrm>
            <a:custGeom>
              <a:rect b="b" l="l" r="r" t="t"/>
              <a:pathLst>
                <a:path extrusionOk="0" h="7385" w="10789">
                  <a:moveTo>
                    <a:pt x="8466" y="1756"/>
                  </a:moveTo>
                  <a:cubicBezTo>
                    <a:pt x="8478" y="1756"/>
                    <a:pt x="8490" y="1757"/>
                    <a:pt x="8502" y="1759"/>
                  </a:cubicBezTo>
                  <a:cubicBezTo>
                    <a:pt x="8512" y="1758"/>
                    <a:pt x="8521" y="1757"/>
                    <a:pt x="8531" y="1757"/>
                  </a:cubicBezTo>
                  <a:cubicBezTo>
                    <a:pt x="8797" y="1757"/>
                    <a:pt x="8924" y="2075"/>
                    <a:pt x="8740" y="2282"/>
                  </a:cubicBezTo>
                  <a:cubicBezTo>
                    <a:pt x="8680" y="2343"/>
                    <a:pt x="8604" y="2370"/>
                    <a:pt x="8530" y="2370"/>
                  </a:cubicBezTo>
                  <a:cubicBezTo>
                    <a:pt x="8371" y="2370"/>
                    <a:pt x="8216" y="2247"/>
                    <a:pt x="8216" y="2068"/>
                  </a:cubicBezTo>
                  <a:cubicBezTo>
                    <a:pt x="8194" y="1892"/>
                    <a:pt x="8315" y="1756"/>
                    <a:pt x="8466" y="1756"/>
                  </a:cubicBezTo>
                  <a:close/>
                  <a:moveTo>
                    <a:pt x="6621" y="2378"/>
                  </a:moveTo>
                  <a:cubicBezTo>
                    <a:pt x="7002" y="2402"/>
                    <a:pt x="7002" y="2973"/>
                    <a:pt x="6621" y="2997"/>
                  </a:cubicBezTo>
                  <a:lnTo>
                    <a:pt x="6001" y="2997"/>
                  </a:lnTo>
                  <a:cubicBezTo>
                    <a:pt x="5620" y="2973"/>
                    <a:pt x="5620" y="2402"/>
                    <a:pt x="6001" y="2378"/>
                  </a:cubicBezTo>
                  <a:close/>
                  <a:moveTo>
                    <a:pt x="9110" y="2370"/>
                  </a:moveTo>
                  <a:cubicBezTo>
                    <a:pt x="9272" y="2370"/>
                    <a:pt x="9431" y="2497"/>
                    <a:pt x="9431" y="2687"/>
                  </a:cubicBezTo>
                  <a:cubicBezTo>
                    <a:pt x="9431" y="2854"/>
                    <a:pt x="9288" y="2997"/>
                    <a:pt x="9121" y="2997"/>
                  </a:cubicBezTo>
                  <a:cubicBezTo>
                    <a:pt x="9111" y="2998"/>
                    <a:pt x="9102" y="2998"/>
                    <a:pt x="9092" y="2998"/>
                  </a:cubicBezTo>
                  <a:cubicBezTo>
                    <a:pt x="8826" y="2998"/>
                    <a:pt x="8699" y="2680"/>
                    <a:pt x="8883" y="2473"/>
                  </a:cubicBezTo>
                  <a:cubicBezTo>
                    <a:pt x="8947" y="2402"/>
                    <a:pt x="9029" y="2370"/>
                    <a:pt x="9110" y="2370"/>
                  </a:cubicBezTo>
                  <a:close/>
                  <a:moveTo>
                    <a:pt x="4078" y="2375"/>
                  </a:moveTo>
                  <a:cubicBezTo>
                    <a:pt x="4091" y="2375"/>
                    <a:pt x="4106" y="2376"/>
                    <a:pt x="4120" y="2378"/>
                  </a:cubicBezTo>
                  <a:lnTo>
                    <a:pt x="4763" y="2378"/>
                  </a:lnTo>
                  <a:cubicBezTo>
                    <a:pt x="5144" y="2402"/>
                    <a:pt x="5144" y="2973"/>
                    <a:pt x="4763" y="2997"/>
                  </a:cubicBezTo>
                  <a:lnTo>
                    <a:pt x="4120" y="2997"/>
                  </a:lnTo>
                  <a:cubicBezTo>
                    <a:pt x="4106" y="2998"/>
                    <a:pt x="4091" y="2999"/>
                    <a:pt x="4078" y="2999"/>
                  </a:cubicBezTo>
                  <a:cubicBezTo>
                    <a:pt x="3682" y="2999"/>
                    <a:pt x="3682" y="2375"/>
                    <a:pt x="4078" y="2375"/>
                  </a:cubicBezTo>
                  <a:close/>
                  <a:moveTo>
                    <a:pt x="7882" y="2370"/>
                  </a:moveTo>
                  <a:cubicBezTo>
                    <a:pt x="8044" y="2370"/>
                    <a:pt x="8192" y="2497"/>
                    <a:pt x="8192" y="2687"/>
                  </a:cubicBezTo>
                  <a:cubicBezTo>
                    <a:pt x="8192" y="2843"/>
                    <a:pt x="8067" y="2999"/>
                    <a:pt x="7915" y="2999"/>
                  </a:cubicBezTo>
                  <a:cubicBezTo>
                    <a:pt x="7904" y="2999"/>
                    <a:pt x="7894" y="2998"/>
                    <a:pt x="7883" y="2997"/>
                  </a:cubicBezTo>
                  <a:cubicBezTo>
                    <a:pt x="7597" y="2997"/>
                    <a:pt x="7454" y="2663"/>
                    <a:pt x="7645" y="2473"/>
                  </a:cubicBezTo>
                  <a:cubicBezTo>
                    <a:pt x="7716" y="2402"/>
                    <a:pt x="7801" y="2370"/>
                    <a:pt x="7882" y="2370"/>
                  </a:cubicBezTo>
                  <a:close/>
                  <a:moveTo>
                    <a:pt x="2263" y="1759"/>
                  </a:moveTo>
                  <a:cubicBezTo>
                    <a:pt x="2429" y="1759"/>
                    <a:pt x="2572" y="1901"/>
                    <a:pt x="2572" y="2068"/>
                  </a:cubicBezTo>
                  <a:lnTo>
                    <a:pt x="2572" y="2378"/>
                  </a:lnTo>
                  <a:lnTo>
                    <a:pt x="2882" y="2378"/>
                  </a:lnTo>
                  <a:cubicBezTo>
                    <a:pt x="3263" y="2402"/>
                    <a:pt x="3263" y="2973"/>
                    <a:pt x="2882" y="2997"/>
                  </a:cubicBezTo>
                  <a:lnTo>
                    <a:pt x="2572" y="2997"/>
                  </a:lnTo>
                  <a:lnTo>
                    <a:pt x="2572" y="3306"/>
                  </a:lnTo>
                  <a:cubicBezTo>
                    <a:pt x="2572" y="3473"/>
                    <a:pt x="2429" y="3616"/>
                    <a:pt x="2263" y="3616"/>
                  </a:cubicBezTo>
                  <a:cubicBezTo>
                    <a:pt x="2096" y="3616"/>
                    <a:pt x="1953" y="3473"/>
                    <a:pt x="1953" y="3306"/>
                  </a:cubicBezTo>
                  <a:lnTo>
                    <a:pt x="1953" y="2997"/>
                  </a:lnTo>
                  <a:lnTo>
                    <a:pt x="1643" y="2997"/>
                  </a:lnTo>
                  <a:cubicBezTo>
                    <a:pt x="1262" y="2973"/>
                    <a:pt x="1262" y="2402"/>
                    <a:pt x="1643" y="2378"/>
                  </a:cubicBezTo>
                  <a:lnTo>
                    <a:pt x="1953" y="2378"/>
                  </a:lnTo>
                  <a:lnTo>
                    <a:pt x="1953" y="2068"/>
                  </a:lnTo>
                  <a:cubicBezTo>
                    <a:pt x="1953" y="1901"/>
                    <a:pt x="2096" y="1759"/>
                    <a:pt x="2263" y="1759"/>
                  </a:cubicBezTo>
                  <a:close/>
                  <a:moveTo>
                    <a:pt x="8498" y="3005"/>
                  </a:moveTo>
                  <a:cubicBezTo>
                    <a:pt x="8657" y="3005"/>
                    <a:pt x="8812" y="3128"/>
                    <a:pt x="8812" y="3306"/>
                  </a:cubicBezTo>
                  <a:cubicBezTo>
                    <a:pt x="8834" y="3483"/>
                    <a:pt x="8692" y="3619"/>
                    <a:pt x="8539" y="3619"/>
                  </a:cubicBezTo>
                  <a:cubicBezTo>
                    <a:pt x="8526" y="3619"/>
                    <a:pt x="8514" y="3618"/>
                    <a:pt x="8502" y="3616"/>
                  </a:cubicBezTo>
                  <a:cubicBezTo>
                    <a:pt x="8216" y="3616"/>
                    <a:pt x="8073" y="3283"/>
                    <a:pt x="8288" y="3092"/>
                  </a:cubicBezTo>
                  <a:cubicBezTo>
                    <a:pt x="8348" y="3032"/>
                    <a:pt x="8423" y="3005"/>
                    <a:pt x="8498" y="3005"/>
                  </a:cubicBezTo>
                  <a:close/>
                  <a:moveTo>
                    <a:pt x="8949" y="0"/>
                  </a:moveTo>
                  <a:cubicBezTo>
                    <a:pt x="8817" y="0"/>
                    <a:pt x="8682" y="22"/>
                    <a:pt x="8550" y="68"/>
                  </a:cubicBezTo>
                  <a:lnTo>
                    <a:pt x="8526" y="68"/>
                  </a:lnTo>
                  <a:cubicBezTo>
                    <a:pt x="7678" y="327"/>
                    <a:pt x="6517" y="452"/>
                    <a:pt x="5363" y="452"/>
                  </a:cubicBezTo>
                  <a:cubicBezTo>
                    <a:pt x="4183" y="452"/>
                    <a:pt x="3010" y="321"/>
                    <a:pt x="2191" y="68"/>
                  </a:cubicBezTo>
                  <a:lnTo>
                    <a:pt x="2167" y="68"/>
                  </a:lnTo>
                  <a:cubicBezTo>
                    <a:pt x="2044" y="30"/>
                    <a:pt x="1919" y="12"/>
                    <a:pt x="1796" y="12"/>
                  </a:cubicBezTo>
                  <a:cubicBezTo>
                    <a:pt x="1307" y="12"/>
                    <a:pt x="858" y="301"/>
                    <a:pt x="667" y="758"/>
                  </a:cubicBezTo>
                  <a:cubicBezTo>
                    <a:pt x="667" y="782"/>
                    <a:pt x="667" y="806"/>
                    <a:pt x="643" y="830"/>
                  </a:cubicBezTo>
                  <a:cubicBezTo>
                    <a:pt x="310" y="1949"/>
                    <a:pt x="119" y="3116"/>
                    <a:pt x="72" y="4283"/>
                  </a:cubicBezTo>
                  <a:cubicBezTo>
                    <a:pt x="0" y="6045"/>
                    <a:pt x="334" y="7069"/>
                    <a:pt x="1048" y="7331"/>
                  </a:cubicBezTo>
                  <a:cubicBezTo>
                    <a:pt x="1147" y="7367"/>
                    <a:pt x="1252" y="7385"/>
                    <a:pt x="1362" y="7385"/>
                  </a:cubicBezTo>
                  <a:cubicBezTo>
                    <a:pt x="1911" y="7385"/>
                    <a:pt x="2592" y="6938"/>
                    <a:pt x="3406" y="6045"/>
                  </a:cubicBezTo>
                  <a:cubicBezTo>
                    <a:pt x="2453" y="5688"/>
                    <a:pt x="2286" y="4402"/>
                    <a:pt x="3120" y="3830"/>
                  </a:cubicBezTo>
                  <a:cubicBezTo>
                    <a:pt x="3343" y="3677"/>
                    <a:pt x="3586" y="3608"/>
                    <a:pt x="3823" y="3608"/>
                  </a:cubicBezTo>
                  <a:cubicBezTo>
                    <a:pt x="4472" y="3608"/>
                    <a:pt x="5073" y="4128"/>
                    <a:pt x="5073" y="4878"/>
                  </a:cubicBezTo>
                  <a:cubicBezTo>
                    <a:pt x="5180" y="4854"/>
                    <a:pt x="5287" y="4843"/>
                    <a:pt x="5394" y="4843"/>
                  </a:cubicBezTo>
                  <a:cubicBezTo>
                    <a:pt x="5501" y="4843"/>
                    <a:pt x="5609" y="4854"/>
                    <a:pt x="5716" y="4878"/>
                  </a:cubicBezTo>
                  <a:cubicBezTo>
                    <a:pt x="5698" y="4128"/>
                    <a:pt x="6307" y="3608"/>
                    <a:pt x="6961" y="3608"/>
                  </a:cubicBezTo>
                  <a:cubicBezTo>
                    <a:pt x="7200" y="3608"/>
                    <a:pt x="7445" y="3677"/>
                    <a:pt x="7668" y="3830"/>
                  </a:cubicBezTo>
                  <a:cubicBezTo>
                    <a:pt x="8502" y="4402"/>
                    <a:pt x="8335" y="5688"/>
                    <a:pt x="7383" y="6045"/>
                  </a:cubicBezTo>
                  <a:cubicBezTo>
                    <a:pt x="7716" y="6426"/>
                    <a:pt x="8073" y="6760"/>
                    <a:pt x="8502" y="7045"/>
                  </a:cubicBezTo>
                  <a:cubicBezTo>
                    <a:pt x="8764" y="7236"/>
                    <a:pt x="9074" y="7355"/>
                    <a:pt x="9407" y="7379"/>
                  </a:cubicBezTo>
                  <a:cubicBezTo>
                    <a:pt x="9526" y="7379"/>
                    <a:pt x="9645" y="7355"/>
                    <a:pt x="9740" y="7331"/>
                  </a:cubicBezTo>
                  <a:cubicBezTo>
                    <a:pt x="10455" y="7069"/>
                    <a:pt x="10788" y="6045"/>
                    <a:pt x="10717" y="4283"/>
                  </a:cubicBezTo>
                  <a:lnTo>
                    <a:pt x="10693" y="4283"/>
                  </a:lnTo>
                  <a:cubicBezTo>
                    <a:pt x="10669" y="3116"/>
                    <a:pt x="10455" y="1949"/>
                    <a:pt x="10121" y="830"/>
                  </a:cubicBezTo>
                  <a:cubicBezTo>
                    <a:pt x="10121" y="830"/>
                    <a:pt x="10098" y="782"/>
                    <a:pt x="10098" y="782"/>
                  </a:cubicBezTo>
                  <a:cubicBezTo>
                    <a:pt x="9892" y="295"/>
                    <a:pt x="9436" y="0"/>
                    <a:pt x="8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1729026" y="4886728"/>
              <a:ext cx="50510" cy="42439"/>
            </a:xfrm>
            <a:custGeom>
              <a:rect b="b" l="l" r="r" t="t"/>
              <a:pathLst>
                <a:path extrusionOk="0" h="1241" w="1477">
                  <a:moveTo>
                    <a:pt x="875" y="1"/>
                  </a:moveTo>
                  <a:cubicBezTo>
                    <a:pt x="861" y="1"/>
                    <a:pt x="847" y="1"/>
                    <a:pt x="834" y="2"/>
                  </a:cubicBezTo>
                  <a:cubicBezTo>
                    <a:pt x="286" y="2"/>
                    <a:pt x="0" y="669"/>
                    <a:pt x="405" y="1050"/>
                  </a:cubicBezTo>
                  <a:cubicBezTo>
                    <a:pt x="537" y="1182"/>
                    <a:pt x="697" y="1240"/>
                    <a:pt x="852" y="1240"/>
                  </a:cubicBezTo>
                  <a:cubicBezTo>
                    <a:pt x="1174" y="1240"/>
                    <a:pt x="1477" y="990"/>
                    <a:pt x="1477" y="621"/>
                  </a:cubicBezTo>
                  <a:cubicBezTo>
                    <a:pt x="1477" y="278"/>
                    <a:pt x="1213" y="1"/>
                    <a:pt x="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"/>
          <p:cNvSpPr txBox="1"/>
          <p:nvPr>
            <p:ph type="title"/>
          </p:nvPr>
        </p:nvSpPr>
        <p:spPr>
          <a:xfrm>
            <a:off x="720000" y="520950"/>
            <a:ext cx="7704000" cy="459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Multi-purpose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3" name="Google Shape;383;p15"/>
          <p:cNvSpPr txBox="1"/>
          <p:nvPr>
            <p:ph idx="1" type="subTitle"/>
          </p:nvPr>
        </p:nvSpPr>
        <p:spPr>
          <a:xfrm>
            <a:off x="1134000" y="1167375"/>
            <a:ext cx="68760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icons that best suit your needs from this wide selection and give a boost to your presentations. With them you will capture the attention of your audience right away</a:t>
            </a:r>
            <a:endParaRPr/>
          </a:p>
        </p:txBody>
      </p:sp>
      <p:sp>
        <p:nvSpPr>
          <p:cNvPr id="384" name="Google Shape;384;p15"/>
          <p:cNvSpPr/>
          <p:nvPr/>
        </p:nvSpPr>
        <p:spPr>
          <a:xfrm>
            <a:off x="806967" y="2197509"/>
            <a:ext cx="390060" cy="365493"/>
          </a:xfrm>
          <a:custGeom>
            <a:rect b="b" l="l" r="r" t="t"/>
            <a:pathLst>
              <a:path extrusionOk="0" h="10712" w="11432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5"/>
          <p:cNvGrpSpPr/>
          <p:nvPr/>
        </p:nvGrpSpPr>
        <p:grpSpPr>
          <a:xfrm>
            <a:off x="1606267" y="2187797"/>
            <a:ext cx="370168" cy="365869"/>
            <a:chOff x="1618667" y="2299561"/>
            <a:chExt cx="370168" cy="365869"/>
          </a:xfrm>
        </p:grpSpPr>
        <p:sp>
          <p:nvSpPr>
            <p:cNvPr id="386" name="Google Shape;386;p15"/>
            <p:cNvSpPr/>
            <p:nvPr/>
          </p:nvSpPr>
          <p:spPr>
            <a:xfrm>
              <a:off x="1678036" y="2432049"/>
              <a:ext cx="177560" cy="176162"/>
            </a:xfrm>
            <a:custGeom>
              <a:rect b="b" l="l" r="r" t="t"/>
              <a:pathLst>
                <a:path extrusionOk="0" h="5163" w="5204">
                  <a:moveTo>
                    <a:pt x="5098" y="1"/>
                  </a:moveTo>
                  <a:cubicBezTo>
                    <a:pt x="5081" y="1"/>
                    <a:pt x="5064" y="5"/>
                    <a:pt x="5048" y="16"/>
                  </a:cubicBezTo>
                  <a:cubicBezTo>
                    <a:pt x="1166" y="2945"/>
                    <a:pt x="785" y="3398"/>
                    <a:pt x="737" y="3398"/>
                  </a:cubicBezTo>
                  <a:cubicBezTo>
                    <a:pt x="702" y="3422"/>
                    <a:pt x="654" y="3434"/>
                    <a:pt x="607" y="3434"/>
                  </a:cubicBezTo>
                  <a:cubicBezTo>
                    <a:pt x="559" y="3434"/>
                    <a:pt x="511" y="3422"/>
                    <a:pt x="476" y="3398"/>
                  </a:cubicBezTo>
                  <a:cubicBezTo>
                    <a:pt x="455" y="3387"/>
                    <a:pt x="433" y="3383"/>
                    <a:pt x="411" y="3383"/>
                  </a:cubicBezTo>
                  <a:cubicBezTo>
                    <a:pt x="333" y="3383"/>
                    <a:pt x="256" y="3443"/>
                    <a:pt x="237" y="3517"/>
                  </a:cubicBezTo>
                  <a:lnTo>
                    <a:pt x="23" y="4850"/>
                  </a:lnTo>
                  <a:cubicBezTo>
                    <a:pt x="1" y="5006"/>
                    <a:pt x="145" y="5162"/>
                    <a:pt x="300" y="5162"/>
                  </a:cubicBezTo>
                  <a:cubicBezTo>
                    <a:pt x="311" y="5162"/>
                    <a:pt x="322" y="5162"/>
                    <a:pt x="333" y="5160"/>
                  </a:cubicBezTo>
                  <a:lnTo>
                    <a:pt x="1666" y="4946"/>
                  </a:lnTo>
                  <a:cubicBezTo>
                    <a:pt x="1762" y="4922"/>
                    <a:pt x="1833" y="4803"/>
                    <a:pt x="1785" y="4708"/>
                  </a:cubicBezTo>
                  <a:cubicBezTo>
                    <a:pt x="1738" y="4636"/>
                    <a:pt x="1738" y="4541"/>
                    <a:pt x="1762" y="4469"/>
                  </a:cubicBezTo>
                  <a:cubicBezTo>
                    <a:pt x="1785" y="4374"/>
                    <a:pt x="2190" y="4041"/>
                    <a:pt x="5167" y="111"/>
                  </a:cubicBezTo>
                  <a:cubicBezTo>
                    <a:pt x="5204" y="56"/>
                    <a:pt x="5155" y="1"/>
                    <a:pt x="5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1618667" y="2299561"/>
              <a:ext cx="370168" cy="365869"/>
            </a:xfrm>
            <a:custGeom>
              <a:rect b="b" l="l" r="r" t="t"/>
              <a:pathLst>
                <a:path extrusionOk="0" h="10723" w="10849">
                  <a:moveTo>
                    <a:pt x="10607" y="0"/>
                  </a:moveTo>
                  <a:cubicBezTo>
                    <a:pt x="10581" y="0"/>
                    <a:pt x="10554" y="6"/>
                    <a:pt x="10527" y="17"/>
                  </a:cubicBezTo>
                  <a:lnTo>
                    <a:pt x="358" y="3756"/>
                  </a:lnTo>
                  <a:cubicBezTo>
                    <a:pt x="96" y="3852"/>
                    <a:pt x="1" y="4185"/>
                    <a:pt x="215" y="4399"/>
                  </a:cubicBezTo>
                  <a:lnTo>
                    <a:pt x="2144" y="6328"/>
                  </a:lnTo>
                  <a:cubicBezTo>
                    <a:pt x="2219" y="6403"/>
                    <a:pt x="2313" y="6439"/>
                    <a:pt x="2406" y="6439"/>
                  </a:cubicBezTo>
                  <a:cubicBezTo>
                    <a:pt x="2492" y="6439"/>
                    <a:pt x="2576" y="6409"/>
                    <a:pt x="2644" y="6352"/>
                  </a:cubicBezTo>
                  <a:lnTo>
                    <a:pt x="8145" y="2208"/>
                  </a:lnTo>
                  <a:cubicBezTo>
                    <a:pt x="8208" y="2165"/>
                    <a:pt x="8273" y="2146"/>
                    <a:pt x="8335" y="2146"/>
                  </a:cubicBezTo>
                  <a:cubicBezTo>
                    <a:pt x="8576" y="2146"/>
                    <a:pt x="8769" y="2438"/>
                    <a:pt x="8598" y="2685"/>
                  </a:cubicBezTo>
                  <a:lnTo>
                    <a:pt x="4454" y="8162"/>
                  </a:lnTo>
                  <a:cubicBezTo>
                    <a:pt x="4359" y="8329"/>
                    <a:pt x="4359" y="8543"/>
                    <a:pt x="4502" y="8662"/>
                  </a:cubicBezTo>
                  <a:lnTo>
                    <a:pt x="6431" y="10615"/>
                  </a:lnTo>
                  <a:cubicBezTo>
                    <a:pt x="6504" y="10688"/>
                    <a:pt x="6601" y="10722"/>
                    <a:pt x="6699" y="10722"/>
                  </a:cubicBezTo>
                  <a:cubicBezTo>
                    <a:pt x="6857" y="10722"/>
                    <a:pt x="7015" y="10633"/>
                    <a:pt x="7074" y="10472"/>
                  </a:cubicBezTo>
                  <a:lnTo>
                    <a:pt x="10813" y="303"/>
                  </a:lnTo>
                  <a:lnTo>
                    <a:pt x="10789" y="279"/>
                  </a:lnTo>
                  <a:cubicBezTo>
                    <a:pt x="10849" y="140"/>
                    <a:pt x="10742" y="0"/>
                    <a:pt x="10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15"/>
          <p:cNvSpPr/>
          <p:nvPr/>
        </p:nvSpPr>
        <p:spPr>
          <a:xfrm>
            <a:off x="2400564" y="2297441"/>
            <a:ext cx="369758" cy="146580"/>
          </a:xfrm>
          <a:custGeom>
            <a:rect b="b" l="l" r="r" t="t"/>
            <a:pathLst>
              <a:path extrusionOk="0" h="4296" w="10837">
                <a:moveTo>
                  <a:pt x="2627" y="1"/>
                </a:moveTo>
                <a:cubicBezTo>
                  <a:pt x="2088" y="1"/>
                  <a:pt x="1546" y="199"/>
                  <a:pt x="1120" y="604"/>
                </a:cubicBezTo>
                <a:lnTo>
                  <a:pt x="382" y="604"/>
                </a:lnTo>
                <a:cubicBezTo>
                  <a:pt x="1" y="628"/>
                  <a:pt x="1" y="1199"/>
                  <a:pt x="382" y="1223"/>
                </a:cubicBezTo>
                <a:lnTo>
                  <a:pt x="644" y="1223"/>
                </a:lnTo>
                <a:cubicBezTo>
                  <a:pt x="501" y="1533"/>
                  <a:pt x="429" y="1866"/>
                  <a:pt x="429" y="2199"/>
                </a:cubicBezTo>
                <a:cubicBezTo>
                  <a:pt x="453" y="3366"/>
                  <a:pt x="1429" y="4295"/>
                  <a:pt x="2620" y="4295"/>
                </a:cubicBezTo>
                <a:cubicBezTo>
                  <a:pt x="3787" y="4295"/>
                  <a:pt x="4763" y="3366"/>
                  <a:pt x="4811" y="2199"/>
                </a:cubicBezTo>
                <a:cubicBezTo>
                  <a:pt x="4811" y="1914"/>
                  <a:pt x="4763" y="1628"/>
                  <a:pt x="4644" y="1366"/>
                </a:cubicBezTo>
                <a:cubicBezTo>
                  <a:pt x="4859" y="1163"/>
                  <a:pt x="5133" y="1062"/>
                  <a:pt x="5406" y="1062"/>
                </a:cubicBezTo>
                <a:cubicBezTo>
                  <a:pt x="5680" y="1062"/>
                  <a:pt x="5954" y="1163"/>
                  <a:pt x="6168" y="1366"/>
                </a:cubicBezTo>
                <a:cubicBezTo>
                  <a:pt x="6073" y="1628"/>
                  <a:pt x="6002" y="1914"/>
                  <a:pt x="6002" y="2199"/>
                </a:cubicBezTo>
                <a:cubicBezTo>
                  <a:pt x="6049" y="3366"/>
                  <a:pt x="7026" y="4295"/>
                  <a:pt x="8193" y="4295"/>
                </a:cubicBezTo>
                <a:cubicBezTo>
                  <a:pt x="9383" y="4295"/>
                  <a:pt x="10360" y="3366"/>
                  <a:pt x="10407" y="2199"/>
                </a:cubicBezTo>
                <a:cubicBezTo>
                  <a:pt x="10407" y="1866"/>
                  <a:pt x="10312" y="1533"/>
                  <a:pt x="10169" y="1223"/>
                </a:cubicBezTo>
                <a:lnTo>
                  <a:pt x="10479" y="1223"/>
                </a:lnTo>
                <a:cubicBezTo>
                  <a:pt x="10836" y="1199"/>
                  <a:pt x="10836" y="628"/>
                  <a:pt x="10479" y="604"/>
                </a:cubicBezTo>
                <a:lnTo>
                  <a:pt x="9717" y="604"/>
                </a:lnTo>
                <a:cubicBezTo>
                  <a:pt x="9291" y="199"/>
                  <a:pt x="8749" y="1"/>
                  <a:pt x="8209" y="1"/>
                </a:cubicBezTo>
                <a:cubicBezTo>
                  <a:pt x="7573" y="1"/>
                  <a:pt x="6940" y="277"/>
                  <a:pt x="6502" y="818"/>
                </a:cubicBezTo>
                <a:cubicBezTo>
                  <a:pt x="6180" y="568"/>
                  <a:pt x="5799" y="443"/>
                  <a:pt x="5418" y="443"/>
                </a:cubicBezTo>
                <a:cubicBezTo>
                  <a:pt x="5037" y="443"/>
                  <a:pt x="4656" y="568"/>
                  <a:pt x="4335" y="818"/>
                </a:cubicBezTo>
                <a:cubicBezTo>
                  <a:pt x="3897" y="277"/>
                  <a:pt x="3263" y="1"/>
                  <a:pt x="26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15"/>
          <p:cNvGrpSpPr/>
          <p:nvPr/>
        </p:nvGrpSpPr>
        <p:grpSpPr>
          <a:xfrm>
            <a:off x="3241537" y="2187882"/>
            <a:ext cx="265727" cy="365698"/>
            <a:chOff x="3196649" y="2299322"/>
            <a:chExt cx="265727" cy="365698"/>
          </a:xfrm>
        </p:grpSpPr>
        <p:sp>
          <p:nvSpPr>
            <p:cNvPr id="390" name="Google Shape;390;p15"/>
            <p:cNvSpPr/>
            <p:nvPr/>
          </p:nvSpPr>
          <p:spPr>
            <a:xfrm>
              <a:off x="3196649" y="2471594"/>
              <a:ext cx="265727" cy="193426"/>
            </a:xfrm>
            <a:custGeom>
              <a:rect b="b" l="l" r="r" t="t"/>
              <a:pathLst>
                <a:path extrusionOk="0" h="5669" w="7788">
                  <a:moveTo>
                    <a:pt x="4425" y="2046"/>
                  </a:moveTo>
                  <a:cubicBezTo>
                    <a:pt x="4821" y="2046"/>
                    <a:pt x="4821" y="2670"/>
                    <a:pt x="4425" y="2670"/>
                  </a:cubicBezTo>
                  <a:cubicBezTo>
                    <a:pt x="4411" y="2670"/>
                    <a:pt x="4397" y="2669"/>
                    <a:pt x="4382" y="2667"/>
                  </a:cubicBezTo>
                  <a:lnTo>
                    <a:pt x="4216" y="2667"/>
                  </a:lnTo>
                  <a:lnTo>
                    <a:pt x="4216" y="3334"/>
                  </a:lnTo>
                  <a:cubicBezTo>
                    <a:pt x="4239" y="3561"/>
                    <a:pt x="4067" y="3674"/>
                    <a:pt x="3894" y="3674"/>
                  </a:cubicBezTo>
                  <a:cubicBezTo>
                    <a:pt x="3722" y="3674"/>
                    <a:pt x="3549" y="3561"/>
                    <a:pt x="3573" y="3334"/>
                  </a:cubicBezTo>
                  <a:lnTo>
                    <a:pt x="3573" y="2667"/>
                  </a:lnTo>
                  <a:lnTo>
                    <a:pt x="3406" y="2667"/>
                  </a:lnTo>
                  <a:cubicBezTo>
                    <a:pt x="3391" y="2669"/>
                    <a:pt x="3377" y="2670"/>
                    <a:pt x="3364" y="2670"/>
                  </a:cubicBezTo>
                  <a:cubicBezTo>
                    <a:pt x="2968" y="2670"/>
                    <a:pt x="2968" y="2046"/>
                    <a:pt x="3364" y="2046"/>
                  </a:cubicBezTo>
                  <a:cubicBezTo>
                    <a:pt x="3377" y="2046"/>
                    <a:pt x="3391" y="2047"/>
                    <a:pt x="3406" y="2048"/>
                  </a:cubicBezTo>
                  <a:lnTo>
                    <a:pt x="4382" y="2048"/>
                  </a:lnTo>
                  <a:cubicBezTo>
                    <a:pt x="4397" y="2047"/>
                    <a:pt x="4411" y="2046"/>
                    <a:pt x="4425" y="2046"/>
                  </a:cubicBezTo>
                  <a:close/>
                  <a:moveTo>
                    <a:pt x="7478" y="0"/>
                  </a:moveTo>
                  <a:lnTo>
                    <a:pt x="7478" y="24"/>
                  </a:lnTo>
                  <a:lnTo>
                    <a:pt x="310" y="24"/>
                  </a:lnTo>
                  <a:cubicBezTo>
                    <a:pt x="298" y="22"/>
                    <a:pt x="286" y="21"/>
                    <a:pt x="274" y="21"/>
                  </a:cubicBezTo>
                  <a:cubicBezTo>
                    <a:pt x="123" y="21"/>
                    <a:pt x="1" y="155"/>
                    <a:pt x="1" y="310"/>
                  </a:cubicBezTo>
                  <a:lnTo>
                    <a:pt x="1" y="3620"/>
                  </a:lnTo>
                  <a:cubicBezTo>
                    <a:pt x="1" y="4739"/>
                    <a:pt x="905" y="5668"/>
                    <a:pt x="2049" y="5668"/>
                  </a:cubicBezTo>
                  <a:lnTo>
                    <a:pt x="5740" y="5668"/>
                  </a:lnTo>
                  <a:cubicBezTo>
                    <a:pt x="6859" y="5668"/>
                    <a:pt x="7788" y="4739"/>
                    <a:pt x="7788" y="3620"/>
                  </a:cubicBezTo>
                  <a:lnTo>
                    <a:pt x="7788" y="310"/>
                  </a:lnTo>
                  <a:cubicBezTo>
                    <a:pt x="7788" y="143"/>
                    <a:pt x="7645" y="0"/>
                    <a:pt x="7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3217769" y="2299322"/>
              <a:ext cx="223486" cy="151186"/>
            </a:xfrm>
            <a:custGeom>
              <a:rect b="b" l="l" r="r" t="t"/>
              <a:pathLst>
                <a:path extrusionOk="0" h="4431" w="6550">
                  <a:moveTo>
                    <a:pt x="3263" y="1"/>
                  </a:moveTo>
                  <a:cubicBezTo>
                    <a:pt x="3267" y="1"/>
                    <a:pt x="3271" y="1"/>
                    <a:pt x="3275" y="1"/>
                  </a:cubicBezTo>
                  <a:lnTo>
                    <a:pt x="3275" y="1"/>
                  </a:lnTo>
                  <a:cubicBezTo>
                    <a:pt x="3279" y="1"/>
                    <a:pt x="3283" y="1"/>
                    <a:pt x="3287" y="1"/>
                  </a:cubicBezTo>
                  <a:close/>
                  <a:moveTo>
                    <a:pt x="3275" y="1"/>
                  </a:moveTo>
                  <a:lnTo>
                    <a:pt x="3275" y="1"/>
                  </a:lnTo>
                  <a:cubicBezTo>
                    <a:pt x="1471" y="7"/>
                    <a:pt x="1" y="1481"/>
                    <a:pt x="1" y="3287"/>
                  </a:cubicBezTo>
                  <a:lnTo>
                    <a:pt x="1" y="4430"/>
                  </a:lnTo>
                  <a:lnTo>
                    <a:pt x="644" y="4430"/>
                  </a:lnTo>
                  <a:lnTo>
                    <a:pt x="644" y="3287"/>
                  </a:lnTo>
                  <a:cubicBezTo>
                    <a:pt x="644" y="1811"/>
                    <a:pt x="1811" y="644"/>
                    <a:pt x="3287" y="644"/>
                  </a:cubicBezTo>
                  <a:cubicBezTo>
                    <a:pt x="4740" y="644"/>
                    <a:pt x="5907" y="1811"/>
                    <a:pt x="5930" y="3287"/>
                  </a:cubicBezTo>
                  <a:lnTo>
                    <a:pt x="5930" y="4430"/>
                  </a:lnTo>
                  <a:lnTo>
                    <a:pt x="6550" y="4430"/>
                  </a:lnTo>
                  <a:lnTo>
                    <a:pt x="6550" y="3287"/>
                  </a:lnTo>
                  <a:cubicBezTo>
                    <a:pt x="6550" y="1481"/>
                    <a:pt x="5080" y="7"/>
                    <a:pt x="3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15"/>
          <p:cNvGrpSpPr/>
          <p:nvPr/>
        </p:nvGrpSpPr>
        <p:grpSpPr>
          <a:xfrm>
            <a:off x="3994712" y="2192761"/>
            <a:ext cx="344578" cy="355940"/>
            <a:chOff x="3988062" y="2299322"/>
            <a:chExt cx="344578" cy="355940"/>
          </a:xfrm>
        </p:grpSpPr>
        <p:sp>
          <p:nvSpPr>
            <p:cNvPr id="393" name="Google Shape;393;p15"/>
            <p:cNvSpPr/>
            <p:nvPr/>
          </p:nvSpPr>
          <p:spPr>
            <a:xfrm>
              <a:off x="4203394" y="2341563"/>
              <a:ext cx="86972" cy="83730"/>
            </a:xfrm>
            <a:custGeom>
              <a:rect b="b" l="l" r="r" t="t"/>
              <a:pathLst>
                <a:path extrusionOk="0" h="2454" w="2549">
                  <a:moveTo>
                    <a:pt x="429" y="1"/>
                  </a:moveTo>
                  <a:cubicBezTo>
                    <a:pt x="1" y="1"/>
                    <a:pt x="1" y="620"/>
                    <a:pt x="429" y="620"/>
                  </a:cubicBezTo>
                  <a:cubicBezTo>
                    <a:pt x="834" y="620"/>
                    <a:pt x="1215" y="787"/>
                    <a:pt x="1501" y="1073"/>
                  </a:cubicBezTo>
                  <a:cubicBezTo>
                    <a:pt x="1787" y="1358"/>
                    <a:pt x="1953" y="1739"/>
                    <a:pt x="1953" y="2144"/>
                  </a:cubicBezTo>
                  <a:cubicBezTo>
                    <a:pt x="1953" y="2311"/>
                    <a:pt x="2073" y="2454"/>
                    <a:pt x="2239" y="2454"/>
                  </a:cubicBezTo>
                  <a:lnTo>
                    <a:pt x="2311" y="2454"/>
                  </a:lnTo>
                  <a:cubicBezTo>
                    <a:pt x="2454" y="2430"/>
                    <a:pt x="2549" y="2311"/>
                    <a:pt x="2549" y="2144"/>
                  </a:cubicBezTo>
                  <a:cubicBezTo>
                    <a:pt x="2549" y="1573"/>
                    <a:pt x="2334" y="1025"/>
                    <a:pt x="1930" y="620"/>
                  </a:cubicBezTo>
                  <a:cubicBezTo>
                    <a:pt x="1525" y="215"/>
                    <a:pt x="97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4204213" y="2299322"/>
              <a:ext cx="128428" cy="125971"/>
            </a:xfrm>
            <a:custGeom>
              <a:rect b="b" l="l" r="r" t="t"/>
              <a:pathLst>
                <a:path extrusionOk="0" h="3692" w="3764">
                  <a:moveTo>
                    <a:pt x="405" y="1"/>
                  </a:moveTo>
                  <a:cubicBezTo>
                    <a:pt x="0" y="1"/>
                    <a:pt x="0" y="620"/>
                    <a:pt x="405" y="620"/>
                  </a:cubicBezTo>
                  <a:cubicBezTo>
                    <a:pt x="1144" y="620"/>
                    <a:pt x="1834" y="929"/>
                    <a:pt x="2358" y="1453"/>
                  </a:cubicBezTo>
                  <a:cubicBezTo>
                    <a:pt x="2882" y="1953"/>
                    <a:pt x="3168" y="2668"/>
                    <a:pt x="3168" y="3406"/>
                  </a:cubicBezTo>
                  <a:cubicBezTo>
                    <a:pt x="3168" y="3573"/>
                    <a:pt x="3287" y="3692"/>
                    <a:pt x="3454" y="3692"/>
                  </a:cubicBezTo>
                  <a:lnTo>
                    <a:pt x="3525" y="3692"/>
                  </a:lnTo>
                  <a:cubicBezTo>
                    <a:pt x="3668" y="3668"/>
                    <a:pt x="3763" y="3549"/>
                    <a:pt x="3763" y="3406"/>
                  </a:cubicBezTo>
                  <a:cubicBezTo>
                    <a:pt x="3763" y="2501"/>
                    <a:pt x="3406" y="1644"/>
                    <a:pt x="2787" y="1025"/>
                  </a:cubicBezTo>
                  <a:lnTo>
                    <a:pt x="2787" y="1001"/>
                  </a:lnTo>
                  <a:cubicBezTo>
                    <a:pt x="2168" y="358"/>
                    <a:pt x="1310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88062" y="2554472"/>
              <a:ext cx="91066" cy="90213"/>
            </a:xfrm>
            <a:custGeom>
              <a:rect b="b" l="l" r="r" t="t"/>
              <a:pathLst>
                <a:path extrusionOk="0" h="2644" w="2669">
                  <a:moveTo>
                    <a:pt x="834" y="0"/>
                  </a:moveTo>
                  <a:lnTo>
                    <a:pt x="96" y="739"/>
                  </a:lnTo>
                  <a:cubicBezTo>
                    <a:pt x="1" y="810"/>
                    <a:pt x="1" y="953"/>
                    <a:pt x="96" y="1024"/>
                  </a:cubicBezTo>
                  <a:lnTo>
                    <a:pt x="1620" y="2572"/>
                  </a:lnTo>
                  <a:cubicBezTo>
                    <a:pt x="1668" y="2620"/>
                    <a:pt x="1727" y="2644"/>
                    <a:pt x="1784" y="2644"/>
                  </a:cubicBezTo>
                  <a:cubicBezTo>
                    <a:pt x="1840" y="2644"/>
                    <a:pt x="1894" y="2620"/>
                    <a:pt x="1930" y="2572"/>
                  </a:cubicBezTo>
                  <a:lnTo>
                    <a:pt x="2668" y="1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4139214" y="2580471"/>
              <a:ext cx="76395" cy="74791"/>
            </a:xfrm>
            <a:custGeom>
              <a:rect b="b" l="l" r="r" t="t"/>
              <a:pathLst>
                <a:path extrusionOk="0" h="2192" w="2239">
                  <a:moveTo>
                    <a:pt x="929" y="0"/>
                  </a:moveTo>
                  <a:lnTo>
                    <a:pt x="0" y="905"/>
                  </a:lnTo>
                  <a:lnTo>
                    <a:pt x="1215" y="2120"/>
                  </a:lnTo>
                  <a:cubicBezTo>
                    <a:pt x="1262" y="2167"/>
                    <a:pt x="1328" y="2191"/>
                    <a:pt x="1393" y="2191"/>
                  </a:cubicBezTo>
                  <a:cubicBezTo>
                    <a:pt x="1459" y="2191"/>
                    <a:pt x="1524" y="2167"/>
                    <a:pt x="1572" y="2120"/>
                  </a:cubicBezTo>
                  <a:lnTo>
                    <a:pt x="2144" y="1548"/>
                  </a:lnTo>
                  <a:cubicBezTo>
                    <a:pt x="2239" y="1453"/>
                    <a:pt x="2239" y="1310"/>
                    <a:pt x="2144" y="1215"/>
                  </a:cubicBez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4015700" y="2468353"/>
              <a:ext cx="148729" cy="148729"/>
            </a:xfrm>
            <a:custGeom>
              <a:rect b="b" l="l" r="r" t="t"/>
              <a:pathLst>
                <a:path extrusionOk="0" h="4359" w="4359">
                  <a:moveTo>
                    <a:pt x="1763" y="0"/>
                  </a:moveTo>
                  <a:cubicBezTo>
                    <a:pt x="1" y="1786"/>
                    <a:pt x="96" y="1667"/>
                    <a:pt x="72" y="1715"/>
                  </a:cubicBezTo>
                  <a:lnTo>
                    <a:pt x="2644" y="4287"/>
                  </a:lnTo>
                  <a:cubicBezTo>
                    <a:pt x="2715" y="4263"/>
                    <a:pt x="2596" y="4358"/>
                    <a:pt x="4359" y="2596"/>
                  </a:cubicBezTo>
                  <a:lnTo>
                    <a:pt x="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4085577" y="2335148"/>
              <a:ext cx="215365" cy="212022"/>
            </a:xfrm>
            <a:custGeom>
              <a:rect b="b" l="l" r="r" t="t"/>
              <a:pathLst>
                <a:path extrusionOk="0" h="6214" w="6312">
                  <a:moveTo>
                    <a:pt x="1106" y="1"/>
                  </a:moveTo>
                  <a:cubicBezTo>
                    <a:pt x="944" y="1"/>
                    <a:pt x="792" y="105"/>
                    <a:pt x="763" y="284"/>
                  </a:cubicBezTo>
                  <a:lnTo>
                    <a:pt x="1" y="3332"/>
                  </a:lnTo>
                  <a:lnTo>
                    <a:pt x="2882" y="6214"/>
                  </a:lnTo>
                  <a:lnTo>
                    <a:pt x="5930" y="5452"/>
                  </a:lnTo>
                  <a:cubicBezTo>
                    <a:pt x="6216" y="5380"/>
                    <a:pt x="6311" y="5047"/>
                    <a:pt x="6097" y="4833"/>
                  </a:cubicBezTo>
                  <a:lnTo>
                    <a:pt x="1382" y="118"/>
                  </a:lnTo>
                  <a:cubicBezTo>
                    <a:pt x="1302" y="38"/>
                    <a:pt x="1202" y="1"/>
                    <a:pt x="1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>
            <a:off x="4784595" y="2238260"/>
            <a:ext cx="366517" cy="264942"/>
            <a:chOff x="4780295" y="2299322"/>
            <a:chExt cx="366517" cy="264942"/>
          </a:xfrm>
        </p:grpSpPr>
        <p:sp>
          <p:nvSpPr>
            <p:cNvPr id="400" name="Google Shape;400;p15"/>
            <p:cNvSpPr/>
            <p:nvPr/>
          </p:nvSpPr>
          <p:spPr>
            <a:xfrm>
              <a:off x="4781114" y="2435017"/>
              <a:ext cx="365698" cy="129247"/>
            </a:xfrm>
            <a:custGeom>
              <a:rect b="b" l="l" r="r" t="t"/>
              <a:pathLst>
                <a:path extrusionOk="0" h="3788" w="10718">
                  <a:moveTo>
                    <a:pt x="9146" y="1358"/>
                  </a:moveTo>
                  <a:cubicBezTo>
                    <a:pt x="9527" y="1382"/>
                    <a:pt x="9527" y="1930"/>
                    <a:pt x="9146" y="1977"/>
                  </a:cubicBezTo>
                  <a:lnTo>
                    <a:pt x="1549" y="1977"/>
                  </a:lnTo>
                  <a:cubicBezTo>
                    <a:pt x="1168" y="1930"/>
                    <a:pt x="1168" y="1382"/>
                    <a:pt x="1549" y="1358"/>
                  </a:cubicBezTo>
                  <a:close/>
                  <a:moveTo>
                    <a:pt x="1" y="1"/>
                  </a:moveTo>
                  <a:lnTo>
                    <a:pt x="1" y="2430"/>
                  </a:lnTo>
                  <a:cubicBezTo>
                    <a:pt x="1" y="3168"/>
                    <a:pt x="596" y="3763"/>
                    <a:pt x="1334" y="3787"/>
                  </a:cubicBezTo>
                  <a:lnTo>
                    <a:pt x="9360" y="3787"/>
                  </a:lnTo>
                  <a:cubicBezTo>
                    <a:pt x="10098" y="3763"/>
                    <a:pt x="10717" y="3168"/>
                    <a:pt x="10717" y="2430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780295" y="2299322"/>
              <a:ext cx="365698" cy="71550"/>
            </a:xfrm>
            <a:custGeom>
              <a:rect b="b" l="l" r="r" t="t"/>
              <a:pathLst>
                <a:path extrusionOk="0" h="2097" w="10718">
                  <a:moveTo>
                    <a:pt x="3430" y="834"/>
                  </a:moveTo>
                  <a:cubicBezTo>
                    <a:pt x="3811" y="858"/>
                    <a:pt x="3811" y="1406"/>
                    <a:pt x="3430" y="1453"/>
                  </a:cubicBezTo>
                  <a:lnTo>
                    <a:pt x="1573" y="1453"/>
                  </a:lnTo>
                  <a:cubicBezTo>
                    <a:pt x="1192" y="1406"/>
                    <a:pt x="1192" y="858"/>
                    <a:pt x="1573" y="834"/>
                  </a:cubicBezTo>
                  <a:close/>
                  <a:moveTo>
                    <a:pt x="1358" y="1"/>
                  </a:moveTo>
                  <a:cubicBezTo>
                    <a:pt x="596" y="1"/>
                    <a:pt x="1" y="596"/>
                    <a:pt x="1" y="1358"/>
                  </a:cubicBezTo>
                  <a:lnTo>
                    <a:pt x="1" y="2096"/>
                  </a:lnTo>
                  <a:lnTo>
                    <a:pt x="10717" y="2096"/>
                  </a:lnTo>
                  <a:lnTo>
                    <a:pt x="10717" y="1358"/>
                  </a:lnTo>
                  <a:cubicBezTo>
                    <a:pt x="10717" y="620"/>
                    <a:pt x="10122" y="1"/>
                    <a:pt x="9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4781114" y="2391958"/>
              <a:ext cx="365698" cy="21154"/>
            </a:xfrm>
            <a:custGeom>
              <a:rect b="b" l="l" r="r" t="t"/>
              <a:pathLst>
                <a:path extrusionOk="0" h="620" w="10718">
                  <a:moveTo>
                    <a:pt x="1" y="0"/>
                  </a:moveTo>
                  <a:lnTo>
                    <a:pt x="1" y="620"/>
                  </a:lnTo>
                  <a:lnTo>
                    <a:pt x="10717" y="620"/>
                  </a:lnTo>
                  <a:lnTo>
                    <a:pt x="10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5"/>
          <p:cNvGrpSpPr/>
          <p:nvPr/>
        </p:nvGrpSpPr>
        <p:grpSpPr>
          <a:xfrm>
            <a:off x="5579211" y="2187882"/>
            <a:ext cx="366483" cy="365698"/>
            <a:chOff x="5572561" y="2299322"/>
            <a:chExt cx="366483" cy="365698"/>
          </a:xfrm>
        </p:grpSpPr>
        <p:sp>
          <p:nvSpPr>
            <p:cNvPr id="404" name="Google Shape;404;p15"/>
            <p:cNvSpPr/>
            <p:nvPr/>
          </p:nvSpPr>
          <p:spPr>
            <a:xfrm>
              <a:off x="5687921" y="2431776"/>
              <a:ext cx="118669" cy="101439"/>
            </a:xfrm>
            <a:custGeom>
              <a:rect b="b" l="l" r="r" t="t"/>
              <a:pathLst>
                <a:path extrusionOk="0" h="2973" w="3478">
                  <a:moveTo>
                    <a:pt x="1976" y="1170"/>
                  </a:moveTo>
                  <a:cubicBezTo>
                    <a:pt x="2139" y="1170"/>
                    <a:pt x="2287" y="1286"/>
                    <a:pt x="2287" y="1477"/>
                  </a:cubicBezTo>
                  <a:cubicBezTo>
                    <a:pt x="2287" y="1644"/>
                    <a:pt x="2168" y="1786"/>
                    <a:pt x="2001" y="1786"/>
                  </a:cubicBezTo>
                  <a:cubicBezTo>
                    <a:pt x="1991" y="1787"/>
                    <a:pt x="1982" y="1788"/>
                    <a:pt x="1972" y="1788"/>
                  </a:cubicBezTo>
                  <a:cubicBezTo>
                    <a:pt x="1704" y="1788"/>
                    <a:pt x="1555" y="1470"/>
                    <a:pt x="1739" y="1263"/>
                  </a:cubicBezTo>
                  <a:cubicBezTo>
                    <a:pt x="1811" y="1199"/>
                    <a:pt x="1895" y="1170"/>
                    <a:pt x="1976" y="1170"/>
                  </a:cubicBezTo>
                  <a:close/>
                  <a:moveTo>
                    <a:pt x="2001" y="0"/>
                  </a:moveTo>
                  <a:cubicBezTo>
                    <a:pt x="668" y="0"/>
                    <a:pt x="1" y="1596"/>
                    <a:pt x="929" y="2525"/>
                  </a:cubicBezTo>
                  <a:cubicBezTo>
                    <a:pt x="1239" y="2834"/>
                    <a:pt x="1617" y="2973"/>
                    <a:pt x="1986" y="2973"/>
                  </a:cubicBezTo>
                  <a:cubicBezTo>
                    <a:pt x="2751" y="2973"/>
                    <a:pt x="3478" y="2377"/>
                    <a:pt x="3478" y="1477"/>
                  </a:cubicBezTo>
                  <a:cubicBezTo>
                    <a:pt x="3478" y="643"/>
                    <a:pt x="2811" y="0"/>
                    <a:pt x="2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5572561" y="2299322"/>
              <a:ext cx="366483" cy="365698"/>
            </a:xfrm>
            <a:custGeom>
              <a:rect b="b" l="l" r="r" t="t"/>
              <a:pathLst>
                <a:path extrusionOk="0" h="10718" w="10741">
                  <a:moveTo>
                    <a:pt x="5382" y="3239"/>
                  </a:moveTo>
                  <a:cubicBezTo>
                    <a:pt x="6549" y="3239"/>
                    <a:pt x="7478" y="4192"/>
                    <a:pt x="7478" y="5359"/>
                  </a:cubicBezTo>
                  <a:cubicBezTo>
                    <a:pt x="7478" y="6633"/>
                    <a:pt x="6440" y="7482"/>
                    <a:pt x="5355" y="7482"/>
                  </a:cubicBezTo>
                  <a:cubicBezTo>
                    <a:pt x="4839" y="7482"/>
                    <a:pt x="4312" y="7289"/>
                    <a:pt x="3882" y="6859"/>
                  </a:cubicBezTo>
                  <a:cubicBezTo>
                    <a:pt x="2548" y="5526"/>
                    <a:pt x="3477" y="3239"/>
                    <a:pt x="5382" y="3239"/>
                  </a:cubicBezTo>
                  <a:close/>
                  <a:moveTo>
                    <a:pt x="4430" y="1"/>
                  </a:moveTo>
                  <a:cubicBezTo>
                    <a:pt x="4263" y="1"/>
                    <a:pt x="4120" y="120"/>
                    <a:pt x="4120" y="286"/>
                  </a:cubicBezTo>
                  <a:lnTo>
                    <a:pt x="3953" y="1763"/>
                  </a:lnTo>
                  <a:lnTo>
                    <a:pt x="3834" y="1811"/>
                  </a:lnTo>
                  <a:lnTo>
                    <a:pt x="2667" y="906"/>
                  </a:lnTo>
                  <a:cubicBezTo>
                    <a:pt x="2603" y="852"/>
                    <a:pt x="2534" y="827"/>
                    <a:pt x="2466" y="827"/>
                  </a:cubicBezTo>
                  <a:cubicBezTo>
                    <a:pt x="2384" y="827"/>
                    <a:pt x="2304" y="864"/>
                    <a:pt x="2239" y="929"/>
                  </a:cubicBezTo>
                  <a:lnTo>
                    <a:pt x="905" y="2263"/>
                  </a:lnTo>
                  <a:cubicBezTo>
                    <a:pt x="786" y="2358"/>
                    <a:pt x="786" y="2549"/>
                    <a:pt x="881" y="2668"/>
                  </a:cubicBezTo>
                  <a:lnTo>
                    <a:pt x="1834" y="3835"/>
                  </a:lnTo>
                  <a:lnTo>
                    <a:pt x="1786" y="3954"/>
                  </a:lnTo>
                  <a:lnTo>
                    <a:pt x="286" y="4121"/>
                  </a:lnTo>
                  <a:cubicBezTo>
                    <a:pt x="143" y="4121"/>
                    <a:pt x="0" y="4263"/>
                    <a:pt x="0" y="4430"/>
                  </a:cubicBezTo>
                  <a:lnTo>
                    <a:pt x="0" y="6311"/>
                  </a:lnTo>
                  <a:cubicBezTo>
                    <a:pt x="0" y="6478"/>
                    <a:pt x="143" y="6597"/>
                    <a:pt x="286" y="6621"/>
                  </a:cubicBezTo>
                  <a:lnTo>
                    <a:pt x="1786" y="6788"/>
                  </a:lnTo>
                  <a:lnTo>
                    <a:pt x="1834" y="6907"/>
                  </a:lnTo>
                  <a:lnTo>
                    <a:pt x="905" y="8074"/>
                  </a:lnTo>
                  <a:cubicBezTo>
                    <a:pt x="810" y="8193"/>
                    <a:pt x="810" y="8383"/>
                    <a:pt x="929" y="8502"/>
                  </a:cubicBezTo>
                  <a:lnTo>
                    <a:pt x="2262" y="9812"/>
                  </a:lnTo>
                  <a:cubicBezTo>
                    <a:pt x="2325" y="9875"/>
                    <a:pt x="2401" y="9905"/>
                    <a:pt x="2480" y="9905"/>
                  </a:cubicBezTo>
                  <a:cubicBezTo>
                    <a:pt x="2551" y="9905"/>
                    <a:pt x="2624" y="9881"/>
                    <a:pt x="2691" y="9836"/>
                  </a:cubicBezTo>
                  <a:lnTo>
                    <a:pt x="3858" y="8907"/>
                  </a:lnTo>
                  <a:lnTo>
                    <a:pt x="3953" y="8955"/>
                  </a:lnTo>
                  <a:lnTo>
                    <a:pt x="4120" y="10431"/>
                  </a:lnTo>
                  <a:cubicBezTo>
                    <a:pt x="4144" y="10598"/>
                    <a:pt x="4287" y="10717"/>
                    <a:pt x="4430" y="10717"/>
                  </a:cubicBezTo>
                  <a:lnTo>
                    <a:pt x="6311" y="10717"/>
                  </a:lnTo>
                  <a:cubicBezTo>
                    <a:pt x="6478" y="10717"/>
                    <a:pt x="6620" y="10598"/>
                    <a:pt x="6644" y="10431"/>
                  </a:cubicBezTo>
                  <a:lnTo>
                    <a:pt x="6787" y="8955"/>
                  </a:lnTo>
                  <a:lnTo>
                    <a:pt x="6930" y="8907"/>
                  </a:lnTo>
                  <a:lnTo>
                    <a:pt x="8097" y="9836"/>
                  </a:lnTo>
                  <a:cubicBezTo>
                    <a:pt x="8153" y="9881"/>
                    <a:pt x="8225" y="9905"/>
                    <a:pt x="8296" y="9905"/>
                  </a:cubicBezTo>
                  <a:cubicBezTo>
                    <a:pt x="8375" y="9905"/>
                    <a:pt x="8452" y="9875"/>
                    <a:pt x="8502" y="9812"/>
                  </a:cubicBezTo>
                  <a:lnTo>
                    <a:pt x="9835" y="8479"/>
                  </a:lnTo>
                  <a:cubicBezTo>
                    <a:pt x="9955" y="8359"/>
                    <a:pt x="9955" y="8169"/>
                    <a:pt x="9859" y="8050"/>
                  </a:cubicBezTo>
                  <a:lnTo>
                    <a:pt x="8931" y="6883"/>
                  </a:lnTo>
                  <a:lnTo>
                    <a:pt x="8978" y="6788"/>
                  </a:lnTo>
                  <a:lnTo>
                    <a:pt x="10455" y="6621"/>
                  </a:lnTo>
                  <a:cubicBezTo>
                    <a:pt x="10621" y="6597"/>
                    <a:pt x="10740" y="6454"/>
                    <a:pt x="10740" y="6311"/>
                  </a:cubicBezTo>
                  <a:lnTo>
                    <a:pt x="10740" y="4406"/>
                  </a:lnTo>
                  <a:cubicBezTo>
                    <a:pt x="10740" y="4263"/>
                    <a:pt x="10621" y="4121"/>
                    <a:pt x="10455" y="4097"/>
                  </a:cubicBezTo>
                  <a:lnTo>
                    <a:pt x="8954" y="3930"/>
                  </a:lnTo>
                  <a:lnTo>
                    <a:pt x="8907" y="3811"/>
                  </a:lnTo>
                  <a:lnTo>
                    <a:pt x="9835" y="2644"/>
                  </a:lnTo>
                  <a:cubicBezTo>
                    <a:pt x="9931" y="2525"/>
                    <a:pt x="9931" y="2334"/>
                    <a:pt x="9812" y="2239"/>
                  </a:cubicBezTo>
                  <a:lnTo>
                    <a:pt x="8478" y="906"/>
                  </a:lnTo>
                  <a:cubicBezTo>
                    <a:pt x="8415" y="843"/>
                    <a:pt x="8339" y="813"/>
                    <a:pt x="8264" y="813"/>
                  </a:cubicBezTo>
                  <a:cubicBezTo>
                    <a:pt x="8196" y="813"/>
                    <a:pt x="8129" y="837"/>
                    <a:pt x="8073" y="882"/>
                  </a:cubicBezTo>
                  <a:lnTo>
                    <a:pt x="6906" y="1811"/>
                  </a:lnTo>
                  <a:lnTo>
                    <a:pt x="6787" y="1763"/>
                  </a:lnTo>
                  <a:lnTo>
                    <a:pt x="6620" y="286"/>
                  </a:lnTo>
                  <a:cubicBezTo>
                    <a:pt x="6620" y="120"/>
                    <a:pt x="6478" y="1"/>
                    <a:pt x="6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5"/>
          <p:cNvSpPr/>
          <p:nvPr/>
        </p:nvSpPr>
        <p:spPr>
          <a:xfrm>
            <a:off x="6374078" y="2237049"/>
            <a:ext cx="365664" cy="267364"/>
          </a:xfrm>
          <a:custGeom>
            <a:rect b="b" l="l" r="r" t="t"/>
            <a:pathLst>
              <a:path extrusionOk="0" h="7836" w="10717">
                <a:moveTo>
                  <a:pt x="7228" y="1864"/>
                </a:moveTo>
                <a:cubicBezTo>
                  <a:pt x="7311" y="1864"/>
                  <a:pt x="7395" y="1894"/>
                  <a:pt x="7454" y="1953"/>
                </a:cubicBezTo>
                <a:lnTo>
                  <a:pt x="9098" y="3596"/>
                </a:lnTo>
                <a:cubicBezTo>
                  <a:pt x="9217" y="3715"/>
                  <a:pt x="9217" y="3930"/>
                  <a:pt x="9098" y="4049"/>
                </a:cubicBezTo>
                <a:lnTo>
                  <a:pt x="7264" y="5859"/>
                </a:lnTo>
                <a:cubicBezTo>
                  <a:pt x="7196" y="5932"/>
                  <a:pt x="7119" y="5963"/>
                  <a:pt x="7044" y="5963"/>
                </a:cubicBezTo>
                <a:cubicBezTo>
                  <a:pt x="6806" y="5963"/>
                  <a:pt x="6599" y="5648"/>
                  <a:pt x="6835" y="5430"/>
                </a:cubicBezTo>
                <a:lnTo>
                  <a:pt x="8431" y="3835"/>
                </a:lnTo>
                <a:lnTo>
                  <a:pt x="7002" y="2406"/>
                </a:lnTo>
                <a:cubicBezTo>
                  <a:pt x="6883" y="2287"/>
                  <a:pt x="6883" y="2072"/>
                  <a:pt x="7002" y="1953"/>
                </a:cubicBezTo>
                <a:cubicBezTo>
                  <a:pt x="7061" y="1894"/>
                  <a:pt x="7145" y="1864"/>
                  <a:pt x="7228" y="1864"/>
                </a:cubicBezTo>
                <a:close/>
                <a:moveTo>
                  <a:pt x="3676" y="1843"/>
                </a:moveTo>
                <a:cubicBezTo>
                  <a:pt x="3927" y="1843"/>
                  <a:pt x="4156" y="2187"/>
                  <a:pt x="3882" y="2406"/>
                </a:cubicBezTo>
                <a:lnTo>
                  <a:pt x="2287" y="4001"/>
                </a:lnTo>
                <a:lnTo>
                  <a:pt x="3715" y="5430"/>
                </a:lnTo>
                <a:cubicBezTo>
                  <a:pt x="3835" y="5549"/>
                  <a:pt x="3835" y="5740"/>
                  <a:pt x="3715" y="5859"/>
                </a:cubicBezTo>
                <a:cubicBezTo>
                  <a:pt x="3656" y="5930"/>
                  <a:pt x="3573" y="5966"/>
                  <a:pt x="3489" y="5966"/>
                </a:cubicBezTo>
                <a:cubicBezTo>
                  <a:pt x="3406" y="5966"/>
                  <a:pt x="3323" y="5930"/>
                  <a:pt x="3263" y="5859"/>
                </a:cubicBezTo>
                <a:lnTo>
                  <a:pt x="1620" y="4216"/>
                </a:lnTo>
                <a:cubicBezTo>
                  <a:pt x="1501" y="4097"/>
                  <a:pt x="1501" y="3906"/>
                  <a:pt x="1620" y="3787"/>
                </a:cubicBezTo>
                <a:lnTo>
                  <a:pt x="3454" y="1953"/>
                </a:lnTo>
                <a:cubicBezTo>
                  <a:pt x="3521" y="1875"/>
                  <a:pt x="3599" y="1843"/>
                  <a:pt x="3676" y="1843"/>
                </a:cubicBezTo>
                <a:close/>
                <a:moveTo>
                  <a:pt x="6176" y="1259"/>
                </a:moveTo>
                <a:cubicBezTo>
                  <a:pt x="6371" y="1259"/>
                  <a:pt x="6567" y="1431"/>
                  <a:pt x="6478" y="1667"/>
                </a:cubicBezTo>
                <a:lnTo>
                  <a:pt x="4811" y="6359"/>
                </a:lnTo>
                <a:cubicBezTo>
                  <a:pt x="4774" y="6487"/>
                  <a:pt x="4653" y="6573"/>
                  <a:pt x="4523" y="6573"/>
                </a:cubicBezTo>
                <a:cubicBezTo>
                  <a:pt x="4484" y="6573"/>
                  <a:pt x="4444" y="6566"/>
                  <a:pt x="4406" y="6549"/>
                </a:cubicBezTo>
                <a:cubicBezTo>
                  <a:pt x="4263" y="6502"/>
                  <a:pt x="4168" y="6311"/>
                  <a:pt x="4239" y="6168"/>
                </a:cubicBezTo>
                <a:lnTo>
                  <a:pt x="5883" y="1477"/>
                </a:lnTo>
                <a:cubicBezTo>
                  <a:pt x="5937" y="1323"/>
                  <a:pt x="6056" y="1259"/>
                  <a:pt x="6176" y="1259"/>
                </a:cubicBezTo>
                <a:close/>
                <a:moveTo>
                  <a:pt x="1525" y="0"/>
                </a:moveTo>
                <a:cubicBezTo>
                  <a:pt x="691" y="0"/>
                  <a:pt x="0" y="667"/>
                  <a:pt x="0" y="1501"/>
                </a:cubicBezTo>
                <a:lnTo>
                  <a:pt x="0" y="6311"/>
                </a:lnTo>
                <a:cubicBezTo>
                  <a:pt x="0" y="7145"/>
                  <a:pt x="667" y="7835"/>
                  <a:pt x="1525" y="7835"/>
                </a:cubicBezTo>
                <a:lnTo>
                  <a:pt x="9193" y="7835"/>
                </a:lnTo>
                <a:cubicBezTo>
                  <a:pt x="10050" y="7835"/>
                  <a:pt x="10717" y="7145"/>
                  <a:pt x="10717" y="6311"/>
                </a:cubicBezTo>
                <a:lnTo>
                  <a:pt x="10717" y="1501"/>
                </a:lnTo>
                <a:cubicBezTo>
                  <a:pt x="10717" y="667"/>
                  <a:pt x="10026" y="0"/>
                  <a:pt x="91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5"/>
          <p:cNvGrpSpPr/>
          <p:nvPr/>
        </p:nvGrpSpPr>
        <p:grpSpPr>
          <a:xfrm>
            <a:off x="7166257" y="2207723"/>
            <a:ext cx="366244" cy="326017"/>
            <a:chOff x="7143207" y="2298367"/>
            <a:chExt cx="366244" cy="326017"/>
          </a:xfrm>
        </p:grpSpPr>
        <p:sp>
          <p:nvSpPr>
            <p:cNvPr id="408" name="Google Shape;408;p15"/>
            <p:cNvSpPr/>
            <p:nvPr/>
          </p:nvSpPr>
          <p:spPr>
            <a:xfrm>
              <a:off x="7143207" y="2427716"/>
              <a:ext cx="366244" cy="196668"/>
            </a:xfrm>
            <a:custGeom>
              <a:rect b="b" l="l" r="r" t="t"/>
              <a:pathLst>
                <a:path extrusionOk="0" h="5764" w="10734">
                  <a:moveTo>
                    <a:pt x="5383" y="1417"/>
                  </a:moveTo>
                  <a:cubicBezTo>
                    <a:pt x="5537" y="1417"/>
                    <a:pt x="5692" y="1524"/>
                    <a:pt x="5692" y="1739"/>
                  </a:cubicBezTo>
                  <a:lnTo>
                    <a:pt x="5692" y="4049"/>
                  </a:lnTo>
                  <a:cubicBezTo>
                    <a:pt x="5692" y="4251"/>
                    <a:pt x="5537" y="4352"/>
                    <a:pt x="5383" y="4352"/>
                  </a:cubicBezTo>
                  <a:cubicBezTo>
                    <a:pt x="5228" y="4352"/>
                    <a:pt x="5073" y="4251"/>
                    <a:pt x="5073" y="4049"/>
                  </a:cubicBezTo>
                  <a:lnTo>
                    <a:pt x="5073" y="1739"/>
                  </a:lnTo>
                  <a:cubicBezTo>
                    <a:pt x="5073" y="1524"/>
                    <a:pt x="5228" y="1417"/>
                    <a:pt x="5383" y="1417"/>
                  </a:cubicBezTo>
                  <a:close/>
                  <a:moveTo>
                    <a:pt x="3445" y="1401"/>
                  </a:moveTo>
                  <a:cubicBezTo>
                    <a:pt x="3589" y="1401"/>
                    <a:pt x="3728" y="1492"/>
                    <a:pt x="3739" y="1691"/>
                  </a:cubicBezTo>
                  <a:lnTo>
                    <a:pt x="3930" y="4001"/>
                  </a:lnTo>
                  <a:cubicBezTo>
                    <a:pt x="3954" y="4168"/>
                    <a:pt x="3835" y="4335"/>
                    <a:pt x="3644" y="4335"/>
                  </a:cubicBezTo>
                  <a:lnTo>
                    <a:pt x="3644" y="4358"/>
                  </a:lnTo>
                  <a:cubicBezTo>
                    <a:pt x="3477" y="4358"/>
                    <a:pt x="3311" y="4215"/>
                    <a:pt x="3311" y="4049"/>
                  </a:cubicBezTo>
                  <a:lnTo>
                    <a:pt x="3120" y="1739"/>
                  </a:lnTo>
                  <a:cubicBezTo>
                    <a:pt x="3107" y="1522"/>
                    <a:pt x="3279" y="1401"/>
                    <a:pt x="3445" y="1401"/>
                  </a:cubicBezTo>
                  <a:close/>
                  <a:moveTo>
                    <a:pt x="7312" y="1434"/>
                  </a:moveTo>
                  <a:cubicBezTo>
                    <a:pt x="7473" y="1434"/>
                    <a:pt x="7634" y="1548"/>
                    <a:pt x="7621" y="1763"/>
                  </a:cubicBezTo>
                  <a:lnTo>
                    <a:pt x="7431" y="4073"/>
                  </a:lnTo>
                  <a:cubicBezTo>
                    <a:pt x="7431" y="4239"/>
                    <a:pt x="7312" y="4382"/>
                    <a:pt x="7145" y="4382"/>
                  </a:cubicBezTo>
                  <a:lnTo>
                    <a:pt x="7121" y="4382"/>
                  </a:lnTo>
                  <a:cubicBezTo>
                    <a:pt x="6930" y="4382"/>
                    <a:pt x="6788" y="4215"/>
                    <a:pt x="6811" y="4049"/>
                  </a:cubicBezTo>
                  <a:lnTo>
                    <a:pt x="7002" y="1715"/>
                  </a:lnTo>
                  <a:cubicBezTo>
                    <a:pt x="7024" y="1524"/>
                    <a:pt x="7168" y="1434"/>
                    <a:pt x="7312" y="1434"/>
                  </a:cubicBezTo>
                  <a:close/>
                  <a:moveTo>
                    <a:pt x="429" y="0"/>
                  </a:moveTo>
                  <a:cubicBezTo>
                    <a:pt x="0" y="24"/>
                    <a:pt x="24" y="619"/>
                    <a:pt x="429" y="619"/>
                  </a:cubicBezTo>
                  <a:lnTo>
                    <a:pt x="763" y="619"/>
                  </a:lnTo>
                  <a:lnTo>
                    <a:pt x="1525" y="5501"/>
                  </a:lnTo>
                  <a:cubicBezTo>
                    <a:pt x="1548" y="5644"/>
                    <a:pt x="1667" y="5763"/>
                    <a:pt x="1834" y="5763"/>
                  </a:cubicBezTo>
                  <a:lnTo>
                    <a:pt x="8931" y="5763"/>
                  </a:lnTo>
                  <a:cubicBezTo>
                    <a:pt x="9074" y="5763"/>
                    <a:pt x="9217" y="5644"/>
                    <a:pt x="9240" y="5501"/>
                  </a:cubicBezTo>
                  <a:lnTo>
                    <a:pt x="10003" y="619"/>
                  </a:lnTo>
                  <a:lnTo>
                    <a:pt x="10312" y="619"/>
                  </a:lnTo>
                  <a:cubicBezTo>
                    <a:pt x="10320" y="620"/>
                    <a:pt x="10327" y="620"/>
                    <a:pt x="10335" y="620"/>
                  </a:cubicBezTo>
                  <a:cubicBezTo>
                    <a:pt x="10718" y="620"/>
                    <a:pt x="10733" y="24"/>
                    <a:pt x="10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7365840" y="2299322"/>
              <a:ext cx="93489" cy="107307"/>
            </a:xfrm>
            <a:custGeom>
              <a:rect b="b" l="l" r="r" t="t"/>
              <a:pathLst>
                <a:path extrusionOk="0" h="3145" w="2740">
                  <a:moveTo>
                    <a:pt x="405" y="1"/>
                  </a:moveTo>
                  <a:cubicBezTo>
                    <a:pt x="1" y="1"/>
                    <a:pt x="1" y="620"/>
                    <a:pt x="405" y="620"/>
                  </a:cubicBezTo>
                  <a:lnTo>
                    <a:pt x="929" y="620"/>
                  </a:lnTo>
                  <a:lnTo>
                    <a:pt x="2049" y="3144"/>
                  </a:lnTo>
                  <a:lnTo>
                    <a:pt x="2739" y="3144"/>
                  </a:lnTo>
                  <a:lnTo>
                    <a:pt x="1430" y="191"/>
                  </a:lnTo>
                  <a:cubicBezTo>
                    <a:pt x="1382" y="72"/>
                    <a:pt x="1263" y="1"/>
                    <a:pt x="1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7194387" y="2298367"/>
              <a:ext cx="90247" cy="107444"/>
            </a:xfrm>
            <a:custGeom>
              <a:rect b="b" l="l" r="r" t="t"/>
              <a:pathLst>
                <a:path extrusionOk="0" h="3149" w="2645">
                  <a:moveTo>
                    <a:pt x="1566" y="0"/>
                  </a:moveTo>
                  <a:cubicBezTo>
                    <a:pt x="1448" y="0"/>
                    <a:pt x="1352" y="68"/>
                    <a:pt x="1311" y="172"/>
                  </a:cubicBezTo>
                  <a:lnTo>
                    <a:pt x="1" y="3148"/>
                  </a:lnTo>
                  <a:lnTo>
                    <a:pt x="691" y="3148"/>
                  </a:lnTo>
                  <a:lnTo>
                    <a:pt x="1811" y="624"/>
                  </a:lnTo>
                  <a:lnTo>
                    <a:pt x="2335" y="624"/>
                  </a:lnTo>
                  <a:cubicBezTo>
                    <a:pt x="2501" y="624"/>
                    <a:pt x="2644" y="481"/>
                    <a:pt x="2644" y="338"/>
                  </a:cubicBezTo>
                  <a:lnTo>
                    <a:pt x="2644" y="291"/>
                  </a:lnTo>
                  <a:cubicBezTo>
                    <a:pt x="2644" y="124"/>
                    <a:pt x="2525" y="5"/>
                    <a:pt x="2358" y="5"/>
                  </a:cubicBezTo>
                  <a:lnTo>
                    <a:pt x="1620" y="5"/>
                  </a:lnTo>
                  <a:cubicBezTo>
                    <a:pt x="1602" y="2"/>
                    <a:pt x="1584" y="0"/>
                    <a:pt x="1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>
            <a:off x="8015478" y="2187882"/>
            <a:ext cx="274666" cy="365698"/>
            <a:chOff x="7940319" y="2299322"/>
            <a:chExt cx="274666" cy="365698"/>
          </a:xfrm>
        </p:grpSpPr>
        <p:sp>
          <p:nvSpPr>
            <p:cNvPr id="412" name="Google Shape;412;p15"/>
            <p:cNvSpPr/>
            <p:nvPr/>
          </p:nvSpPr>
          <p:spPr>
            <a:xfrm>
              <a:off x="7940319" y="2392777"/>
              <a:ext cx="274666" cy="272243"/>
            </a:xfrm>
            <a:custGeom>
              <a:rect b="b" l="l" r="r" t="t"/>
              <a:pathLst>
                <a:path extrusionOk="0" h="7979" w="8050">
                  <a:moveTo>
                    <a:pt x="4001" y="1548"/>
                  </a:moveTo>
                  <a:cubicBezTo>
                    <a:pt x="4150" y="1548"/>
                    <a:pt x="4299" y="1643"/>
                    <a:pt x="4311" y="1834"/>
                  </a:cubicBezTo>
                  <a:lnTo>
                    <a:pt x="4311" y="2167"/>
                  </a:lnTo>
                  <a:cubicBezTo>
                    <a:pt x="4763" y="2239"/>
                    <a:pt x="5097" y="2644"/>
                    <a:pt x="5097" y="3096"/>
                  </a:cubicBezTo>
                  <a:cubicBezTo>
                    <a:pt x="5073" y="3287"/>
                    <a:pt x="4924" y="3382"/>
                    <a:pt x="4778" y="3382"/>
                  </a:cubicBezTo>
                  <a:cubicBezTo>
                    <a:pt x="4632" y="3382"/>
                    <a:pt x="4490" y="3287"/>
                    <a:pt x="4478" y="3096"/>
                  </a:cubicBezTo>
                  <a:cubicBezTo>
                    <a:pt x="4478" y="2929"/>
                    <a:pt x="4335" y="2787"/>
                    <a:pt x="4168" y="2787"/>
                  </a:cubicBezTo>
                  <a:lnTo>
                    <a:pt x="3858" y="2787"/>
                  </a:lnTo>
                  <a:cubicBezTo>
                    <a:pt x="3549" y="2787"/>
                    <a:pt x="3430" y="3168"/>
                    <a:pt x="3668" y="3334"/>
                  </a:cubicBezTo>
                  <a:lnTo>
                    <a:pt x="4740" y="4120"/>
                  </a:lnTo>
                  <a:cubicBezTo>
                    <a:pt x="4978" y="4311"/>
                    <a:pt x="5121" y="4573"/>
                    <a:pt x="5121" y="4858"/>
                  </a:cubicBezTo>
                  <a:lnTo>
                    <a:pt x="5121" y="4882"/>
                  </a:lnTo>
                  <a:cubicBezTo>
                    <a:pt x="5121" y="5335"/>
                    <a:pt x="4787" y="5740"/>
                    <a:pt x="4335" y="5811"/>
                  </a:cubicBezTo>
                  <a:lnTo>
                    <a:pt x="4335" y="6168"/>
                  </a:lnTo>
                  <a:cubicBezTo>
                    <a:pt x="4323" y="6347"/>
                    <a:pt x="4174" y="6436"/>
                    <a:pt x="4025" y="6436"/>
                  </a:cubicBezTo>
                  <a:cubicBezTo>
                    <a:pt x="3876" y="6436"/>
                    <a:pt x="3727" y="6347"/>
                    <a:pt x="3716" y="6168"/>
                  </a:cubicBezTo>
                  <a:lnTo>
                    <a:pt x="3716" y="5811"/>
                  </a:lnTo>
                  <a:cubicBezTo>
                    <a:pt x="3263" y="5740"/>
                    <a:pt x="2930" y="5359"/>
                    <a:pt x="2930" y="4906"/>
                  </a:cubicBezTo>
                  <a:cubicBezTo>
                    <a:pt x="2930" y="4716"/>
                    <a:pt x="3073" y="4573"/>
                    <a:pt x="3239" y="4573"/>
                  </a:cubicBezTo>
                  <a:cubicBezTo>
                    <a:pt x="3406" y="4573"/>
                    <a:pt x="3525" y="4716"/>
                    <a:pt x="3525" y="4882"/>
                  </a:cubicBezTo>
                  <a:cubicBezTo>
                    <a:pt x="3525" y="5049"/>
                    <a:pt x="3668" y="5168"/>
                    <a:pt x="3835" y="5168"/>
                  </a:cubicBezTo>
                  <a:cubicBezTo>
                    <a:pt x="3946" y="5168"/>
                    <a:pt x="4030" y="5171"/>
                    <a:pt x="4098" y="5171"/>
                  </a:cubicBezTo>
                  <a:cubicBezTo>
                    <a:pt x="4234" y="5171"/>
                    <a:pt x="4303" y="5160"/>
                    <a:pt x="4382" y="5097"/>
                  </a:cubicBezTo>
                  <a:cubicBezTo>
                    <a:pt x="4525" y="4954"/>
                    <a:pt x="4501" y="4739"/>
                    <a:pt x="4359" y="4620"/>
                  </a:cubicBezTo>
                  <a:lnTo>
                    <a:pt x="3287" y="3834"/>
                  </a:lnTo>
                  <a:cubicBezTo>
                    <a:pt x="3049" y="3668"/>
                    <a:pt x="2906" y="3382"/>
                    <a:pt x="2906" y="3096"/>
                  </a:cubicBezTo>
                  <a:cubicBezTo>
                    <a:pt x="2906" y="2644"/>
                    <a:pt x="3239" y="2239"/>
                    <a:pt x="3692" y="2167"/>
                  </a:cubicBezTo>
                  <a:lnTo>
                    <a:pt x="3692" y="1834"/>
                  </a:lnTo>
                  <a:cubicBezTo>
                    <a:pt x="3704" y="1643"/>
                    <a:pt x="3852" y="1548"/>
                    <a:pt x="4001" y="1548"/>
                  </a:cubicBezTo>
                  <a:close/>
                  <a:moveTo>
                    <a:pt x="1025" y="0"/>
                  </a:moveTo>
                  <a:cubicBezTo>
                    <a:pt x="858" y="24"/>
                    <a:pt x="739" y="143"/>
                    <a:pt x="715" y="310"/>
                  </a:cubicBezTo>
                  <a:lnTo>
                    <a:pt x="24" y="7645"/>
                  </a:lnTo>
                  <a:cubicBezTo>
                    <a:pt x="0" y="7811"/>
                    <a:pt x="143" y="7978"/>
                    <a:pt x="310" y="7978"/>
                  </a:cubicBezTo>
                  <a:lnTo>
                    <a:pt x="7740" y="7978"/>
                  </a:lnTo>
                  <a:cubicBezTo>
                    <a:pt x="7812" y="7978"/>
                    <a:pt x="7907" y="7930"/>
                    <a:pt x="7955" y="7883"/>
                  </a:cubicBezTo>
                  <a:cubicBezTo>
                    <a:pt x="8026" y="7811"/>
                    <a:pt x="8050" y="7716"/>
                    <a:pt x="8050" y="7645"/>
                  </a:cubicBezTo>
                  <a:lnTo>
                    <a:pt x="7335" y="310"/>
                  </a:lnTo>
                  <a:cubicBezTo>
                    <a:pt x="7335" y="143"/>
                    <a:pt x="7192" y="0"/>
                    <a:pt x="7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8018317" y="2299322"/>
              <a:ext cx="118669" cy="72369"/>
            </a:xfrm>
            <a:custGeom>
              <a:rect b="b" l="l" r="r" t="t"/>
              <a:pathLst>
                <a:path extrusionOk="0" h="2121" w="3478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lnTo>
                    <a:pt x="1" y="2120"/>
                  </a:lnTo>
                  <a:lnTo>
                    <a:pt x="620" y="2120"/>
                  </a:lnTo>
                  <a:lnTo>
                    <a:pt x="620" y="1644"/>
                  </a:lnTo>
                  <a:cubicBezTo>
                    <a:pt x="620" y="1072"/>
                    <a:pt x="1072" y="620"/>
                    <a:pt x="1644" y="620"/>
                  </a:cubicBezTo>
                  <a:lnTo>
                    <a:pt x="1834" y="620"/>
                  </a:lnTo>
                  <a:cubicBezTo>
                    <a:pt x="2382" y="620"/>
                    <a:pt x="2858" y="1072"/>
                    <a:pt x="2858" y="1644"/>
                  </a:cubicBezTo>
                  <a:lnTo>
                    <a:pt x="2858" y="2120"/>
                  </a:lnTo>
                  <a:lnTo>
                    <a:pt x="3478" y="2120"/>
                  </a:lnTo>
                  <a:lnTo>
                    <a:pt x="3478" y="1644"/>
                  </a:lnTo>
                  <a:cubicBezTo>
                    <a:pt x="3478" y="739"/>
                    <a:pt x="2739" y="1"/>
                    <a:pt x="1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>
            <a:off x="808019" y="2701025"/>
            <a:ext cx="368905" cy="364640"/>
            <a:chOff x="828892" y="2879499"/>
            <a:chExt cx="368905" cy="364640"/>
          </a:xfrm>
        </p:grpSpPr>
        <p:sp>
          <p:nvSpPr>
            <p:cNvPr id="415" name="Google Shape;415;p15"/>
            <p:cNvSpPr/>
            <p:nvPr/>
          </p:nvSpPr>
          <p:spPr>
            <a:xfrm>
              <a:off x="828892" y="3007142"/>
              <a:ext cx="240990" cy="236998"/>
            </a:xfrm>
            <a:custGeom>
              <a:rect b="b" l="l" r="r" t="t"/>
              <a:pathLst>
                <a:path extrusionOk="0" h="6946" w="7063">
                  <a:moveTo>
                    <a:pt x="6706" y="0"/>
                  </a:moveTo>
                  <a:cubicBezTo>
                    <a:pt x="6670" y="0"/>
                    <a:pt x="6633" y="7"/>
                    <a:pt x="6597" y="22"/>
                  </a:cubicBezTo>
                  <a:lnTo>
                    <a:pt x="929" y="1998"/>
                  </a:lnTo>
                  <a:cubicBezTo>
                    <a:pt x="691" y="2070"/>
                    <a:pt x="643" y="2427"/>
                    <a:pt x="881" y="2570"/>
                  </a:cubicBezTo>
                  <a:lnTo>
                    <a:pt x="1905" y="3165"/>
                  </a:lnTo>
                  <a:lnTo>
                    <a:pt x="119" y="4951"/>
                  </a:lnTo>
                  <a:cubicBezTo>
                    <a:pt x="0" y="5070"/>
                    <a:pt x="0" y="5261"/>
                    <a:pt x="119" y="5380"/>
                  </a:cubicBezTo>
                  <a:lnTo>
                    <a:pt x="1596" y="6856"/>
                  </a:lnTo>
                  <a:cubicBezTo>
                    <a:pt x="1655" y="6916"/>
                    <a:pt x="1739" y="6946"/>
                    <a:pt x="1822" y="6946"/>
                  </a:cubicBezTo>
                  <a:cubicBezTo>
                    <a:pt x="1905" y="6946"/>
                    <a:pt x="1989" y="6916"/>
                    <a:pt x="2048" y="6856"/>
                  </a:cubicBezTo>
                  <a:lnTo>
                    <a:pt x="3834" y="5070"/>
                  </a:lnTo>
                  <a:lnTo>
                    <a:pt x="4430" y="6094"/>
                  </a:lnTo>
                  <a:cubicBezTo>
                    <a:pt x="4485" y="6205"/>
                    <a:pt x="4592" y="6259"/>
                    <a:pt x="4699" y="6259"/>
                  </a:cubicBezTo>
                  <a:cubicBezTo>
                    <a:pt x="4824" y="6259"/>
                    <a:pt x="4950" y="6187"/>
                    <a:pt x="5001" y="6047"/>
                  </a:cubicBezTo>
                  <a:lnTo>
                    <a:pt x="6978" y="403"/>
                  </a:lnTo>
                  <a:lnTo>
                    <a:pt x="7002" y="427"/>
                  </a:lnTo>
                  <a:cubicBezTo>
                    <a:pt x="7062" y="205"/>
                    <a:pt x="6901" y="0"/>
                    <a:pt x="6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053947" y="2879499"/>
              <a:ext cx="21973" cy="62576"/>
            </a:xfrm>
            <a:custGeom>
              <a:rect b="b" l="l" r="r" t="t"/>
              <a:pathLst>
                <a:path extrusionOk="0" h="1834" w="644">
                  <a:moveTo>
                    <a:pt x="319" y="0"/>
                  </a:moveTo>
                  <a:cubicBezTo>
                    <a:pt x="173" y="0"/>
                    <a:pt x="25" y="95"/>
                    <a:pt x="1" y="286"/>
                  </a:cubicBezTo>
                  <a:lnTo>
                    <a:pt x="1" y="1524"/>
                  </a:lnTo>
                  <a:cubicBezTo>
                    <a:pt x="1" y="1691"/>
                    <a:pt x="144" y="1834"/>
                    <a:pt x="310" y="1834"/>
                  </a:cubicBezTo>
                  <a:cubicBezTo>
                    <a:pt x="501" y="1834"/>
                    <a:pt x="644" y="1691"/>
                    <a:pt x="620" y="1524"/>
                  </a:cubicBezTo>
                  <a:lnTo>
                    <a:pt x="620" y="286"/>
                  </a:lnTo>
                  <a:cubicBezTo>
                    <a:pt x="608" y="95"/>
                    <a:pt x="465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1131161" y="2998100"/>
              <a:ext cx="66636" cy="21189"/>
            </a:xfrm>
            <a:custGeom>
              <a:rect b="b" l="l" r="r" t="t"/>
              <a:pathLst>
                <a:path extrusionOk="0" h="621" w="1953">
                  <a:moveTo>
                    <a:pt x="333" y="1"/>
                  </a:moveTo>
                  <a:cubicBezTo>
                    <a:pt x="167" y="1"/>
                    <a:pt x="24" y="144"/>
                    <a:pt x="24" y="311"/>
                  </a:cubicBezTo>
                  <a:cubicBezTo>
                    <a:pt x="0" y="501"/>
                    <a:pt x="143" y="620"/>
                    <a:pt x="333" y="620"/>
                  </a:cubicBezTo>
                  <a:lnTo>
                    <a:pt x="1596" y="620"/>
                  </a:lnTo>
                  <a:cubicBezTo>
                    <a:pt x="1953" y="596"/>
                    <a:pt x="1953" y="49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964587" y="2914642"/>
              <a:ext cx="57083" cy="51760"/>
            </a:xfrm>
            <a:custGeom>
              <a:rect b="b" l="l" r="r" t="t"/>
              <a:pathLst>
                <a:path extrusionOk="0" h="1517" w="1673">
                  <a:moveTo>
                    <a:pt x="357" y="0"/>
                  </a:moveTo>
                  <a:cubicBezTo>
                    <a:pt x="280" y="0"/>
                    <a:pt x="203" y="30"/>
                    <a:pt x="143" y="89"/>
                  </a:cubicBezTo>
                  <a:cubicBezTo>
                    <a:pt x="0" y="208"/>
                    <a:pt x="0" y="399"/>
                    <a:pt x="143" y="518"/>
                  </a:cubicBezTo>
                  <a:lnTo>
                    <a:pt x="1000" y="1423"/>
                  </a:lnTo>
                  <a:cubicBezTo>
                    <a:pt x="1072" y="1489"/>
                    <a:pt x="1150" y="1517"/>
                    <a:pt x="1224" y="1517"/>
                  </a:cubicBezTo>
                  <a:cubicBezTo>
                    <a:pt x="1470" y="1517"/>
                    <a:pt x="1673" y="1208"/>
                    <a:pt x="1453" y="970"/>
                  </a:cubicBezTo>
                  <a:lnTo>
                    <a:pt x="572" y="89"/>
                  </a:lnTo>
                  <a:cubicBezTo>
                    <a:pt x="512" y="30"/>
                    <a:pt x="435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1102602" y="2912834"/>
              <a:ext cx="61075" cy="51487"/>
            </a:xfrm>
            <a:custGeom>
              <a:rect b="b" l="l" r="r" t="t"/>
              <a:pathLst>
                <a:path extrusionOk="0" h="1509" w="1790">
                  <a:moveTo>
                    <a:pt x="1336" y="1"/>
                  </a:moveTo>
                  <a:cubicBezTo>
                    <a:pt x="1264" y="1"/>
                    <a:pt x="1189" y="29"/>
                    <a:pt x="1123" y="95"/>
                  </a:cubicBezTo>
                  <a:lnTo>
                    <a:pt x="218" y="976"/>
                  </a:lnTo>
                  <a:cubicBezTo>
                    <a:pt x="0" y="1194"/>
                    <a:pt x="197" y="1509"/>
                    <a:pt x="441" y="1509"/>
                  </a:cubicBezTo>
                  <a:cubicBezTo>
                    <a:pt x="517" y="1509"/>
                    <a:pt x="597" y="1478"/>
                    <a:pt x="670" y="1405"/>
                  </a:cubicBezTo>
                  <a:lnTo>
                    <a:pt x="1552" y="547"/>
                  </a:lnTo>
                  <a:cubicBezTo>
                    <a:pt x="1790" y="309"/>
                    <a:pt x="1577" y="1"/>
                    <a:pt x="1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1102773" y="3056309"/>
              <a:ext cx="60222" cy="51828"/>
            </a:xfrm>
            <a:custGeom>
              <a:rect b="b" l="l" r="r" t="t"/>
              <a:pathLst>
                <a:path extrusionOk="0" h="1519" w="1765">
                  <a:moveTo>
                    <a:pt x="446" y="1"/>
                  </a:moveTo>
                  <a:cubicBezTo>
                    <a:pt x="208" y="1"/>
                    <a:pt x="1" y="316"/>
                    <a:pt x="237" y="534"/>
                  </a:cubicBezTo>
                  <a:lnTo>
                    <a:pt x="1094" y="1415"/>
                  </a:lnTo>
                  <a:cubicBezTo>
                    <a:pt x="1168" y="1488"/>
                    <a:pt x="1248" y="1519"/>
                    <a:pt x="1324" y="1519"/>
                  </a:cubicBezTo>
                  <a:cubicBezTo>
                    <a:pt x="1567" y="1519"/>
                    <a:pt x="1764" y="1204"/>
                    <a:pt x="1547" y="986"/>
                  </a:cubicBezTo>
                  <a:lnTo>
                    <a:pt x="665" y="105"/>
                  </a:lnTo>
                  <a:cubicBezTo>
                    <a:pt x="598" y="31"/>
                    <a:pt x="520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5"/>
          <p:cNvGrpSpPr/>
          <p:nvPr/>
        </p:nvGrpSpPr>
        <p:grpSpPr>
          <a:xfrm>
            <a:off x="1610959" y="2707903"/>
            <a:ext cx="360785" cy="360410"/>
            <a:chOff x="1621943" y="2878032"/>
            <a:chExt cx="360785" cy="360410"/>
          </a:xfrm>
        </p:grpSpPr>
        <p:sp>
          <p:nvSpPr>
            <p:cNvPr id="422" name="Google Shape;422;p15"/>
            <p:cNvSpPr/>
            <p:nvPr/>
          </p:nvSpPr>
          <p:spPr>
            <a:xfrm>
              <a:off x="1621943" y="2878032"/>
              <a:ext cx="360785" cy="360410"/>
            </a:xfrm>
            <a:custGeom>
              <a:rect b="b" l="l" r="r" t="t"/>
              <a:pathLst>
                <a:path extrusionOk="0" h="10563" w="10574">
                  <a:moveTo>
                    <a:pt x="6927" y="2996"/>
                  </a:moveTo>
                  <a:cubicBezTo>
                    <a:pt x="7359" y="2996"/>
                    <a:pt x="7787" y="3187"/>
                    <a:pt x="8073" y="3568"/>
                  </a:cubicBezTo>
                  <a:cubicBezTo>
                    <a:pt x="8383" y="3949"/>
                    <a:pt x="8454" y="4473"/>
                    <a:pt x="8287" y="4925"/>
                  </a:cubicBezTo>
                  <a:cubicBezTo>
                    <a:pt x="8168" y="5235"/>
                    <a:pt x="8002" y="5497"/>
                    <a:pt x="7811" y="5759"/>
                  </a:cubicBezTo>
                  <a:cubicBezTo>
                    <a:pt x="7668" y="5949"/>
                    <a:pt x="7716" y="5854"/>
                    <a:pt x="7168" y="6663"/>
                  </a:cubicBezTo>
                  <a:cubicBezTo>
                    <a:pt x="7121" y="6759"/>
                    <a:pt x="7025" y="6806"/>
                    <a:pt x="6927" y="6806"/>
                  </a:cubicBezTo>
                  <a:cubicBezTo>
                    <a:pt x="6829" y="6806"/>
                    <a:pt x="6728" y="6759"/>
                    <a:pt x="6668" y="6663"/>
                  </a:cubicBezTo>
                  <a:cubicBezTo>
                    <a:pt x="6120" y="5878"/>
                    <a:pt x="6192" y="5949"/>
                    <a:pt x="6049" y="5759"/>
                  </a:cubicBezTo>
                  <a:cubicBezTo>
                    <a:pt x="5835" y="5497"/>
                    <a:pt x="5668" y="5235"/>
                    <a:pt x="5549" y="4925"/>
                  </a:cubicBezTo>
                  <a:cubicBezTo>
                    <a:pt x="5382" y="4473"/>
                    <a:pt x="5454" y="3949"/>
                    <a:pt x="5763" y="3568"/>
                  </a:cubicBezTo>
                  <a:cubicBezTo>
                    <a:pt x="6061" y="3187"/>
                    <a:pt x="6495" y="2996"/>
                    <a:pt x="6927" y="2996"/>
                  </a:cubicBezTo>
                  <a:close/>
                  <a:moveTo>
                    <a:pt x="281" y="1"/>
                  </a:moveTo>
                  <a:cubicBezTo>
                    <a:pt x="129" y="1"/>
                    <a:pt x="0" y="129"/>
                    <a:pt x="0" y="305"/>
                  </a:cubicBezTo>
                  <a:lnTo>
                    <a:pt x="0" y="9450"/>
                  </a:lnTo>
                  <a:cubicBezTo>
                    <a:pt x="0" y="9569"/>
                    <a:pt x="95" y="9688"/>
                    <a:pt x="238" y="9736"/>
                  </a:cubicBezTo>
                  <a:cubicBezTo>
                    <a:pt x="2072" y="10188"/>
                    <a:pt x="2905" y="10402"/>
                    <a:pt x="3310" y="10498"/>
                  </a:cubicBezTo>
                  <a:lnTo>
                    <a:pt x="3310" y="734"/>
                  </a:lnTo>
                  <a:lnTo>
                    <a:pt x="381" y="19"/>
                  </a:lnTo>
                  <a:cubicBezTo>
                    <a:pt x="347" y="7"/>
                    <a:pt x="314" y="1"/>
                    <a:pt x="281" y="1"/>
                  </a:cubicBezTo>
                  <a:close/>
                  <a:moveTo>
                    <a:pt x="6620" y="67"/>
                  </a:moveTo>
                  <a:lnTo>
                    <a:pt x="3929" y="734"/>
                  </a:lnTo>
                  <a:lnTo>
                    <a:pt x="3929" y="10521"/>
                  </a:lnTo>
                  <a:lnTo>
                    <a:pt x="6620" y="9855"/>
                  </a:lnTo>
                  <a:lnTo>
                    <a:pt x="6620" y="7711"/>
                  </a:lnTo>
                  <a:cubicBezTo>
                    <a:pt x="6620" y="7497"/>
                    <a:pt x="6775" y="7390"/>
                    <a:pt x="6930" y="7390"/>
                  </a:cubicBezTo>
                  <a:cubicBezTo>
                    <a:pt x="7085" y="7390"/>
                    <a:pt x="7240" y="7497"/>
                    <a:pt x="7240" y="7711"/>
                  </a:cubicBezTo>
                  <a:lnTo>
                    <a:pt x="7240" y="9831"/>
                  </a:lnTo>
                  <a:lnTo>
                    <a:pt x="10193" y="10545"/>
                  </a:lnTo>
                  <a:cubicBezTo>
                    <a:pt x="10223" y="10557"/>
                    <a:pt x="10254" y="10562"/>
                    <a:pt x="10284" y="10562"/>
                  </a:cubicBezTo>
                  <a:cubicBezTo>
                    <a:pt x="10440" y="10562"/>
                    <a:pt x="10574" y="10419"/>
                    <a:pt x="10574" y="10259"/>
                  </a:cubicBezTo>
                  <a:lnTo>
                    <a:pt x="10574" y="1139"/>
                  </a:lnTo>
                  <a:cubicBezTo>
                    <a:pt x="10574" y="996"/>
                    <a:pt x="10478" y="877"/>
                    <a:pt x="10336" y="829"/>
                  </a:cubicBezTo>
                  <a:cubicBezTo>
                    <a:pt x="8454" y="376"/>
                    <a:pt x="7621" y="162"/>
                    <a:pt x="7240" y="67"/>
                  </a:cubicBezTo>
                  <a:lnTo>
                    <a:pt x="7240" y="2067"/>
                  </a:lnTo>
                  <a:cubicBezTo>
                    <a:pt x="7240" y="2270"/>
                    <a:pt x="7085" y="2371"/>
                    <a:pt x="6930" y="2371"/>
                  </a:cubicBezTo>
                  <a:cubicBezTo>
                    <a:pt x="6775" y="2371"/>
                    <a:pt x="6620" y="2270"/>
                    <a:pt x="6620" y="2067"/>
                  </a:cubicBezTo>
                  <a:lnTo>
                    <a:pt x="6620" y="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1824240" y="3001341"/>
              <a:ext cx="67353" cy="78885"/>
            </a:xfrm>
            <a:custGeom>
              <a:rect b="b" l="l" r="r" t="t"/>
              <a:pathLst>
                <a:path extrusionOk="0" h="2312" w="1974">
                  <a:moveTo>
                    <a:pt x="1005" y="575"/>
                  </a:moveTo>
                  <a:cubicBezTo>
                    <a:pt x="1151" y="575"/>
                    <a:pt x="1287" y="685"/>
                    <a:pt x="1287" y="859"/>
                  </a:cubicBezTo>
                  <a:cubicBezTo>
                    <a:pt x="1287" y="1025"/>
                    <a:pt x="1168" y="1168"/>
                    <a:pt x="1001" y="1168"/>
                  </a:cubicBezTo>
                  <a:cubicBezTo>
                    <a:pt x="739" y="1168"/>
                    <a:pt x="596" y="835"/>
                    <a:pt x="787" y="668"/>
                  </a:cubicBezTo>
                  <a:cubicBezTo>
                    <a:pt x="851" y="604"/>
                    <a:pt x="929" y="575"/>
                    <a:pt x="1005" y="575"/>
                  </a:cubicBezTo>
                  <a:close/>
                  <a:moveTo>
                    <a:pt x="1034" y="1"/>
                  </a:moveTo>
                  <a:cubicBezTo>
                    <a:pt x="1023" y="1"/>
                    <a:pt x="1012" y="1"/>
                    <a:pt x="1001" y="1"/>
                  </a:cubicBezTo>
                  <a:cubicBezTo>
                    <a:pt x="406" y="1"/>
                    <a:pt x="1" y="573"/>
                    <a:pt x="215" y="1097"/>
                  </a:cubicBezTo>
                  <a:cubicBezTo>
                    <a:pt x="310" y="1359"/>
                    <a:pt x="453" y="1573"/>
                    <a:pt x="620" y="1787"/>
                  </a:cubicBezTo>
                  <a:cubicBezTo>
                    <a:pt x="763" y="1954"/>
                    <a:pt x="739" y="1930"/>
                    <a:pt x="1001" y="2311"/>
                  </a:cubicBezTo>
                  <a:cubicBezTo>
                    <a:pt x="1263" y="1930"/>
                    <a:pt x="1239" y="1954"/>
                    <a:pt x="1382" y="1787"/>
                  </a:cubicBezTo>
                  <a:cubicBezTo>
                    <a:pt x="1549" y="1573"/>
                    <a:pt x="1668" y="1359"/>
                    <a:pt x="1787" y="1097"/>
                  </a:cubicBezTo>
                  <a:cubicBezTo>
                    <a:pt x="1974" y="583"/>
                    <a:pt x="1588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15"/>
          <p:cNvGrpSpPr/>
          <p:nvPr/>
        </p:nvGrpSpPr>
        <p:grpSpPr>
          <a:xfrm>
            <a:off x="2400137" y="2740982"/>
            <a:ext cx="370611" cy="294251"/>
            <a:chOff x="2414175" y="2878646"/>
            <a:chExt cx="370611" cy="294251"/>
          </a:xfrm>
        </p:grpSpPr>
        <p:sp>
          <p:nvSpPr>
            <p:cNvPr id="425" name="Google Shape;425;p15"/>
            <p:cNvSpPr/>
            <p:nvPr/>
          </p:nvSpPr>
          <p:spPr>
            <a:xfrm>
              <a:off x="2651411" y="2961694"/>
              <a:ext cx="133375" cy="128223"/>
            </a:xfrm>
            <a:custGeom>
              <a:rect b="b" l="l" r="r" t="t"/>
              <a:pathLst>
                <a:path extrusionOk="0" h="3758" w="3909">
                  <a:moveTo>
                    <a:pt x="3447" y="0"/>
                  </a:moveTo>
                  <a:cubicBezTo>
                    <a:pt x="3376" y="0"/>
                    <a:pt x="3304" y="27"/>
                    <a:pt x="3240" y="92"/>
                  </a:cubicBezTo>
                  <a:lnTo>
                    <a:pt x="1906" y="1425"/>
                  </a:lnTo>
                  <a:lnTo>
                    <a:pt x="573" y="92"/>
                  </a:lnTo>
                  <a:cubicBezTo>
                    <a:pt x="501" y="32"/>
                    <a:pt x="418" y="2"/>
                    <a:pt x="337" y="2"/>
                  </a:cubicBezTo>
                  <a:cubicBezTo>
                    <a:pt x="257" y="2"/>
                    <a:pt x="180" y="32"/>
                    <a:pt x="120" y="92"/>
                  </a:cubicBezTo>
                  <a:cubicBezTo>
                    <a:pt x="1" y="211"/>
                    <a:pt x="1" y="401"/>
                    <a:pt x="120" y="544"/>
                  </a:cubicBezTo>
                  <a:lnTo>
                    <a:pt x="1454" y="1878"/>
                  </a:lnTo>
                  <a:lnTo>
                    <a:pt x="120" y="3211"/>
                  </a:lnTo>
                  <a:cubicBezTo>
                    <a:pt x="1" y="3330"/>
                    <a:pt x="1" y="3521"/>
                    <a:pt x="120" y="3664"/>
                  </a:cubicBezTo>
                  <a:cubicBezTo>
                    <a:pt x="180" y="3723"/>
                    <a:pt x="257" y="3753"/>
                    <a:pt x="337" y="3753"/>
                  </a:cubicBezTo>
                  <a:cubicBezTo>
                    <a:pt x="418" y="3753"/>
                    <a:pt x="501" y="3723"/>
                    <a:pt x="573" y="3664"/>
                  </a:cubicBezTo>
                  <a:lnTo>
                    <a:pt x="1906" y="2330"/>
                  </a:lnTo>
                  <a:lnTo>
                    <a:pt x="3240" y="3664"/>
                  </a:lnTo>
                  <a:cubicBezTo>
                    <a:pt x="3306" y="3730"/>
                    <a:pt x="3381" y="3758"/>
                    <a:pt x="3453" y="3758"/>
                  </a:cubicBezTo>
                  <a:cubicBezTo>
                    <a:pt x="3694" y="3758"/>
                    <a:pt x="3906" y="3449"/>
                    <a:pt x="3668" y="3211"/>
                  </a:cubicBezTo>
                  <a:lnTo>
                    <a:pt x="2335" y="1878"/>
                  </a:lnTo>
                  <a:lnTo>
                    <a:pt x="3668" y="544"/>
                  </a:lnTo>
                  <a:cubicBezTo>
                    <a:pt x="3909" y="322"/>
                    <a:pt x="3690" y="0"/>
                    <a:pt x="3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414175" y="2947670"/>
              <a:ext cx="53637" cy="156918"/>
            </a:xfrm>
            <a:custGeom>
              <a:rect b="b" l="l" r="r" t="t"/>
              <a:pathLst>
                <a:path extrusionOk="0" h="4599" w="1572">
                  <a:moveTo>
                    <a:pt x="278" y="0"/>
                  </a:moveTo>
                  <a:cubicBezTo>
                    <a:pt x="125" y="0"/>
                    <a:pt x="0" y="156"/>
                    <a:pt x="0" y="312"/>
                  </a:cubicBezTo>
                  <a:lnTo>
                    <a:pt x="0" y="4265"/>
                  </a:lnTo>
                  <a:cubicBezTo>
                    <a:pt x="0" y="4456"/>
                    <a:pt x="143" y="4575"/>
                    <a:pt x="310" y="4599"/>
                  </a:cubicBezTo>
                  <a:lnTo>
                    <a:pt x="1572" y="4599"/>
                  </a:lnTo>
                  <a:lnTo>
                    <a:pt x="1572" y="2"/>
                  </a:lnTo>
                  <a:lnTo>
                    <a:pt x="310" y="2"/>
                  </a:lnTo>
                  <a:cubicBezTo>
                    <a:pt x="299" y="1"/>
                    <a:pt x="288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489717" y="2878646"/>
              <a:ext cx="141427" cy="294251"/>
            </a:xfrm>
            <a:custGeom>
              <a:rect b="b" l="l" r="r" t="t"/>
              <a:pathLst>
                <a:path extrusionOk="0" h="8624" w="4145">
                  <a:moveTo>
                    <a:pt x="3550" y="0"/>
                  </a:moveTo>
                  <a:cubicBezTo>
                    <a:pt x="3455" y="0"/>
                    <a:pt x="3358" y="23"/>
                    <a:pt x="3263" y="73"/>
                  </a:cubicBezTo>
                  <a:lnTo>
                    <a:pt x="1" y="1883"/>
                  </a:lnTo>
                  <a:lnTo>
                    <a:pt x="1" y="6741"/>
                  </a:lnTo>
                  <a:lnTo>
                    <a:pt x="3263" y="8551"/>
                  </a:lnTo>
                  <a:cubicBezTo>
                    <a:pt x="3358" y="8600"/>
                    <a:pt x="3455" y="8623"/>
                    <a:pt x="3550" y="8623"/>
                  </a:cubicBezTo>
                  <a:cubicBezTo>
                    <a:pt x="3864" y="8623"/>
                    <a:pt x="4145" y="8374"/>
                    <a:pt x="4145" y="8027"/>
                  </a:cubicBezTo>
                  <a:lnTo>
                    <a:pt x="4145" y="597"/>
                  </a:lnTo>
                  <a:cubicBezTo>
                    <a:pt x="4145" y="249"/>
                    <a:pt x="3864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15"/>
          <p:cNvGrpSpPr/>
          <p:nvPr/>
        </p:nvGrpSpPr>
        <p:grpSpPr>
          <a:xfrm>
            <a:off x="3192955" y="2740982"/>
            <a:ext cx="381939" cy="294251"/>
            <a:chOff x="3195830" y="2878646"/>
            <a:chExt cx="381939" cy="294251"/>
          </a:xfrm>
        </p:grpSpPr>
        <p:sp>
          <p:nvSpPr>
            <p:cNvPr id="429" name="Google Shape;429;p15"/>
            <p:cNvSpPr/>
            <p:nvPr/>
          </p:nvSpPr>
          <p:spPr>
            <a:xfrm>
              <a:off x="3493220" y="2909149"/>
              <a:ext cx="84549" cy="233620"/>
            </a:xfrm>
            <a:custGeom>
              <a:rect b="b" l="l" r="r" t="t"/>
              <a:pathLst>
                <a:path extrusionOk="0" h="6847" w="2478">
                  <a:moveTo>
                    <a:pt x="418" y="0"/>
                  </a:moveTo>
                  <a:cubicBezTo>
                    <a:pt x="334" y="0"/>
                    <a:pt x="251" y="36"/>
                    <a:pt x="191" y="107"/>
                  </a:cubicBezTo>
                  <a:cubicBezTo>
                    <a:pt x="72" y="227"/>
                    <a:pt x="72" y="417"/>
                    <a:pt x="191" y="536"/>
                  </a:cubicBezTo>
                  <a:cubicBezTo>
                    <a:pt x="1787" y="2132"/>
                    <a:pt x="1787" y="4704"/>
                    <a:pt x="191" y="6299"/>
                  </a:cubicBezTo>
                  <a:cubicBezTo>
                    <a:pt x="1" y="6490"/>
                    <a:pt x="144" y="6847"/>
                    <a:pt x="406" y="6847"/>
                  </a:cubicBezTo>
                  <a:cubicBezTo>
                    <a:pt x="501" y="6847"/>
                    <a:pt x="572" y="6799"/>
                    <a:pt x="644" y="6752"/>
                  </a:cubicBezTo>
                  <a:cubicBezTo>
                    <a:pt x="2478" y="4918"/>
                    <a:pt x="2478" y="1941"/>
                    <a:pt x="644" y="107"/>
                  </a:cubicBezTo>
                  <a:cubicBezTo>
                    <a:pt x="584" y="36"/>
                    <a:pt x="501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3461489" y="2939311"/>
              <a:ext cx="69161" cy="173261"/>
            </a:xfrm>
            <a:custGeom>
              <a:rect b="b" l="l" r="r" t="t"/>
              <a:pathLst>
                <a:path extrusionOk="0" h="5078" w="2027">
                  <a:moveTo>
                    <a:pt x="449" y="1"/>
                  </a:moveTo>
                  <a:cubicBezTo>
                    <a:pt x="211" y="1"/>
                    <a:pt x="4" y="315"/>
                    <a:pt x="240" y="533"/>
                  </a:cubicBezTo>
                  <a:cubicBezTo>
                    <a:pt x="1336" y="1653"/>
                    <a:pt x="1336" y="3439"/>
                    <a:pt x="240" y="4534"/>
                  </a:cubicBezTo>
                  <a:cubicBezTo>
                    <a:pt x="0" y="4756"/>
                    <a:pt x="218" y="5078"/>
                    <a:pt x="462" y="5078"/>
                  </a:cubicBezTo>
                  <a:cubicBezTo>
                    <a:pt x="532" y="5078"/>
                    <a:pt x="605" y="5051"/>
                    <a:pt x="669" y="4987"/>
                  </a:cubicBezTo>
                  <a:cubicBezTo>
                    <a:pt x="2026" y="3629"/>
                    <a:pt x="2026" y="1438"/>
                    <a:pt x="669" y="105"/>
                  </a:cubicBezTo>
                  <a:cubicBezTo>
                    <a:pt x="601" y="31"/>
                    <a:pt x="524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3431292" y="2969712"/>
              <a:ext cx="52238" cy="111914"/>
            </a:xfrm>
            <a:custGeom>
              <a:rect b="b" l="l" r="r" t="t"/>
              <a:pathLst>
                <a:path extrusionOk="0" h="3280" w="1531">
                  <a:moveTo>
                    <a:pt x="459" y="1"/>
                  </a:moveTo>
                  <a:cubicBezTo>
                    <a:pt x="217" y="1"/>
                    <a:pt x="1" y="309"/>
                    <a:pt x="220" y="547"/>
                  </a:cubicBezTo>
                  <a:cubicBezTo>
                    <a:pt x="839" y="1143"/>
                    <a:pt x="839" y="2143"/>
                    <a:pt x="220" y="2762"/>
                  </a:cubicBezTo>
                  <a:cubicBezTo>
                    <a:pt x="101" y="2881"/>
                    <a:pt x="101" y="3072"/>
                    <a:pt x="220" y="3191"/>
                  </a:cubicBezTo>
                  <a:cubicBezTo>
                    <a:pt x="292" y="3250"/>
                    <a:pt x="375" y="3280"/>
                    <a:pt x="455" y="3280"/>
                  </a:cubicBezTo>
                  <a:cubicBezTo>
                    <a:pt x="536" y="3280"/>
                    <a:pt x="613" y="3250"/>
                    <a:pt x="673" y="3191"/>
                  </a:cubicBezTo>
                  <a:cubicBezTo>
                    <a:pt x="1530" y="2333"/>
                    <a:pt x="1530" y="952"/>
                    <a:pt x="673" y="95"/>
                  </a:cubicBezTo>
                  <a:cubicBezTo>
                    <a:pt x="607" y="29"/>
                    <a:pt x="532" y="1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3195830" y="2947670"/>
              <a:ext cx="53671" cy="156918"/>
            </a:xfrm>
            <a:custGeom>
              <a:rect b="b" l="l" r="r" t="t"/>
              <a:pathLst>
                <a:path extrusionOk="0" h="4599" w="1573">
                  <a:moveTo>
                    <a:pt x="298" y="0"/>
                  </a:moveTo>
                  <a:cubicBezTo>
                    <a:pt x="126" y="0"/>
                    <a:pt x="2" y="156"/>
                    <a:pt x="25" y="312"/>
                  </a:cubicBezTo>
                  <a:lnTo>
                    <a:pt x="25" y="4265"/>
                  </a:lnTo>
                  <a:cubicBezTo>
                    <a:pt x="1" y="4456"/>
                    <a:pt x="144" y="4575"/>
                    <a:pt x="334" y="4599"/>
                  </a:cubicBezTo>
                  <a:lnTo>
                    <a:pt x="1572" y="4599"/>
                  </a:lnTo>
                  <a:lnTo>
                    <a:pt x="1572" y="2"/>
                  </a:lnTo>
                  <a:lnTo>
                    <a:pt x="334" y="2"/>
                  </a:lnTo>
                  <a:cubicBezTo>
                    <a:pt x="322" y="1"/>
                    <a:pt x="310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3271406" y="2878646"/>
              <a:ext cx="142212" cy="294251"/>
            </a:xfrm>
            <a:custGeom>
              <a:rect b="b" l="l" r="r" t="t"/>
              <a:pathLst>
                <a:path extrusionOk="0" h="8624" w="4168">
                  <a:moveTo>
                    <a:pt x="3561" y="0"/>
                  </a:moveTo>
                  <a:cubicBezTo>
                    <a:pt x="3469" y="0"/>
                    <a:pt x="3375" y="23"/>
                    <a:pt x="3287" y="73"/>
                  </a:cubicBezTo>
                  <a:lnTo>
                    <a:pt x="0" y="1883"/>
                  </a:lnTo>
                  <a:lnTo>
                    <a:pt x="0" y="6741"/>
                  </a:lnTo>
                  <a:lnTo>
                    <a:pt x="3287" y="8551"/>
                  </a:lnTo>
                  <a:cubicBezTo>
                    <a:pt x="3375" y="8600"/>
                    <a:pt x="3469" y="8623"/>
                    <a:pt x="3561" y="8623"/>
                  </a:cubicBezTo>
                  <a:cubicBezTo>
                    <a:pt x="3865" y="8623"/>
                    <a:pt x="4150" y="8374"/>
                    <a:pt x="4168" y="8027"/>
                  </a:cubicBezTo>
                  <a:lnTo>
                    <a:pt x="4168" y="597"/>
                  </a:lnTo>
                  <a:cubicBezTo>
                    <a:pt x="4150" y="249"/>
                    <a:pt x="3865" y="0"/>
                    <a:pt x="3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15"/>
          <p:cNvGrpSpPr/>
          <p:nvPr/>
        </p:nvGrpSpPr>
        <p:grpSpPr>
          <a:xfrm>
            <a:off x="3986006" y="2729245"/>
            <a:ext cx="366483" cy="317725"/>
            <a:chOff x="3988881" y="2878680"/>
            <a:chExt cx="366483" cy="317725"/>
          </a:xfrm>
        </p:grpSpPr>
        <p:sp>
          <p:nvSpPr>
            <p:cNvPr id="435" name="Google Shape;435;p15"/>
            <p:cNvSpPr/>
            <p:nvPr/>
          </p:nvSpPr>
          <p:spPr>
            <a:xfrm>
              <a:off x="3988881" y="2878680"/>
              <a:ext cx="366483" cy="317725"/>
            </a:xfrm>
            <a:custGeom>
              <a:rect b="b" l="l" r="r" t="t"/>
              <a:pathLst>
                <a:path extrusionOk="0" h="9312" w="10741">
                  <a:moveTo>
                    <a:pt x="2620" y="1251"/>
                  </a:moveTo>
                  <a:cubicBezTo>
                    <a:pt x="2775" y="1251"/>
                    <a:pt x="2930" y="1358"/>
                    <a:pt x="2930" y="1572"/>
                  </a:cubicBezTo>
                  <a:lnTo>
                    <a:pt x="2930" y="2715"/>
                  </a:lnTo>
                  <a:cubicBezTo>
                    <a:pt x="3787" y="3001"/>
                    <a:pt x="3787" y="4215"/>
                    <a:pt x="2930" y="4525"/>
                  </a:cubicBezTo>
                  <a:lnTo>
                    <a:pt x="2930" y="7740"/>
                  </a:lnTo>
                  <a:cubicBezTo>
                    <a:pt x="2930" y="7954"/>
                    <a:pt x="2775" y="8061"/>
                    <a:pt x="2620" y="8061"/>
                  </a:cubicBezTo>
                  <a:cubicBezTo>
                    <a:pt x="2465" y="8061"/>
                    <a:pt x="2311" y="7954"/>
                    <a:pt x="2311" y="7740"/>
                  </a:cubicBezTo>
                  <a:lnTo>
                    <a:pt x="2311" y="4525"/>
                  </a:lnTo>
                  <a:cubicBezTo>
                    <a:pt x="1453" y="4215"/>
                    <a:pt x="1453" y="3001"/>
                    <a:pt x="2311" y="2715"/>
                  </a:cubicBezTo>
                  <a:lnTo>
                    <a:pt x="2311" y="1572"/>
                  </a:lnTo>
                  <a:cubicBezTo>
                    <a:pt x="2311" y="1358"/>
                    <a:pt x="2465" y="1251"/>
                    <a:pt x="2620" y="1251"/>
                  </a:cubicBezTo>
                  <a:close/>
                  <a:moveTo>
                    <a:pt x="8109" y="1251"/>
                  </a:moveTo>
                  <a:cubicBezTo>
                    <a:pt x="8270" y="1251"/>
                    <a:pt x="8431" y="1358"/>
                    <a:pt x="8431" y="1572"/>
                  </a:cubicBezTo>
                  <a:lnTo>
                    <a:pt x="8431" y="2715"/>
                  </a:lnTo>
                  <a:cubicBezTo>
                    <a:pt x="9264" y="3001"/>
                    <a:pt x="9264" y="4215"/>
                    <a:pt x="8431" y="4525"/>
                  </a:cubicBezTo>
                  <a:lnTo>
                    <a:pt x="8431" y="7740"/>
                  </a:lnTo>
                  <a:cubicBezTo>
                    <a:pt x="8431" y="7954"/>
                    <a:pt x="8270" y="8061"/>
                    <a:pt x="8109" y="8061"/>
                  </a:cubicBezTo>
                  <a:cubicBezTo>
                    <a:pt x="7949" y="8061"/>
                    <a:pt x="7788" y="7954"/>
                    <a:pt x="7788" y="7740"/>
                  </a:cubicBezTo>
                  <a:lnTo>
                    <a:pt x="7788" y="4525"/>
                  </a:lnTo>
                  <a:cubicBezTo>
                    <a:pt x="6931" y="4215"/>
                    <a:pt x="6931" y="3001"/>
                    <a:pt x="7788" y="2715"/>
                  </a:cubicBezTo>
                  <a:lnTo>
                    <a:pt x="7788" y="1572"/>
                  </a:lnTo>
                  <a:cubicBezTo>
                    <a:pt x="7788" y="1358"/>
                    <a:pt x="7949" y="1251"/>
                    <a:pt x="8109" y="1251"/>
                  </a:cubicBezTo>
                  <a:close/>
                  <a:moveTo>
                    <a:pt x="5359" y="1233"/>
                  </a:moveTo>
                  <a:cubicBezTo>
                    <a:pt x="5526" y="1233"/>
                    <a:pt x="5692" y="1346"/>
                    <a:pt x="5668" y="1572"/>
                  </a:cubicBezTo>
                  <a:lnTo>
                    <a:pt x="5668" y="4811"/>
                  </a:lnTo>
                  <a:cubicBezTo>
                    <a:pt x="6526" y="5097"/>
                    <a:pt x="6526" y="6311"/>
                    <a:pt x="5668" y="6621"/>
                  </a:cubicBezTo>
                  <a:lnTo>
                    <a:pt x="5668" y="7740"/>
                  </a:lnTo>
                  <a:cubicBezTo>
                    <a:pt x="5692" y="7978"/>
                    <a:pt x="5526" y="8097"/>
                    <a:pt x="5359" y="8097"/>
                  </a:cubicBezTo>
                  <a:cubicBezTo>
                    <a:pt x="5192" y="8097"/>
                    <a:pt x="5025" y="7978"/>
                    <a:pt x="5049" y="7740"/>
                  </a:cubicBezTo>
                  <a:lnTo>
                    <a:pt x="5049" y="6621"/>
                  </a:lnTo>
                  <a:cubicBezTo>
                    <a:pt x="4192" y="6311"/>
                    <a:pt x="4192" y="5097"/>
                    <a:pt x="5049" y="4811"/>
                  </a:cubicBezTo>
                  <a:lnTo>
                    <a:pt x="5049" y="1572"/>
                  </a:lnTo>
                  <a:cubicBezTo>
                    <a:pt x="5025" y="1346"/>
                    <a:pt x="5192" y="1233"/>
                    <a:pt x="5359" y="1233"/>
                  </a:cubicBezTo>
                  <a:close/>
                  <a:moveTo>
                    <a:pt x="1430" y="0"/>
                  </a:moveTo>
                  <a:cubicBezTo>
                    <a:pt x="620" y="0"/>
                    <a:pt x="1" y="619"/>
                    <a:pt x="1" y="1429"/>
                  </a:cubicBezTo>
                  <a:lnTo>
                    <a:pt x="1" y="7883"/>
                  </a:lnTo>
                  <a:cubicBezTo>
                    <a:pt x="1" y="8669"/>
                    <a:pt x="620" y="9312"/>
                    <a:pt x="1430" y="9312"/>
                  </a:cubicBezTo>
                  <a:lnTo>
                    <a:pt x="9312" y="9312"/>
                  </a:lnTo>
                  <a:cubicBezTo>
                    <a:pt x="10098" y="9312"/>
                    <a:pt x="10741" y="8669"/>
                    <a:pt x="10741" y="7883"/>
                  </a:cubicBezTo>
                  <a:lnTo>
                    <a:pt x="10741" y="1429"/>
                  </a:lnTo>
                  <a:cubicBezTo>
                    <a:pt x="10741" y="643"/>
                    <a:pt x="10098" y="0"/>
                    <a:pt x="9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4157093" y="3062314"/>
              <a:ext cx="30094" cy="22792"/>
            </a:xfrm>
            <a:custGeom>
              <a:rect b="b" l="l" r="r" t="t"/>
              <a:pathLst>
                <a:path extrusionOk="0" h="668" w="882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81" y="667"/>
                    <a:pt x="881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4063638" y="2990798"/>
              <a:ext cx="26034" cy="22246"/>
            </a:xfrm>
            <a:custGeom>
              <a:rect b="b" l="l" r="r" t="t"/>
              <a:pathLst>
                <a:path extrusionOk="0" h="652" w="763">
                  <a:moveTo>
                    <a:pt x="429" y="1"/>
                  </a:moveTo>
                  <a:cubicBezTo>
                    <a:pt x="143" y="1"/>
                    <a:pt x="1" y="358"/>
                    <a:pt x="191" y="548"/>
                  </a:cubicBezTo>
                  <a:cubicBezTo>
                    <a:pt x="263" y="620"/>
                    <a:pt x="350" y="652"/>
                    <a:pt x="435" y="652"/>
                  </a:cubicBezTo>
                  <a:cubicBezTo>
                    <a:pt x="604" y="652"/>
                    <a:pt x="763" y="525"/>
                    <a:pt x="763" y="334"/>
                  </a:cubicBezTo>
                  <a:cubicBezTo>
                    <a:pt x="763" y="144"/>
                    <a:pt x="620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4250514" y="2990798"/>
              <a:ext cx="26034" cy="22246"/>
            </a:xfrm>
            <a:custGeom>
              <a:rect b="b" l="l" r="r" t="t"/>
              <a:pathLst>
                <a:path extrusionOk="0" h="652" w="763">
                  <a:moveTo>
                    <a:pt x="430" y="1"/>
                  </a:moveTo>
                  <a:cubicBezTo>
                    <a:pt x="144" y="1"/>
                    <a:pt x="1" y="358"/>
                    <a:pt x="215" y="548"/>
                  </a:cubicBezTo>
                  <a:cubicBezTo>
                    <a:pt x="279" y="620"/>
                    <a:pt x="361" y="652"/>
                    <a:pt x="442" y="652"/>
                  </a:cubicBezTo>
                  <a:cubicBezTo>
                    <a:pt x="604" y="652"/>
                    <a:pt x="763" y="525"/>
                    <a:pt x="763" y="334"/>
                  </a:cubicBezTo>
                  <a:cubicBezTo>
                    <a:pt x="763" y="144"/>
                    <a:pt x="620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15"/>
          <p:cNvGrpSpPr/>
          <p:nvPr/>
        </p:nvGrpSpPr>
        <p:grpSpPr>
          <a:xfrm>
            <a:off x="4790176" y="2710462"/>
            <a:ext cx="360819" cy="355292"/>
            <a:chOff x="4781114" y="2878202"/>
            <a:chExt cx="360819" cy="355292"/>
          </a:xfrm>
        </p:grpSpPr>
        <p:sp>
          <p:nvSpPr>
            <p:cNvPr id="440" name="Google Shape;440;p15"/>
            <p:cNvSpPr/>
            <p:nvPr/>
          </p:nvSpPr>
          <p:spPr>
            <a:xfrm>
              <a:off x="4902990" y="2878202"/>
              <a:ext cx="116247" cy="110378"/>
            </a:xfrm>
            <a:custGeom>
              <a:rect b="b" l="l" r="r" t="t"/>
              <a:pathLst>
                <a:path extrusionOk="0" h="3235" w="3407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4781114" y="3000522"/>
              <a:ext cx="115428" cy="110754"/>
            </a:xfrm>
            <a:custGeom>
              <a:rect b="b" l="l" r="r" t="t"/>
              <a:pathLst>
                <a:path extrusionOk="0" h="3246" w="3383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5025686" y="3000522"/>
              <a:ext cx="116247" cy="110754"/>
            </a:xfrm>
            <a:custGeom>
              <a:rect b="b" l="l" r="r" t="t"/>
              <a:pathLst>
                <a:path extrusionOk="0" h="3246" w="3407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4890707" y="3123081"/>
              <a:ext cx="122832" cy="110412"/>
            </a:xfrm>
            <a:custGeom>
              <a:rect b="b" l="l" r="r" t="t"/>
              <a:pathLst>
                <a:path extrusionOk="0" h="3236" w="360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4837958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5020841" y="3119499"/>
              <a:ext cx="58652" cy="53227"/>
            </a:xfrm>
            <a:custGeom>
              <a:rect b="b" l="l" r="r" t="t"/>
              <a:pathLst>
                <a:path extrusionOk="0" h="1560" w="1719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4837855" y="3119499"/>
              <a:ext cx="58686" cy="53227"/>
            </a:xfrm>
            <a:custGeom>
              <a:rect b="b" l="l" r="r" t="t"/>
              <a:pathLst>
                <a:path extrusionOk="0" h="1560" w="172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5020841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15"/>
          <p:cNvGrpSpPr/>
          <p:nvPr/>
        </p:nvGrpSpPr>
        <p:grpSpPr>
          <a:xfrm>
            <a:off x="5579996" y="2723854"/>
            <a:ext cx="365698" cy="328507"/>
            <a:chOff x="5573346" y="2878680"/>
            <a:chExt cx="365698" cy="328507"/>
          </a:xfrm>
        </p:grpSpPr>
        <p:sp>
          <p:nvSpPr>
            <p:cNvPr id="449" name="Google Shape;449;p15"/>
            <p:cNvSpPr/>
            <p:nvPr/>
          </p:nvSpPr>
          <p:spPr>
            <a:xfrm>
              <a:off x="5573346" y="2878680"/>
              <a:ext cx="365698" cy="328507"/>
            </a:xfrm>
            <a:custGeom>
              <a:rect b="b" l="l" r="r" t="t"/>
              <a:pathLst>
                <a:path extrusionOk="0" h="9628" w="10718">
                  <a:moveTo>
                    <a:pt x="6465" y="1649"/>
                  </a:moveTo>
                  <a:cubicBezTo>
                    <a:pt x="7639" y="1649"/>
                    <a:pt x="8647" y="3166"/>
                    <a:pt x="7550" y="4263"/>
                  </a:cubicBezTo>
                  <a:lnTo>
                    <a:pt x="5573" y="6240"/>
                  </a:lnTo>
                  <a:cubicBezTo>
                    <a:pt x="5514" y="6299"/>
                    <a:pt x="5431" y="6329"/>
                    <a:pt x="5347" y="6329"/>
                  </a:cubicBezTo>
                  <a:cubicBezTo>
                    <a:pt x="5264" y="6329"/>
                    <a:pt x="5181" y="6299"/>
                    <a:pt x="5121" y="6240"/>
                  </a:cubicBezTo>
                  <a:lnTo>
                    <a:pt x="3144" y="4263"/>
                  </a:lnTo>
                  <a:cubicBezTo>
                    <a:pt x="2048" y="3166"/>
                    <a:pt x="3056" y="1649"/>
                    <a:pt x="4230" y="1649"/>
                  </a:cubicBezTo>
                  <a:cubicBezTo>
                    <a:pt x="4585" y="1649"/>
                    <a:pt x="4956" y="1788"/>
                    <a:pt x="5288" y="2120"/>
                  </a:cubicBezTo>
                  <a:lnTo>
                    <a:pt x="5359" y="2191"/>
                  </a:lnTo>
                  <a:lnTo>
                    <a:pt x="5407" y="2120"/>
                  </a:lnTo>
                  <a:cubicBezTo>
                    <a:pt x="5739" y="1788"/>
                    <a:pt x="6110" y="1649"/>
                    <a:pt x="6465" y="1649"/>
                  </a:cubicBezTo>
                  <a:close/>
                  <a:moveTo>
                    <a:pt x="1906" y="0"/>
                  </a:moveTo>
                  <a:cubicBezTo>
                    <a:pt x="834" y="0"/>
                    <a:pt x="1" y="858"/>
                    <a:pt x="1" y="1905"/>
                  </a:cubicBezTo>
                  <a:lnTo>
                    <a:pt x="1" y="5668"/>
                  </a:lnTo>
                  <a:cubicBezTo>
                    <a:pt x="1" y="6716"/>
                    <a:pt x="834" y="7573"/>
                    <a:pt x="1906" y="7573"/>
                  </a:cubicBezTo>
                  <a:lnTo>
                    <a:pt x="3621" y="7573"/>
                  </a:lnTo>
                  <a:lnTo>
                    <a:pt x="5097" y="9502"/>
                  </a:lnTo>
                  <a:cubicBezTo>
                    <a:pt x="5157" y="9586"/>
                    <a:pt x="5252" y="9627"/>
                    <a:pt x="5347" y="9627"/>
                  </a:cubicBezTo>
                  <a:cubicBezTo>
                    <a:pt x="5442" y="9627"/>
                    <a:pt x="5538" y="9586"/>
                    <a:pt x="5597" y="9502"/>
                  </a:cubicBezTo>
                  <a:lnTo>
                    <a:pt x="7098" y="7573"/>
                  </a:lnTo>
                  <a:lnTo>
                    <a:pt x="8812" y="7573"/>
                  </a:lnTo>
                  <a:cubicBezTo>
                    <a:pt x="9860" y="7573"/>
                    <a:pt x="10717" y="6716"/>
                    <a:pt x="10717" y="5668"/>
                  </a:cubicBezTo>
                  <a:lnTo>
                    <a:pt x="10717" y="1905"/>
                  </a:lnTo>
                  <a:cubicBezTo>
                    <a:pt x="10717" y="858"/>
                    <a:pt x="9860" y="0"/>
                    <a:pt x="8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5678811" y="2958930"/>
              <a:ext cx="153984" cy="109901"/>
            </a:xfrm>
            <a:custGeom>
              <a:rect b="b" l="l" r="r" t="t"/>
              <a:pathLst>
                <a:path extrusionOk="0" h="3221" w="4513">
                  <a:moveTo>
                    <a:pt x="1209" y="0"/>
                  </a:moveTo>
                  <a:cubicBezTo>
                    <a:pt x="555" y="0"/>
                    <a:pt x="0" y="803"/>
                    <a:pt x="506" y="1459"/>
                  </a:cubicBezTo>
                  <a:lnTo>
                    <a:pt x="2268" y="3221"/>
                  </a:lnTo>
                  <a:lnTo>
                    <a:pt x="4007" y="1459"/>
                  </a:lnTo>
                  <a:cubicBezTo>
                    <a:pt x="4512" y="803"/>
                    <a:pt x="3957" y="0"/>
                    <a:pt x="3303" y="0"/>
                  </a:cubicBezTo>
                  <a:cubicBezTo>
                    <a:pt x="3126" y="0"/>
                    <a:pt x="2941" y="59"/>
                    <a:pt x="2768" y="196"/>
                  </a:cubicBezTo>
                  <a:lnTo>
                    <a:pt x="2482" y="482"/>
                  </a:lnTo>
                  <a:cubicBezTo>
                    <a:pt x="2423" y="542"/>
                    <a:pt x="2340" y="571"/>
                    <a:pt x="2256" y="571"/>
                  </a:cubicBezTo>
                  <a:cubicBezTo>
                    <a:pt x="2173" y="571"/>
                    <a:pt x="2090" y="542"/>
                    <a:pt x="2030" y="482"/>
                  </a:cubicBezTo>
                  <a:lnTo>
                    <a:pt x="1744" y="196"/>
                  </a:lnTo>
                  <a:cubicBezTo>
                    <a:pt x="1571" y="59"/>
                    <a:pt x="1387" y="0"/>
                    <a:pt x="1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15"/>
          <p:cNvSpPr/>
          <p:nvPr/>
        </p:nvSpPr>
        <p:spPr>
          <a:xfrm>
            <a:off x="6374880" y="2707545"/>
            <a:ext cx="364060" cy="361126"/>
          </a:xfrm>
          <a:custGeom>
            <a:rect b="b" l="l" r="r" t="t"/>
            <a:pathLst>
              <a:path extrusionOk="0" h="10584" w="10670">
                <a:moveTo>
                  <a:pt x="5288" y="1"/>
                </a:moveTo>
                <a:cubicBezTo>
                  <a:pt x="5264" y="1"/>
                  <a:pt x="5234" y="23"/>
                  <a:pt x="5216" y="58"/>
                </a:cubicBezTo>
                <a:lnTo>
                  <a:pt x="3430" y="1820"/>
                </a:lnTo>
                <a:cubicBezTo>
                  <a:pt x="3382" y="1892"/>
                  <a:pt x="3382" y="1987"/>
                  <a:pt x="3430" y="2034"/>
                </a:cubicBezTo>
                <a:lnTo>
                  <a:pt x="4145" y="2773"/>
                </a:lnTo>
                <a:cubicBezTo>
                  <a:pt x="4180" y="2797"/>
                  <a:pt x="4222" y="2808"/>
                  <a:pt x="4264" y="2808"/>
                </a:cubicBezTo>
                <a:cubicBezTo>
                  <a:pt x="4305" y="2808"/>
                  <a:pt x="4347" y="2797"/>
                  <a:pt x="4383" y="2773"/>
                </a:cubicBezTo>
                <a:lnTo>
                  <a:pt x="4645" y="2487"/>
                </a:lnTo>
                <a:lnTo>
                  <a:pt x="4645" y="4464"/>
                </a:lnTo>
                <a:cubicBezTo>
                  <a:pt x="4645" y="4559"/>
                  <a:pt x="4573" y="4630"/>
                  <a:pt x="4502" y="4630"/>
                </a:cubicBezTo>
                <a:lnTo>
                  <a:pt x="2525" y="4630"/>
                </a:lnTo>
                <a:lnTo>
                  <a:pt x="2787" y="4344"/>
                </a:lnTo>
                <a:cubicBezTo>
                  <a:pt x="2859" y="4297"/>
                  <a:pt x="2859" y="4178"/>
                  <a:pt x="2787" y="4130"/>
                </a:cubicBezTo>
                <a:lnTo>
                  <a:pt x="2073" y="3416"/>
                </a:lnTo>
                <a:cubicBezTo>
                  <a:pt x="2037" y="3380"/>
                  <a:pt x="1995" y="3362"/>
                  <a:pt x="1954" y="3362"/>
                </a:cubicBezTo>
                <a:cubicBezTo>
                  <a:pt x="1912" y="3362"/>
                  <a:pt x="1870" y="3380"/>
                  <a:pt x="1835" y="3416"/>
                </a:cubicBezTo>
                <a:lnTo>
                  <a:pt x="48" y="5178"/>
                </a:lnTo>
                <a:cubicBezTo>
                  <a:pt x="1" y="5249"/>
                  <a:pt x="1" y="5345"/>
                  <a:pt x="48" y="5416"/>
                </a:cubicBezTo>
                <a:lnTo>
                  <a:pt x="1835" y="7178"/>
                </a:lnTo>
                <a:cubicBezTo>
                  <a:pt x="1870" y="7202"/>
                  <a:pt x="1912" y="7214"/>
                  <a:pt x="1954" y="7214"/>
                </a:cubicBezTo>
                <a:cubicBezTo>
                  <a:pt x="1995" y="7214"/>
                  <a:pt x="2037" y="7202"/>
                  <a:pt x="2073" y="7178"/>
                </a:cubicBezTo>
                <a:lnTo>
                  <a:pt x="2787" y="6464"/>
                </a:lnTo>
                <a:cubicBezTo>
                  <a:pt x="2859" y="6393"/>
                  <a:pt x="2859" y="6297"/>
                  <a:pt x="2787" y="6226"/>
                </a:cubicBezTo>
                <a:lnTo>
                  <a:pt x="2525" y="5964"/>
                </a:lnTo>
                <a:lnTo>
                  <a:pt x="4526" y="5964"/>
                </a:lnTo>
                <a:cubicBezTo>
                  <a:pt x="4597" y="5964"/>
                  <a:pt x="4668" y="6035"/>
                  <a:pt x="4668" y="6131"/>
                </a:cubicBezTo>
                <a:lnTo>
                  <a:pt x="4668" y="8107"/>
                </a:lnTo>
                <a:lnTo>
                  <a:pt x="4406" y="7821"/>
                </a:lnTo>
                <a:cubicBezTo>
                  <a:pt x="4371" y="7786"/>
                  <a:pt x="4329" y="7768"/>
                  <a:pt x="4287" y="7768"/>
                </a:cubicBezTo>
                <a:cubicBezTo>
                  <a:pt x="4246" y="7768"/>
                  <a:pt x="4204" y="7786"/>
                  <a:pt x="4168" y="7821"/>
                </a:cubicBezTo>
                <a:lnTo>
                  <a:pt x="3454" y="8536"/>
                </a:lnTo>
                <a:cubicBezTo>
                  <a:pt x="3406" y="8607"/>
                  <a:pt x="3406" y="8703"/>
                  <a:pt x="3454" y="8774"/>
                </a:cubicBezTo>
                <a:lnTo>
                  <a:pt x="5240" y="10536"/>
                </a:lnTo>
                <a:cubicBezTo>
                  <a:pt x="5264" y="10560"/>
                  <a:pt x="5288" y="10584"/>
                  <a:pt x="5335" y="10584"/>
                </a:cubicBezTo>
                <a:cubicBezTo>
                  <a:pt x="5383" y="10584"/>
                  <a:pt x="5430" y="10560"/>
                  <a:pt x="5454" y="10536"/>
                </a:cubicBezTo>
                <a:lnTo>
                  <a:pt x="7240" y="8774"/>
                </a:lnTo>
                <a:cubicBezTo>
                  <a:pt x="7312" y="8703"/>
                  <a:pt x="7312" y="8607"/>
                  <a:pt x="7240" y="8536"/>
                </a:cubicBezTo>
                <a:lnTo>
                  <a:pt x="6526" y="7821"/>
                </a:lnTo>
                <a:cubicBezTo>
                  <a:pt x="6490" y="7786"/>
                  <a:pt x="6449" y="7768"/>
                  <a:pt x="6407" y="7768"/>
                </a:cubicBezTo>
                <a:cubicBezTo>
                  <a:pt x="6365" y="7768"/>
                  <a:pt x="6324" y="7786"/>
                  <a:pt x="6288" y="7821"/>
                </a:cubicBezTo>
                <a:lnTo>
                  <a:pt x="6026" y="8107"/>
                </a:lnTo>
                <a:lnTo>
                  <a:pt x="6026" y="6131"/>
                </a:lnTo>
                <a:cubicBezTo>
                  <a:pt x="6026" y="6035"/>
                  <a:pt x="6097" y="5964"/>
                  <a:pt x="6193" y="5964"/>
                </a:cubicBezTo>
                <a:lnTo>
                  <a:pt x="8169" y="5964"/>
                </a:lnTo>
                <a:lnTo>
                  <a:pt x="7883" y="6226"/>
                </a:lnTo>
                <a:cubicBezTo>
                  <a:pt x="7836" y="6297"/>
                  <a:pt x="7836" y="6393"/>
                  <a:pt x="7883" y="6464"/>
                </a:cubicBezTo>
                <a:lnTo>
                  <a:pt x="8598" y="7178"/>
                </a:lnTo>
                <a:cubicBezTo>
                  <a:pt x="8634" y="7202"/>
                  <a:pt x="8675" y="7214"/>
                  <a:pt x="8717" y="7214"/>
                </a:cubicBezTo>
                <a:cubicBezTo>
                  <a:pt x="8759" y="7214"/>
                  <a:pt x="8800" y="7202"/>
                  <a:pt x="8836" y="7178"/>
                </a:cubicBezTo>
                <a:lnTo>
                  <a:pt x="10598" y="5416"/>
                </a:lnTo>
                <a:cubicBezTo>
                  <a:pt x="10670" y="5345"/>
                  <a:pt x="10670" y="5249"/>
                  <a:pt x="10598" y="5178"/>
                </a:cubicBezTo>
                <a:lnTo>
                  <a:pt x="8812" y="3416"/>
                </a:lnTo>
                <a:cubicBezTo>
                  <a:pt x="8776" y="3380"/>
                  <a:pt x="8735" y="3362"/>
                  <a:pt x="8696" y="3362"/>
                </a:cubicBezTo>
                <a:cubicBezTo>
                  <a:pt x="8657" y="3362"/>
                  <a:pt x="8622" y="3380"/>
                  <a:pt x="8598" y="3416"/>
                </a:cubicBezTo>
                <a:lnTo>
                  <a:pt x="7883" y="4130"/>
                </a:lnTo>
                <a:cubicBezTo>
                  <a:pt x="7812" y="4178"/>
                  <a:pt x="7812" y="4297"/>
                  <a:pt x="7883" y="4344"/>
                </a:cubicBezTo>
                <a:lnTo>
                  <a:pt x="8145" y="4630"/>
                </a:lnTo>
                <a:lnTo>
                  <a:pt x="6169" y="4630"/>
                </a:lnTo>
                <a:cubicBezTo>
                  <a:pt x="6073" y="4630"/>
                  <a:pt x="6002" y="4559"/>
                  <a:pt x="6002" y="4464"/>
                </a:cubicBezTo>
                <a:lnTo>
                  <a:pt x="6002" y="2487"/>
                </a:lnTo>
                <a:lnTo>
                  <a:pt x="6288" y="2773"/>
                </a:lnTo>
                <a:cubicBezTo>
                  <a:pt x="6312" y="2797"/>
                  <a:pt x="6347" y="2808"/>
                  <a:pt x="6386" y="2808"/>
                </a:cubicBezTo>
                <a:cubicBezTo>
                  <a:pt x="6425" y="2808"/>
                  <a:pt x="6466" y="2797"/>
                  <a:pt x="6502" y="2773"/>
                </a:cubicBezTo>
                <a:lnTo>
                  <a:pt x="7217" y="2034"/>
                </a:lnTo>
                <a:cubicBezTo>
                  <a:pt x="7288" y="1987"/>
                  <a:pt x="7288" y="1892"/>
                  <a:pt x="7217" y="1820"/>
                </a:cubicBezTo>
                <a:lnTo>
                  <a:pt x="5430" y="58"/>
                </a:lnTo>
                <a:cubicBezTo>
                  <a:pt x="5413" y="23"/>
                  <a:pt x="5383" y="1"/>
                  <a:pt x="5349" y="1"/>
                </a:cubicBezTo>
                <a:cubicBezTo>
                  <a:pt x="5337" y="1"/>
                  <a:pt x="5324" y="4"/>
                  <a:pt x="5311" y="10"/>
                </a:cubicBezTo>
                <a:cubicBezTo>
                  <a:pt x="5305" y="4"/>
                  <a:pt x="5297" y="1"/>
                  <a:pt x="52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15"/>
          <p:cNvGrpSpPr/>
          <p:nvPr/>
        </p:nvGrpSpPr>
        <p:grpSpPr>
          <a:xfrm>
            <a:off x="7166530" y="2705276"/>
            <a:ext cx="365698" cy="365664"/>
            <a:chOff x="7147267" y="2878680"/>
            <a:chExt cx="365698" cy="365664"/>
          </a:xfrm>
        </p:grpSpPr>
        <p:sp>
          <p:nvSpPr>
            <p:cNvPr id="453" name="Google Shape;453;p15"/>
            <p:cNvSpPr/>
            <p:nvPr/>
          </p:nvSpPr>
          <p:spPr>
            <a:xfrm>
              <a:off x="7152965" y="3003798"/>
              <a:ext cx="26852" cy="45550"/>
            </a:xfrm>
            <a:custGeom>
              <a:rect b="b" l="l" r="r" t="t"/>
              <a:pathLst>
                <a:path extrusionOk="0" h="1335" w="787">
                  <a:moveTo>
                    <a:pt x="786" y="1"/>
                  </a:moveTo>
                  <a:lnTo>
                    <a:pt x="0" y="787"/>
                  </a:lnTo>
                  <a:lnTo>
                    <a:pt x="786" y="1334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7201723" y="2878680"/>
              <a:ext cx="257606" cy="258937"/>
            </a:xfrm>
            <a:custGeom>
              <a:rect b="b" l="l" r="r" t="t"/>
              <a:pathLst>
                <a:path extrusionOk="0" h="7589" w="7550">
                  <a:moveTo>
                    <a:pt x="6192" y="1000"/>
                  </a:moveTo>
                  <a:cubicBezTo>
                    <a:pt x="6359" y="1000"/>
                    <a:pt x="6501" y="1143"/>
                    <a:pt x="6501" y="1310"/>
                  </a:cubicBezTo>
                  <a:cubicBezTo>
                    <a:pt x="6525" y="1477"/>
                    <a:pt x="6382" y="1643"/>
                    <a:pt x="6192" y="1643"/>
                  </a:cubicBezTo>
                  <a:lnTo>
                    <a:pt x="1334" y="1643"/>
                  </a:lnTo>
                  <a:cubicBezTo>
                    <a:pt x="1167" y="1643"/>
                    <a:pt x="1024" y="1501"/>
                    <a:pt x="1024" y="1334"/>
                  </a:cubicBezTo>
                  <a:cubicBezTo>
                    <a:pt x="1000" y="1167"/>
                    <a:pt x="1143" y="1000"/>
                    <a:pt x="1334" y="1000"/>
                  </a:cubicBezTo>
                  <a:close/>
                  <a:moveTo>
                    <a:pt x="1297" y="2665"/>
                  </a:moveTo>
                  <a:cubicBezTo>
                    <a:pt x="1309" y="2665"/>
                    <a:pt x="1321" y="2666"/>
                    <a:pt x="1334" y="2667"/>
                  </a:cubicBezTo>
                  <a:lnTo>
                    <a:pt x="6192" y="2667"/>
                  </a:lnTo>
                  <a:cubicBezTo>
                    <a:pt x="6359" y="2667"/>
                    <a:pt x="6501" y="2787"/>
                    <a:pt x="6501" y="2953"/>
                  </a:cubicBezTo>
                  <a:cubicBezTo>
                    <a:pt x="6525" y="3144"/>
                    <a:pt x="6382" y="3287"/>
                    <a:pt x="6192" y="3287"/>
                  </a:cubicBezTo>
                  <a:lnTo>
                    <a:pt x="1334" y="3287"/>
                  </a:lnTo>
                  <a:cubicBezTo>
                    <a:pt x="1167" y="3287"/>
                    <a:pt x="1024" y="3144"/>
                    <a:pt x="1024" y="2977"/>
                  </a:cubicBezTo>
                  <a:cubicBezTo>
                    <a:pt x="1002" y="2821"/>
                    <a:pt x="1125" y="2665"/>
                    <a:pt x="1297" y="2665"/>
                  </a:cubicBezTo>
                  <a:close/>
                  <a:moveTo>
                    <a:pt x="6192" y="4311"/>
                  </a:moveTo>
                  <a:cubicBezTo>
                    <a:pt x="6359" y="4311"/>
                    <a:pt x="6501" y="4430"/>
                    <a:pt x="6501" y="4596"/>
                  </a:cubicBezTo>
                  <a:cubicBezTo>
                    <a:pt x="6525" y="4787"/>
                    <a:pt x="6382" y="4930"/>
                    <a:pt x="6192" y="4930"/>
                  </a:cubicBezTo>
                  <a:lnTo>
                    <a:pt x="1334" y="4930"/>
                  </a:lnTo>
                  <a:cubicBezTo>
                    <a:pt x="1167" y="4930"/>
                    <a:pt x="1024" y="4811"/>
                    <a:pt x="1024" y="4620"/>
                  </a:cubicBezTo>
                  <a:cubicBezTo>
                    <a:pt x="1000" y="4454"/>
                    <a:pt x="1143" y="4311"/>
                    <a:pt x="1334" y="4311"/>
                  </a:cubicBezTo>
                  <a:close/>
                  <a:moveTo>
                    <a:pt x="357" y="0"/>
                  </a:moveTo>
                  <a:cubicBezTo>
                    <a:pt x="167" y="0"/>
                    <a:pt x="0" y="143"/>
                    <a:pt x="0" y="357"/>
                  </a:cubicBezTo>
                  <a:lnTo>
                    <a:pt x="0" y="5406"/>
                  </a:lnTo>
                  <a:lnTo>
                    <a:pt x="2667" y="7216"/>
                  </a:lnTo>
                  <a:cubicBezTo>
                    <a:pt x="3032" y="7463"/>
                    <a:pt x="3449" y="7588"/>
                    <a:pt x="3864" y="7588"/>
                  </a:cubicBezTo>
                  <a:cubicBezTo>
                    <a:pt x="4289" y="7588"/>
                    <a:pt x="4711" y="7457"/>
                    <a:pt x="5073" y="7192"/>
                  </a:cubicBezTo>
                  <a:lnTo>
                    <a:pt x="7549" y="5454"/>
                  </a:lnTo>
                  <a:lnTo>
                    <a:pt x="7549" y="357"/>
                  </a:lnTo>
                  <a:cubicBezTo>
                    <a:pt x="7549" y="143"/>
                    <a:pt x="7383" y="0"/>
                    <a:pt x="7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7480415" y="3003798"/>
              <a:ext cx="26852" cy="46369"/>
            </a:xfrm>
            <a:custGeom>
              <a:rect b="b" l="l" r="r" t="t"/>
              <a:pathLst>
                <a:path extrusionOk="0" h="1359" w="787">
                  <a:moveTo>
                    <a:pt x="0" y="1"/>
                  </a:moveTo>
                  <a:lnTo>
                    <a:pt x="0" y="1358"/>
                  </a:lnTo>
                  <a:lnTo>
                    <a:pt x="786" y="7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7147267" y="3052555"/>
              <a:ext cx="365698" cy="191789"/>
            </a:xfrm>
            <a:custGeom>
              <a:rect b="b" l="l" r="r" t="t"/>
              <a:pathLst>
                <a:path extrusionOk="0" h="5621" w="10718">
                  <a:moveTo>
                    <a:pt x="1" y="1"/>
                  </a:moveTo>
                  <a:lnTo>
                    <a:pt x="1" y="5144"/>
                  </a:lnTo>
                  <a:cubicBezTo>
                    <a:pt x="1" y="5406"/>
                    <a:pt x="215" y="5621"/>
                    <a:pt x="477" y="5621"/>
                  </a:cubicBezTo>
                  <a:lnTo>
                    <a:pt x="10265" y="5621"/>
                  </a:lnTo>
                  <a:cubicBezTo>
                    <a:pt x="10503" y="5621"/>
                    <a:pt x="10717" y="5406"/>
                    <a:pt x="10717" y="5144"/>
                  </a:cubicBezTo>
                  <a:lnTo>
                    <a:pt x="10717" y="24"/>
                  </a:lnTo>
                  <a:lnTo>
                    <a:pt x="7478" y="2287"/>
                  </a:lnTo>
                  <a:lnTo>
                    <a:pt x="9455" y="4263"/>
                  </a:lnTo>
                  <a:cubicBezTo>
                    <a:pt x="9677" y="4485"/>
                    <a:pt x="9468" y="4807"/>
                    <a:pt x="9219" y="4807"/>
                  </a:cubicBezTo>
                  <a:cubicBezTo>
                    <a:pt x="9147" y="4807"/>
                    <a:pt x="9072" y="4780"/>
                    <a:pt x="9002" y="4716"/>
                  </a:cubicBezTo>
                  <a:lnTo>
                    <a:pt x="6954" y="2668"/>
                  </a:lnTo>
                  <a:cubicBezTo>
                    <a:pt x="6502" y="2965"/>
                    <a:pt x="5972" y="3114"/>
                    <a:pt x="5442" y="3114"/>
                  </a:cubicBezTo>
                  <a:cubicBezTo>
                    <a:pt x="4912" y="3114"/>
                    <a:pt x="4382" y="2965"/>
                    <a:pt x="3930" y="2668"/>
                  </a:cubicBezTo>
                  <a:lnTo>
                    <a:pt x="1882" y="4716"/>
                  </a:lnTo>
                  <a:cubicBezTo>
                    <a:pt x="1822" y="4775"/>
                    <a:pt x="1739" y="4805"/>
                    <a:pt x="1656" y="4805"/>
                  </a:cubicBezTo>
                  <a:cubicBezTo>
                    <a:pt x="1572" y="4805"/>
                    <a:pt x="1489" y="4775"/>
                    <a:pt x="1429" y="4716"/>
                  </a:cubicBezTo>
                  <a:cubicBezTo>
                    <a:pt x="1310" y="4573"/>
                    <a:pt x="1310" y="4382"/>
                    <a:pt x="1429" y="4263"/>
                  </a:cubicBezTo>
                  <a:lnTo>
                    <a:pt x="3406" y="2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15"/>
          <p:cNvSpPr/>
          <p:nvPr/>
        </p:nvSpPr>
        <p:spPr>
          <a:xfrm>
            <a:off x="7944782" y="2705225"/>
            <a:ext cx="416059" cy="365766"/>
          </a:xfrm>
          <a:custGeom>
            <a:rect b="b" l="l" r="r" t="t"/>
            <a:pathLst>
              <a:path extrusionOk="0" h="10720" w="12194">
                <a:moveTo>
                  <a:pt x="7957" y="2202"/>
                </a:moveTo>
                <a:cubicBezTo>
                  <a:pt x="7972" y="2202"/>
                  <a:pt x="7987" y="2203"/>
                  <a:pt x="8002" y="2204"/>
                </a:cubicBezTo>
                <a:lnTo>
                  <a:pt x="9883" y="2204"/>
                </a:lnTo>
                <a:cubicBezTo>
                  <a:pt x="10264" y="2252"/>
                  <a:pt x="10264" y="2800"/>
                  <a:pt x="9883" y="2823"/>
                </a:cubicBezTo>
                <a:lnTo>
                  <a:pt x="8002" y="2823"/>
                </a:lnTo>
                <a:cubicBezTo>
                  <a:pt x="7987" y="2825"/>
                  <a:pt x="7972" y="2826"/>
                  <a:pt x="7957" y="2826"/>
                </a:cubicBezTo>
                <a:cubicBezTo>
                  <a:pt x="7541" y="2826"/>
                  <a:pt x="7541" y="2202"/>
                  <a:pt x="7957" y="2202"/>
                </a:cubicBezTo>
                <a:close/>
                <a:moveTo>
                  <a:pt x="3254" y="1275"/>
                </a:moveTo>
                <a:cubicBezTo>
                  <a:pt x="3400" y="1275"/>
                  <a:pt x="3549" y="1371"/>
                  <a:pt x="3573" y="1561"/>
                </a:cubicBezTo>
                <a:lnTo>
                  <a:pt x="3573" y="2204"/>
                </a:lnTo>
                <a:lnTo>
                  <a:pt x="4216" y="2204"/>
                </a:lnTo>
                <a:cubicBezTo>
                  <a:pt x="4573" y="2252"/>
                  <a:pt x="4573" y="2800"/>
                  <a:pt x="4216" y="2823"/>
                </a:cubicBezTo>
                <a:lnTo>
                  <a:pt x="3573" y="2823"/>
                </a:lnTo>
                <a:lnTo>
                  <a:pt x="3573" y="3466"/>
                </a:lnTo>
                <a:cubicBezTo>
                  <a:pt x="3596" y="3693"/>
                  <a:pt x="3430" y="3806"/>
                  <a:pt x="3263" y="3806"/>
                </a:cubicBezTo>
                <a:cubicBezTo>
                  <a:pt x="3096" y="3806"/>
                  <a:pt x="2930" y="3693"/>
                  <a:pt x="2953" y="3466"/>
                </a:cubicBezTo>
                <a:lnTo>
                  <a:pt x="2953" y="2823"/>
                </a:lnTo>
                <a:lnTo>
                  <a:pt x="2310" y="2823"/>
                </a:lnTo>
                <a:cubicBezTo>
                  <a:pt x="1929" y="2800"/>
                  <a:pt x="1929" y="2252"/>
                  <a:pt x="2310" y="2204"/>
                </a:cubicBezTo>
                <a:lnTo>
                  <a:pt x="2953" y="2204"/>
                </a:lnTo>
                <a:lnTo>
                  <a:pt x="2953" y="1561"/>
                </a:lnTo>
                <a:cubicBezTo>
                  <a:pt x="2965" y="1371"/>
                  <a:pt x="3108" y="1275"/>
                  <a:pt x="3254" y="1275"/>
                </a:cubicBezTo>
                <a:close/>
                <a:moveTo>
                  <a:pt x="6454" y="2823"/>
                </a:moveTo>
                <a:cubicBezTo>
                  <a:pt x="6597" y="3966"/>
                  <a:pt x="7478" y="4871"/>
                  <a:pt x="8621" y="5014"/>
                </a:cubicBezTo>
                <a:lnTo>
                  <a:pt x="8621" y="5705"/>
                </a:lnTo>
                <a:cubicBezTo>
                  <a:pt x="7478" y="5848"/>
                  <a:pt x="6597" y="6753"/>
                  <a:pt x="6454" y="7896"/>
                </a:cubicBezTo>
                <a:lnTo>
                  <a:pt x="5740" y="7896"/>
                </a:lnTo>
                <a:cubicBezTo>
                  <a:pt x="5597" y="6753"/>
                  <a:pt x="4716" y="5848"/>
                  <a:pt x="3573" y="5705"/>
                </a:cubicBezTo>
                <a:lnTo>
                  <a:pt x="3573" y="5014"/>
                </a:lnTo>
                <a:cubicBezTo>
                  <a:pt x="4716" y="4871"/>
                  <a:pt x="5597" y="3966"/>
                  <a:pt x="5740" y="2823"/>
                </a:cubicBezTo>
                <a:close/>
                <a:moveTo>
                  <a:pt x="7959" y="7251"/>
                </a:moveTo>
                <a:cubicBezTo>
                  <a:pt x="7973" y="7251"/>
                  <a:pt x="7987" y="7251"/>
                  <a:pt x="8002" y="7253"/>
                </a:cubicBezTo>
                <a:lnTo>
                  <a:pt x="9883" y="7253"/>
                </a:lnTo>
                <a:cubicBezTo>
                  <a:pt x="10264" y="7300"/>
                  <a:pt x="10264" y="7848"/>
                  <a:pt x="9883" y="7896"/>
                </a:cubicBezTo>
                <a:lnTo>
                  <a:pt x="8002" y="7896"/>
                </a:lnTo>
                <a:cubicBezTo>
                  <a:pt x="7987" y="7897"/>
                  <a:pt x="7973" y="7898"/>
                  <a:pt x="7959" y="7898"/>
                </a:cubicBezTo>
                <a:cubicBezTo>
                  <a:pt x="7540" y="7898"/>
                  <a:pt x="7540" y="7251"/>
                  <a:pt x="7959" y="7251"/>
                </a:cubicBezTo>
                <a:close/>
                <a:moveTo>
                  <a:pt x="7957" y="8513"/>
                </a:moveTo>
                <a:cubicBezTo>
                  <a:pt x="7972" y="8513"/>
                  <a:pt x="7987" y="8513"/>
                  <a:pt x="8002" y="8515"/>
                </a:cubicBezTo>
                <a:lnTo>
                  <a:pt x="9883" y="8515"/>
                </a:lnTo>
                <a:cubicBezTo>
                  <a:pt x="10264" y="8563"/>
                  <a:pt x="10264" y="9110"/>
                  <a:pt x="9883" y="9134"/>
                </a:cubicBezTo>
                <a:lnTo>
                  <a:pt x="8002" y="9134"/>
                </a:lnTo>
                <a:cubicBezTo>
                  <a:pt x="7987" y="9136"/>
                  <a:pt x="7972" y="9136"/>
                  <a:pt x="7957" y="9136"/>
                </a:cubicBezTo>
                <a:cubicBezTo>
                  <a:pt x="7541" y="9136"/>
                  <a:pt x="7541" y="8513"/>
                  <a:pt x="7957" y="8513"/>
                </a:cubicBezTo>
                <a:close/>
                <a:moveTo>
                  <a:pt x="3911" y="7209"/>
                </a:moveTo>
                <a:cubicBezTo>
                  <a:pt x="4166" y="7209"/>
                  <a:pt x="4384" y="7531"/>
                  <a:pt x="4144" y="7753"/>
                </a:cubicBezTo>
                <a:lnTo>
                  <a:pt x="3692" y="8205"/>
                </a:lnTo>
                <a:lnTo>
                  <a:pt x="4144" y="8658"/>
                </a:lnTo>
                <a:cubicBezTo>
                  <a:pt x="4380" y="8876"/>
                  <a:pt x="4173" y="9191"/>
                  <a:pt x="3924" y="9191"/>
                </a:cubicBezTo>
                <a:cubicBezTo>
                  <a:pt x="3847" y="9191"/>
                  <a:pt x="3765" y="9160"/>
                  <a:pt x="3692" y="9087"/>
                </a:cubicBezTo>
                <a:lnTo>
                  <a:pt x="3263" y="8658"/>
                </a:lnTo>
                <a:lnTo>
                  <a:pt x="2811" y="9087"/>
                </a:lnTo>
                <a:cubicBezTo>
                  <a:pt x="2737" y="9160"/>
                  <a:pt x="2657" y="9191"/>
                  <a:pt x="2581" y="9191"/>
                </a:cubicBezTo>
                <a:cubicBezTo>
                  <a:pt x="2338" y="9191"/>
                  <a:pt x="2140" y="8876"/>
                  <a:pt x="2358" y="8658"/>
                </a:cubicBezTo>
                <a:lnTo>
                  <a:pt x="2811" y="8205"/>
                </a:lnTo>
                <a:lnTo>
                  <a:pt x="2358" y="7753"/>
                </a:lnTo>
                <a:cubicBezTo>
                  <a:pt x="2136" y="7531"/>
                  <a:pt x="2345" y="7209"/>
                  <a:pt x="2594" y="7209"/>
                </a:cubicBezTo>
                <a:cubicBezTo>
                  <a:pt x="2666" y="7209"/>
                  <a:pt x="2741" y="7236"/>
                  <a:pt x="2811" y="7300"/>
                </a:cubicBezTo>
                <a:lnTo>
                  <a:pt x="3263" y="7753"/>
                </a:lnTo>
                <a:lnTo>
                  <a:pt x="3692" y="7300"/>
                </a:lnTo>
                <a:cubicBezTo>
                  <a:pt x="3761" y="7236"/>
                  <a:pt x="3838" y="7209"/>
                  <a:pt x="3911" y="7209"/>
                </a:cubicBezTo>
                <a:close/>
                <a:moveTo>
                  <a:pt x="3247" y="0"/>
                </a:moveTo>
                <a:cubicBezTo>
                  <a:pt x="2622" y="0"/>
                  <a:pt x="1986" y="234"/>
                  <a:pt x="1477" y="752"/>
                </a:cubicBezTo>
                <a:cubicBezTo>
                  <a:pt x="0" y="2228"/>
                  <a:pt x="858" y="4752"/>
                  <a:pt x="2930" y="5014"/>
                </a:cubicBezTo>
                <a:lnTo>
                  <a:pt x="2930" y="5705"/>
                </a:lnTo>
                <a:cubicBezTo>
                  <a:pt x="858" y="5967"/>
                  <a:pt x="0" y="8491"/>
                  <a:pt x="1477" y="9968"/>
                </a:cubicBezTo>
                <a:cubicBezTo>
                  <a:pt x="1986" y="10485"/>
                  <a:pt x="2622" y="10719"/>
                  <a:pt x="3247" y="10719"/>
                </a:cubicBezTo>
                <a:cubicBezTo>
                  <a:pt x="4436" y="10719"/>
                  <a:pt x="5584" y="9873"/>
                  <a:pt x="5740" y="8515"/>
                </a:cubicBezTo>
                <a:lnTo>
                  <a:pt x="6454" y="8515"/>
                </a:lnTo>
                <a:cubicBezTo>
                  <a:pt x="6610" y="9873"/>
                  <a:pt x="7758" y="10719"/>
                  <a:pt x="8947" y="10719"/>
                </a:cubicBezTo>
                <a:cubicBezTo>
                  <a:pt x="9572" y="10719"/>
                  <a:pt x="10208" y="10485"/>
                  <a:pt x="10717" y="9968"/>
                </a:cubicBezTo>
                <a:cubicBezTo>
                  <a:pt x="12193" y="8491"/>
                  <a:pt x="11336" y="5967"/>
                  <a:pt x="9264" y="5705"/>
                </a:cubicBezTo>
                <a:lnTo>
                  <a:pt x="9264" y="5014"/>
                </a:lnTo>
                <a:cubicBezTo>
                  <a:pt x="11336" y="4752"/>
                  <a:pt x="12193" y="2228"/>
                  <a:pt x="10717" y="752"/>
                </a:cubicBezTo>
                <a:cubicBezTo>
                  <a:pt x="10208" y="234"/>
                  <a:pt x="9572" y="0"/>
                  <a:pt x="8947" y="0"/>
                </a:cubicBezTo>
                <a:cubicBezTo>
                  <a:pt x="7758" y="0"/>
                  <a:pt x="6610" y="847"/>
                  <a:pt x="6454" y="2204"/>
                </a:cubicBezTo>
                <a:lnTo>
                  <a:pt x="5740" y="2204"/>
                </a:lnTo>
                <a:cubicBezTo>
                  <a:pt x="5584" y="847"/>
                  <a:pt x="4436" y="0"/>
                  <a:pt x="32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15"/>
          <p:cNvGrpSpPr/>
          <p:nvPr/>
        </p:nvGrpSpPr>
        <p:grpSpPr>
          <a:xfrm>
            <a:off x="809623" y="3250418"/>
            <a:ext cx="365698" cy="320489"/>
            <a:chOff x="829676" y="3467762"/>
            <a:chExt cx="365698" cy="320489"/>
          </a:xfrm>
        </p:grpSpPr>
        <p:sp>
          <p:nvSpPr>
            <p:cNvPr id="459" name="Google Shape;459;p15"/>
            <p:cNvSpPr/>
            <p:nvPr/>
          </p:nvSpPr>
          <p:spPr>
            <a:xfrm>
              <a:off x="829676" y="3467762"/>
              <a:ext cx="264123" cy="237612"/>
            </a:xfrm>
            <a:custGeom>
              <a:rect b="b" l="l" r="r" t="t"/>
              <a:pathLst>
                <a:path extrusionOk="0" h="6964" w="7741">
                  <a:moveTo>
                    <a:pt x="5883" y="1715"/>
                  </a:moveTo>
                  <a:cubicBezTo>
                    <a:pt x="6264" y="1763"/>
                    <a:pt x="6264" y="2311"/>
                    <a:pt x="5883" y="2334"/>
                  </a:cubicBezTo>
                  <a:lnTo>
                    <a:pt x="2263" y="2334"/>
                  </a:lnTo>
                  <a:cubicBezTo>
                    <a:pt x="1882" y="2311"/>
                    <a:pt x="1882" y="1763"/>
                    <a:pt x="2263" y="1715"/>
                  </a:cubicBezTo>
                  <a:close/>
                  <a:moveTo>
                    <a:pt x="5883" y="3192"/>
                  </a:moveTo>
                  <a:cubicBezTo>
                    <a:pt x="6264" y="3216"/>
                    <a:pt x="6264" y="3763"/>
                    <a:pt x="5883" y="3811"/>
                  </a:cubicBezTo>
                  <a:lnTo>
                    <a:pt x="2263" y="3811"/>
                  </a:lnTo>
                  <a:cubicBezTo>
                    <a:pt x="1882" y="3763"/>
                    <a:pt x="1882" y="3216"/>
                    <a:pt x="2263" y="3192"/>
                  </a:cubicBezTo>
                  <a:close/>
                  <a:moveTo>
                    <a:pt x="1215" y="1"/>
                  </a:moveTo>
                  <a:cubicBezTo>
                    <a:pt x="549" y="1"/>
                    <a:pt x="1" y="548"/>
                    <a:pt x="1" y="1215"/>
                  </a:cubicBezTo>
                  <a:lnTo>
                    <a:pt x="1" y="6645"/>
                  </a:lnTo>
                  <a:cubicBezTo>
                    <a:pt x="1" y="6836"/>
                    <a:pt x="153" y="6963"/>
                    <a:pt x="318" y="6963"/>
                  </a:cubicBezTo>
                  <a:cubicBezTo>
                    <a:pt x="379" y="6963"/>
                    <a:pt x="443" y="6946"/>
                    <a:pt x="501" y="6907"/>
                  </a:cubicBezTo>
                  <a:lnTo>
                    <a:pt x="2216" y="5668"/>
                  </a:lnTo>
                  <a:cubicBezTo>
                    <a:pt x="2359" y="5573"/>
                    <a:pt x="2549" y="5526"/>
                    <a:pt x="2716" y="5526"/>
                  </a:cubicBezTo>
                  <a:lnTo>
                    <a:pt x="6526" y="5526"/>
                  </a:lnTo>
                  <a:cubicBezTo>
                    <a:pt x="7193" y="5526"/>
                    <a:pt x="7741" y="4978"/>
                    <a:pt x="7741" y="4311"/>
                  </a:cubicBezTo>
                  <a:lnTo>
                    <a:pt x="7741" y="334"/>
                  </a:lnTo>
                  <a:cubicBezTo>
                    <a:pt x="7741" y="144"/>
                    <a:pt x="7598" y="1"/>
                    <a:pt x="7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932071" y="3551458"/>
              <a:ext cx="263304" cy="236793"/>
            </a:xfrm>
            <a:custGeom>
              <a:rect b="b" l="l" r="r" t="t"/>
              <a:pathLst>
                <a:path extrusionOk="0" h="6940" w="7717">
                  <a:moveTo>
                    <a:pt x="5359" y="1"/>
                  </a:moveTo>
                  <a:lnTo>
                    <a:pt x="5359" y="1858"/>
                  </a:lnTo>
                  <a:cubicBezTo>
                    <a:pt x="5359" y="2858"/>
                    <a:pt x="4525" y="3692"/>
                    <a:pt x="3525" y="3692"/>
                  </a:cubicBezTo>
                  <a:lnTo>
                    <a:pt x="1" y="3692"/>
                  </a:lnTo>
                  <a:lnTo>
                    <a:pt x="1" y="4287"/>
                  </a:lnTo>
                  <a:cubicBezTo>
                    <a:pt x="1" y="4954"/>
                    <a:pt x="524" y="5502"/>
                    <a:pt x="1215" y="5502"/>
                  </a:cubicBezTo>
                  <a:lnTo>
                    <a:pt x="5002" y="5502"/>
                  </a:lnTo>
                  <a:cubicBezTo>
                    <a:pt x="5168" y="5502"/>
                    <a:pt x="5359" y="5549"/>
                    <a:pt x="5502" y="5668"/>
                  </a:cubicBezTo>
                  <a:lnTo>
                    <a:pt x="7216" y="6883"/>
                  </a:lnTo>
                  <a:cubicBezTo>
                    <a:pt x="7275" y="6922"/>
                    <a:pt x="7340" y="6940"/>
                    <a:pt x="7402" y="6940"/>
                  </a:cubicBezTo>
                  <a:cubicBezTo>
                    <a:pt x="7566" y="6940"/>
                    <a:pt x="7716" y="6817"/>
                    <a:pt x="7716" y="6645"/>
                  </a:cubicBezTo>
                  <a:lnTo>
                    <a:pt x="7716" y="1215"/>
                  </a:lnTo>
                  <a:lnTo>
                    <a:pt x="7716" y="1191"/>
                  </a:lnTo>
                  <a:cubicBezTo>
                    <a:pt x="7716" y="524"/>
                    <a:pt x="7169" y="1"/>
                    <a:pt x="6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15"/>
          <p:cNvGrpSpPr/>
          <p:nvPr/>
        </p:nvGrpSpPr>
        <p:grpSpPr>
          <a:xfrm>
            <a:off x="1640592" y="3213526"/>
            <a:ext cx="301518" cy="365698"/>
            <a:chOff x="1622728" y="3467762"/>
            <a:chExt cx="301518" cy="365698"/>
          </a:xfrm>
        </p:grpSpPr>
        <p:sp>
          <p:nvSpPr>
            <p:cNvPr id="462" name="Google Shape;462;p15"/>
            <p:cNvSpPr/>
            <p:nvPr/>
          </p:nvSpPr>
          <p:spPr>
            <a:xfrm>
              <a:off x="1640606" y="3609974"/>
              <a:ext cx="265761" cy="223486"/>
            </a:xfrm>
            <a:custGeom>
              <a:rect b="b" l="l" r="r" t="t"/>
              <a:pathLst>
                <a:path extrusionOk="0" h="6550" w="7789">
                  <a:moveTo>
                    <a:pt x="5685" y="841"/>
                  </a:moveTo>
                  <a:cubicBezTo>
                    <a:pt x="5855" y="841"/>
                    <a:pt x="6028" y="961"/>
                    <a:pt x="6002" y="1191"/>
                  </a:cubicBezTo>
                  <a:lnTo>
                    <a:pt x="5597" y="5382"/>
                  </a:lnTo>
                  <a:cubicBezTo>
                    <a:pt x="5586" y="5573"/>
                    <a:pt x="5443" y="5663"/>
                    <a:pt x="5297" y="5663"/>
                  </a:cubicBezTo>
                  <a:cubicBezTo>
                    <a:pt x="5133" y="5663"/>
                    <a:pt x="4965" y="5549"/>
                    <a:pt x="4978" y="5335"/>
                  </a:cubicBezTo>
                  <a:lnTo>
                    <a:pt x="5383" y="1119"/>
                  </a:lnTo>
                  <a:cubicBezTo>
                    <a:pt x="5394" y="931"/>
                    <a:pt x="5539" y="841"/>
                    <a:pt x="5685" y="841"/>
                  </a:cubicBezTo>
                  <a:close/>
                  <a:moveTo>
                    <a:pt x="3894" y="869"/>
                  </a:moveTo>
                  <a:cubicBezTo>
                    <a:pt x="4055" y="869"/>
                    <a:pt x="4216" y="977"/>
                    <a:pt x="4216" y="1191"/>
                  </a:cubicBezTo>
                  <a:lnTo>
                    <a:pt x="4216" y="5358"/>
                  </a:lnTo>
                  <a:cubicBezTo>
                    <a:pt x="4204" y="5573"/>
                    <a:pt x="4043" y="5680"/>
                    <a:pt x="3886" y="5680"/>
                  </a:cubicBezTo>
                  <a:cubicBezTo>
                    <a:pt x="3728" y="5680"/>
                    <a:pt x="3573" y="5573"/>
                    <a:pt x="3573" y="5358"/>
                  </a:cubicBezTo>
                  <a:lnTo>
                    <a:pt x="3573" y="1191"/>
                  </a:lnTo>
                  <a:cubicBezTo>
                    <a:pt x="3573" y="977"/>
                    <a:pt x="3734" y="869"/>
                    <a:pt x="3894" y="869"/>
                  </a:cubicBezTo>
                  <a:close/>
                  <a:moveTo>
                    <a:pt x="2092" y="841"/>
                  </a:moveTo>
                  <a:cubicBezTo>
                    <a:pt x="2239" y="841"/>
                    <a:pt x="2384" y="931"/>
                    <a:pt x="2406" y="1119"/>
                  </a:cubicBezTo>
                  <a:lnTo>
                    <a:pt x="2787" y="5358"/>
                  </a:lnTo>
                  <a:cubicBezTo>
                    <a:pt x="2811" y="5525"/>
                    <a:pt x="2668" y="5692"/>
                    <a:pt x="2501" y="5692"/>
                  </a:cubicBezTo>
                  <a:lnTo>
                    <a:pt x="2477" y="5668"/>
                  </a:lnTo>
                  <a:cubicBezTo>
                    <a:pt x="2311" y="5668"/>
                    <a:pt x="2192" y="5549"/>
                    <a:pt x="2192" y="5382"/>
                  </a:cubicBezTo>
                  <a:lnTo>
                    <a:pt x="1763" y="1191"/>
                  </a:lnTo>
                  <a:cubicBezTo>
                    <a:pt x="1750" y="961"/>
                    <a:pt x="1922" y="841"/>
                    <a:pt x="2092" y="841"/>
                  </a:cubicBezTo>
                  <a:close/>
                  <a:moveTo>
                    <a:pt x="1" y="0"/>
                  </a:moveTo>
                  <a:lnTo>
                    <a:pt x="858" y="6263"/>
                  </a:lnTo>
                  <a:cubicBezTo>
                    <a:pt x="858" y="6406"/>
                    <a:pt x="1001" y="6525"/>
                    <a:pt x="1144" y="6549"/>
                  </a:cubicBezTo>
                  <a:lnTo>
                    <a:pt x="6621" y="6549"/>
                  </a:lnTo>
                  <a:cubicBezTo>
                    <a:pt x="6764" y="6525"/>
                    <a:pt x="6883" y="6406"/>
                    <a:pt x="6907" y="6263"/>
                  </a:cubicBezTo>
                  <a:lnTo>
                    <a:pt x="7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1622728" y="3536036"/>
              <a:ext cx="301518" cy="52033"/>
            </a:xfrm>
            <a:custGeom>
              <a:rect b="b" l="l" r="r" t="t"/>
              <a:pathLst>
                <a:path extrusionOk="0" h="1525" w="8837">
                  <a:moveTo>
                    <a:pt x="334" y="0"/>
                  </a:moveTo>
                  <a:cubicBezTo>
                    <a:pt x="144" y="0"/>
                    <a:pt x="1" y="143"/>
                    <a:pt x="1" y="333"/>
                  </a:cubicBezTo>
                  <a:lnTo>
                    <a:pt x="1" y="1191"/>
                  </a:lnTo>
                  <a:cubicBezTo>
                    <a:pt x="1" y="1381"/>
                    <a:pt x="144" y="1524"/>
                    <a:pt x="334" y="1524"/>
                  </a:cubicBezTo>
                  <a:lnTo>
                    <a:pt x="8479" y="1524"/>
                  </a:lnTo>
                  <a:cubicBezTo>
                    <a:pt x="8669" y="1524"/>
                    <a:pt x="8836" y="1381"/>
                    <a:pt x="8836" y="1191"/>
                  </a:cubicBezTo>
                  <a:lnTo>
                    <a:pt x="8836" y="333"/>
                  </a:lnTo>
                  <a:cubicBezTo>
                    <a:pt x="8836" y="143"/>
                    <a:pt x="8669" y="0"/>
                    <a:pt x="8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1723484" y="3467762"/>
              <a:ext cx="100006" cy="46369"/>
            </a:xfrm>
            <a:custGeom>
              <a:rect b="b" l="l" r="r" t="t"/>
              <a:pathLst>
                <a:path extrusionOk="0" h="1359" w="2931">
                  <a:moveTo>
                    <a:pt x="1406" y="1"/>
                  </a:moveTo>
                  <a:cubicBezTo>
                    <a:pt x="644" y="1"/>
                    <a:pt x="25" y="596"/>
                    <a:pt x="1" y="1358"/>
                  </a:cubicBezTo>
                  <a:lnTo>
                    <a:pt x="620" y="1358"/>
                  </a:lnTo>
                  <a:cubicBezTo>
                    <a:pt x="644" y="953"/>
                    <a:pt x="977" y="620"/>
                    <a:pt x="1406" y="620"/>
                  </a:cubicBezTo>
                  <a:lnTo>
                    <a:pt x="1525" y="620"/>
                  </a:lnTo>
                  <a:cubicBezTo>
                    <a:pt x="1930" y="620"/>
                    <a:pt x="2287" y="953"/>
                    <a:pt x="2287" y="1358"/>
                  </a:cubicBezTo>
                  <a:lnTo>
                    <a:pt x="2930" y="1358"/>
                  </a:lnTo>
                  <a:cubicBezTo>
                    <a:pt x="2906" y="596"/>
                    <a:pt x="2287" y="1"/>
                    <a:pt x="1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15"/>
          <p:cNvGrpSpPr/>
          <p:nvPr/>
        </p:nvGrpSpPr>
        <p:grpSpPr>
          <a:xfrm>
            <a:off x="2467610" y="3213526"/>
            <a:ext cx="235667" cy="365698"/>
            <a:chOff x="2414175" y="3467762"/>
            <a:chExt cx="235667" cy="365698"/>
          </a:xfrm>
        </p:grpSpPr>
        <p:sp>
          <p:nvSpPr>
            <p:cNvPr id="466" name="Google Shape;466;p15"/>
            <p:cNvSpPr/>
            <p:nvPr/>
          </p:nvSpPr>
          <p:spPr>
            <a:xfrm>
              <a:off x="2414175" y="3531975"/>
              <a:ext cx="235667" cy="301484"/>
            </a:xfrm>
            <a:custGeom>
              <a:rect b="b" l="l" r="r" t="t"/>
              <a:pathLst>
                <a:path extrusionOk="0" h="8836" w="6907">
                  <a:moveTo>
                    <a:pt x="2763" y="953"/>
                  </a:moveTo>
                  <a:cubicBezTo>
                    <a:pt x="2929" y="953"/>
                    <a:pt x="3072" y="1095"/>
                    <a:pt x="3072" y="1262"/>
                  </a:cubicBezTo>
                  <a:lnTo>
                    <a:pt x="3072" y="2524"/>
                  </a:lnTo>
                  <a:cubicBezTo>
                    <a:pt x="3072" y="2691"/>
                    <a:pt x="2929" y="2834"/>
                    <a:pt x="2763" y="2834"/>
                  </a:cubicBezTo>
                  <a:lnTo>
                    <a:pt x="1500" y="2834"/>
                  </a:lnTo>
                  <a:cubicBezTo>
                    <a:pt x="1334" y="2834"/>
                    <a:pt x="1191" y="2691"/>
                    <a:pt x="1191" y="2524"/>
                  </a:cubicBezTo>
                  <a:lnTo>
                    <a:pt x="1191" y="1262"/>
                  </a:lnTo>
                  <a:cubicBezTo>
                    <a:pt x="1191" y="1095"/>
                    <a:pt x="1334" y="953"/>
                    <a:pt x="1500" y="953"/>
                  </a:cubicBezTo>
                  <a:close/>
                  <a:moveTo>
                    <a:pt x="5430" y="953"/>
                  </a:moveTo>
                  <a:cubicBezTo>
                    <a:pt x="5597" y="953"/>
                    <a:pt x="5739" y="1095"/>
                    <a:pt x="5739" y="1262"/>
                  </a:cubicBezTo>
                  <a:lnTo>
                    <a:pt x="5716" y="2524"/>
                  </a:lnTo>
                  <a:cubicBezTo>
                    <a:pt x="5716" y="2691"/>
                    <a:pt x="5573" y="2834"/>
                    <a:pt x="5406" y="2834"/>
                  </a:cubicBezTo>
                  <a:lnTo>
                    <a:pt x="4168" y="2834"/>
                  </a:lnTo>
                  <a:cubicBezTo>
                    <a:pt x="4001" y="2834"/>
                    <a:pt x="3858" y="2691"/>
                    <a:pt x="3858" y="2524"/>
                  </a:cubicBezTo>
                  <a:lnTo>
                    <a:pt x="3858" y="1262"/>
                  </a:lnTo>
                  <a:cubicBezTo>
                    <a:pt x="3858" y="1095"/>
                    <a:pt x="4001" y="953"/>
                    <a:pt x="4168" y="953"/>
                  </a:cubicBezTo>
                  <a:close/>
                  <a:moveTo>
                    <a:pt x="2763" y="3882"/>
                  </a:moveTo>
                  <a:cubicBezTo>
                    <a:pt x="2929" y="3882"/>
                    <a:pt x="3072" y="4025"/>
                    <a:pt x="3072" y="4191"/>
                  </a:cubicBezTo>
                  <a:lnTo>
                    <a:pt x="3072" y="5453"/>
                  </a:lnTo>
                  <a:cubicBezTo>
                    <a:pt x="3072" y="5620"/>
                    <a:pt x="2929" y="5763"/>
                    <a:pt x="2763" y="5763"/>
                  </a:cubicBezTo>
                  <a:lnTo>
                    <a:pt x="1500" y="5763"/>
                  </a:lnTo>
                  <a:cubicBezTo>
                    <a:pt x="1334" y="5763"/>
                    <a:pt x="1191" y="5620"/>
                    <a:pt x="1191" y="5453"/>
                  </a:cubicBezTo>
                  <a:lnTo>
                    <a:pt x="1191" y="4191"/>
                  </a:lnTo>
                  <a:cubicBezTo>
                    <a:pt x="1191" y="4025"/>
                    <a:pt x="1334" y="3882"/>
                    <a:pt x="1500" y="3882"/>
                  </a:cubicBezTo>
                  <a:close/>
                  <a:moveTo>
                    <a:pt x="5430" y="3882"/>
                  </a:moveTo>
                  <a:cubicBezTo>
                    <a:pt x="5597" y="3882"/>
                    <a:pt x="5739" y="4025"/>
                    <a:pt x="5739" y="4191"/>
                  </a:cubicBezTo>
                  <a:lnTo>
                    <a:pt x="5716" y="5453"/>
                  </a:lnTo>
                  <a:cubicBezTo>
                    <a:pt x="5716" y="5620"/>
                    <a:pt x="5573" y="5763"/>
                    <a:pt x="5406" y="5763"/>
                  </a:cubicBezTo>
                  <a:lnTo>
                    <a:pt x="4168" y="5763"/>
                  </a:lnTo>
                  <a:cubicBezTo>
                    <a:pt x="4001" y="5763"/>
                    <a:pt x="3858" y="5620"/>
                    <a:pt x="3858" y="5453"/>
                  </a:cubicBezTo>
                  <a:lnTo>
                    <a:pt x="3858" y="4191"/>
                  </a:lnTo>
                  <a:cubicBezTo>
                    <a:pt x="3858" y="4025"/>
                    <a:pt x="4001" y="3882"/>
                    <a:pt x="4168" y="3882"/>
                  </a:cubicBezTo>
                  <a:close/>
                  <a:moveTo>
                    <a:pt x="3947" y="7547"/>
                  </a:moveTo>
                  <a:cubicBezTo>
                    <a:pt x="4345" y="7547"/>
                    <a:pt x="4345" y="8194"/>
                    <a:pt x="3947" y="8194"/>
                  </a:cubicBezTo>
                  <a:cubicBezTo>
                    <a:pt x="3934" y="8194"/>
                    <a:pt x="3920" y="8194"/>
                    <a:pt x="3906" y="8192"/>
                  </a:cubicBezTo>
                  <a:lnTo>
                    <a:pt x="3001" y="8192"/>
                  </a:lnTo>
                  <a:cubicBezTo>
                    <a:pt x="2987" y="8194"/>
                    <a:pt x="2973" y="8194"/>
                    <a:pt x="2960" y="8194"/>
                  </a:cubicBezTo>
                  <a:cubicBezTo>
                    <a:pt x="2562" y="8194"/>
                    <a:pt x="2562" y="7547"/>
                    <a:pt x="2960" y="7547"/>
                  </a:cubicBezTo>
                  <a:cubicBezTo>
                    <a:pt x="2973" y="7547"/>
                    <a:pt x="2987" y="7548"/>
                    <a:pt x="3001" y="7549"/>
                  </a:cubicBezTo>
                  <a:lnTo>
                    <a:pt x="3906" y="7549"/>
                  </a:lnTo>
                  <a:cubicBezTo>
                    <a:pt x="3920" y="7548"/>
                    <a:pt x="3934" y="7547"/>
                    <a:pt x="3947" y="7547"/>
                  </a:cubicBezTo>
                  <a:close/>
                  <a:moveTo>
                    <a:pt x="0" y="0"/>
                  </a:moveTo>
                  <a:lnTo>
                    <a:pt x="0" y="7811"/>
                  </a:lnTo>
                  <a:cubicBezTo>
                    <a:pt x="0" y="8359"/>
                    <a:pt x="453" y="8811"/>
                    <a:pt x="1024" y="8835"/>
                  </a:cubicBezTo>
                  <a:lnTo>
                    <a:pt x="5906" y="8835"/>
                  </a:lnTo>
                  <a:cubicBezTo>
                    <a:pt x="6454" y="8811"/>
                    <a:pt x="6906" y="8359"/>
                    <a:pt x="6906" y="7811"/>
                  </a:cubicBezTo>
                  <a:lnTo>
                    <a:pt x="6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2566930" y="3685515"/>
              <a:ext cx="21154" cy="21973"/>
            </a:xfrm>
            <a:custGeom>
              <a:rect b="b" l="l" r="r" t="t"/>
              <a:pathLst>
                <a:path extrusionOk="0" h="644" w="620">
                  <a:moveTo>
                    <a:pt x="0" y="1"/>
                  </a:moveTo>
                  <a:lnTo>
                    <a:pt x="0" y="644"/>
                  </a:lnTo>
                  <a:lnTo>
                    <a:pt x="619" y="644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2476717" y="3585578"/>
              <a:ext cx="21189" cy="21973"/>
            </a:xfrm>
            <a:custGeom>
              <a:rect b="b" l="l" r="r" t="t"/>
              <a:pathLst>
                <a:path extrusionOk="0" h="644" w="621">
                  <a:moveTo>
                    <a:pt x="1" y="1"/>
                  </a:moveTo>
                  <a:lnTo>
                    <a:pt x="1" y="644"/>
                  </a:lnTo>
                  <a:lnTo>
                    <a:pt x="620" y="644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2476717" y="3685515"/>
              <a:ext cx="21189" cy="21973"/>
            </a:xfrm>
            <a:custGeom>
              <a:rect b="b" l="l" r="r" t="t"/>
              <a:pathLst>
                <a:path extrusionOk="0" h="644" w="621">
                  <a:moveTo>
                    <a:pt x="1" y="1"/>
                  </a:moveTo>
                  <a:lnTo>
                    <a:pt x="1" y="644"/>
                  </a:lnTo>
                  <a:lnTo>
                    <a:pt x="620" y="644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2566930" y="3585578"/>
              <a:ext cx="21154" cy="21973"/>
            </a:xfrm>
            <a:custGeom>
              <a:rect b="b" l="l" r="r" t="t"/>
              <a:pathLst>
                <a:path extrusionOk="0" h="644" w="620">
                  <a:moveTo>
                    <a:pt x="0" y="1"/>
                  </a:moveTo>
                  <a:lnTo>
                    <a:pt x="0" y="644"/>
                  </a:lnTo>
                  <a:lnTo>
                    <a:pt x="619" y="644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2414175" y="3467762"/>
              <a:ext cx="235667" cy="42309"/>
            </a:xfrm>
            <a:custGeom>
              <a:rect b="b" l="l" r="r" t="t"/>
              <a:pathLst>
                <a:path extrusionOk="0" h="1240" w="6907">
                  <a:moveTo>
                    <a:pt x="1024" y="1"/>
                  </a:moveTo>
                  <a:cubicBezTo>
                    <a:pt x="476" y="1"/>
                    <a:pt x="0" y="453"/>
                    <a:pt x="0" y="1001"/>
                  </a:cubicBezTo>
                  <a:lnTo>
                    <a:pt x="0" y="1239"/>
                  </a:lnTo>
                  <a:lnTo>
                    <a:pt x="6906" y="1239"/>
                  </a:lnTo>
                  <a:lnTo>
                    <a:pt x="6906" y="1001"/>
                  </a:lnTo>
                  <a:cubicBezTo>
                    <a:pt x="6906" y="453"/>
                    <a:pt x="6454" y="1"/>
                    <a:pt x="5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15"/>
          <p:cNvGrpSpPr/>
          <p:nvPr/>
        </p:nvGrpSpPr>
        <p:grpSpPr>
          <a:xfrm>
            <a:off x="3193598" y="3224103"/>
            <a:ext cx="361604" cy="344544"/>
            <a:chOff x="3196649" y="3467762"/>
            <a:chExt cx="361604" cy="344544"/>
          </a:xfrm>
        </p:grpSpPr>
        <p:sp>
          <p:nvSpPr>
            <p:cNvPr id="473" name="Google Shape;473;p15"/>
            <p:cNvSpPr/>
            <p:nvPr/>
          </p:nvSpPr>
          <p:spPr>
            <a:xfrm>
              <a:off x="3196649" y="3467762"/>
              <a:ext cx="309605" cy="284424"/>
            </a:xfrm>
            <a:custGeom>
              <a:rect b="b" l="l" r="r" t="t"/>
              <a:pathLst>
                <a:path extrusionOk="0" h="8336" w="9074">
                  <a:moveTo>
                    <a:pt x="334" y="1"/>
                  </a:moveTo>
                  <a:cubicBezTo>
                    <a:pt x="143" y="1"/>
                    <a:pt x="1" y="144"/>
                    <a:pt x="1" y="358"/>
                  </a:cubicBezTo>
                  <a:lnTo>
                    <a:pt x="1" y="8002"/>
                  </a:lnTo>
                  <a:cubicBezTo>
                    <a:pt x="1" y="8193"/>
                    <a:pt x="143" y="8336"/>
                    <a:pt x="334" y="8336"/>
                  </a:cubicBezTo>
                  <a:lnTo>
                    <a:pt x="1120" y="8336"/>
                  </a:lnTo>
                  <a:lnTo>
                    <a:pt x="1120" y="2954"/>
                  </a:lnTo>
                  <a:cubicBezTo>
                    <a:pt x="1120" y="2549"/>
                    <a:pt x="1453" y="2192"/>
                    <a:pt x="1882" y="2192"/>
                  </a:cubicBezTo>
                  <a:lnTo>
                    <a:pt x="9050" y="2192"/>
                  </a:lnTo>
                  <a:lnTo>
                    <a:pt x="9050" y="1549"/>
                  </a:lnTo>
                  <a:lnTo>
                    <a:pt x="9074" y="1549"/>
                  </a:lnTo>
                  <a:cubicBezTo>
                    <a:pt x="9074" y="1358"/>
                    <a:pt x="8907" y="1191"/>
                    <a:pt x="8717" y="1191"/>
                  </a:cubicBezTo>
                  <a:lnTo>
                    <a:pt x="4644" y="1191"/>
                  </a:lnTo>
                  <a:lnTo>
                    <a:pt x="4168" y="191"/>
                  </a:lnTo>
                  <a:cubicBezTo>
                    <a:pt x="4097" y="72"/>
                    <a:pt x="3978" y="1"/>
                    <a:pt x="3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3255950" y="3564458"/>
              <a:ext cx="302303" cy="247848"/>
            </a:xfrm>
            <a:custGeom>
              <a:rect b="b" l="l" r="r" t="t"/>
              <a:pathLst>
                <a:path extrusionOk="0" h="7264" w="8860">
                  <a:moveTo>
                    <a:pt x="4430" y="983"/>
                  </a:moveTo>
                  <a:cubicBezTo>
                    <a:pt x="4585" y="983"/>
                    <a:pt x="4740" y="1084"/>
                    <a:pt x="4740" y="1287"/>
                  </a:cubicBezTo>
                  <a:lnTo>
                    <a:pt x="4740" y="3930"/>
                  </a:lnTo>
                  <a:lnTo>
                    <a:pt x="5693" y="3001"/>
                  </a:lnTo>
                  <a:cubicBezTo>
                    <a:pt x="5761" y="2928"/>
                    <a:pt x="5838" y="2897"/>
                    <a:pt x="5912" y="2897"/>
                  </a:cubicBezTo>
                  <a:cubicBezTo>
                    <a:pt x="6152" y="2897"/>
                    <a:pt x="6363" y="3212"/>
                    <a:pt x="6145" y="3430"/>
                  </a:cubicBezTo>
                  <a:cubicBezTo>
                    <a:pt x="6145" y="3430"/>
                    <a:pt x="4692" y="4859"/>
                    <a:pt x="4645" y="4930"/>
                  </a:cubicBezTo>
                  <a:cubicBezTo>
                    <a:pt x="4585" y="4990"/>
                    <a:pt x="4508" y="5019"/>
                    <a:pt x="4430" y="5019"/>
                  </a:cubicBezTo>
                  <a:cubicBezTo>
                    <a:pt x="4353" y="5019"/>
                    <a:pt x="4276" y="4990"/>
                    <a:pt x="4216" y="4930"/>
                  </a:cubicBezTo>
                  <a:lnTo>
                    <a:pt x="2716" y="3430"/>
                  </a:lnTo>
                  <a:cubicBezTo>
                    <a:pt x="2597" y="3311"/>
                    <a:pt x="2597" y="3120"/>
                    <a:pt x="2716" y="3001"/>
                  </a:cubicBezTo>
                  <a:lnTo>
                    <a:pt x="2740" y="3001"/>
                  </a:lnTo>
                  <a:cubicBezTo>
                    <a:pt x="2799" y="2930"/>
                    <a:pt x="2877" y="2894"/>
                    <a:pt x="2954" y="2894"/>
                  </a:cubicBezTo>
                  <a:cubicBezTo>
                    <a:pt x="3031" y="2894"/>
                    <a:pt x="3109" y="2930"/>
                    <a:pt x="3168" y="3001"/>
                  </a:cubicBezTo>
                  <a:lnTo>
                    <a:pt x="4121" y="3930"/>
                  </a:lnTo>
                  <a:lnTo>
                    <a:pt x="4121" y="1287"/>
                  </a:lnTo>
                  <a:cubicBezTo>
                    <a:pt x="4121" y="1084"/>
                    <a:pt x="4276" y="983"/>
                    <a:pt x="4430" y="983"/>
                  </a:cubicBezTo>
                  <a:close/>
                  <a:moveTo>
                    <a:pt x="6669" y="4960"/>
                  </a:moveTo>
                  <a:cubicBezTo>
                    <a:pt x="6824" y="4960"/>
                    <a:pt x="6979" y="5061"/>
                    <a:pt x="6979" y="5264"/>
                  </a:cubicBezTo>
                  <a:lnTo>
                    <a:pt x="6979" y="5978"/>
                  </a:lnTo>
                  <a:cubicBezTo>
                    <a:pt x="6979" y="6145"/>
                    <a:pt x="6836" y="6264"/>
                    <a:pt x="6669" y="6264"/>
                  </a:cubicBezTo>
                  <a:lnTo>
                    <a:pt x="2216" y="6264"/>
                  </a:lnTo>
                  <a:cubicBezTo>
                    <a:pt x="2049" y="6264"/>
                    <a:pt x="1906" y="6145"/>
                    <a:pt x="1906" y="5978"/>
                  </a:cubicBezTo>
                  <a:lnTo>
                    <a:pt x="1906" y="5264"/>
                  </a:lnTo>
                  <a:cubicBezTo>
                    <a:pt x="1906" y="5061"/>
                    <a:pt x="2061" y="4960"/>
                    <a:pt x="2216" y="4960"/>
                  </a:cubicBezTo>
                  <a:cubicBezTo>
                    <a:pt x="2371" y="4960"/>
                    <a:pt x="2525" y="5061"/>
                    <a:pt x="2525" y="5264"/>
                  </a:cubicBezTo>
                  <a:lnTo>
                    <a:pt x="2525" y="5645"/>
                  </a:lnTo>
                  <a:lnTo>
                    <a:pt x="6359" y="5645"/>
                  </a:lnTo>
                  <a:lnTo>
                    <a:pt x="6359" y="5264"/>
                  </a:lnTo>
                  <a:cubicBezTo>
                    <a:pt x="6359" y="5061"/>
                    <a:pt x="6514" y="4960"/>
                    <a:pt x="6669" y="4960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3"/>
                    <a:pt x="1" y="334"/>
                  </a:cubicBezTo>
                  <a:lnTo>
                    <a:pt x="1" y="6907"/>
                  </a:lnTo>
                  <a:cubicBezTo>
                    <a:pt x="1" y="7097"/>
                    <a:pt x="144" y="7264"/>
                    <a:pt x="358" y="7264"/>
                  </a:cubicBezTo>
                  <a:lnTo>
                    <a:pt x="8503" y="7264"/>
                  </a:lnTo>
                  <a:cubicBezTo>
                    <a:pt x="8693" y="7264"/>
                    <a:pt x="8860" y="7097"/>
                    <a:pt x="8860" y="6907"/>
                  </a:cubicBezTo>
                  <a:lnTo>
                    <a:pt x="8860" y="334"/>
                  </a:lnTo>
                  <a:cubicBezTo>
                    <a:pt x="8860" y="143"/>
                    <a:pt x="8693" y="1"/>
                    <a:pt x="8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15"/>
          <p:cNvGrpSpPr/>
          <p:nvPr/>
        </p:nvGrpSpPr>
        <p:grpSpPr>
          <a:xfrm>
            <a:off x="4005417" y="3213338"/>
            <a:ext cx="330282" cy="366073"/>
            <a:chOff x="3984480" y="3467455"/>
            <a:chExt cx="330282" cy="366073"/>
          </a:xfrm>
        </p:grpSpPr>
        <p:sp>
          <p:nvSpPr>
            <p:cNvPr id="476" name="Google Shape;476;p15"/>
            <p:cNvSpPr/>
            <p:nvPr/>
          </p:nvSpPr>
          <p:spPr>
            <a:xfrm>
              <a:off x="3988881" y="3761910"/>
              <a:ext cx="64999" cy="71618"/>
            </a:xfrm>
            <a:custGeom>
              <a:rect b="b" l="l" r="r" t="t"/>
              <a:pathLst>
                <a:path extrusionOk="0" h="2099" w="1905">
                  <a:moveTo>
                    <a:pt x="310" y="0"/>
                  </a:moveTo>
                  <a:cubicBezTo>
                    <a:pt x="144" y="0"/>
                    <a:pt x="24" y="120"/>
                    <a:pt x="1" y="310"/>
                  </a:cubicBezTo>
                  <a:lnTo>
                    <a:pt x="1" y="1787"/>
                  </a:lnTo>
                  <a:cubicBezTo>
                    <a:pt x="1" y="1953"/>
                    <a:pt x="144" y="2096"/>
                    <a:pt x="310" y="2096"/>
                  </a:cubicBezTo>
                  <a:lnTo>
                    <a:pt x="1572" y="2096"/>
                  </a:lnTo>
                  <a:cubicBezTo>
                    <a:pt x="1585" y="2098"/>
                    <a:pt x="1597" y="2098"/>
                    <a:pt x="1609" y="2098"/>
                  </a:cubicBezTo>
                  <a:cubicBezTo>
                    <a:pt x="1781" y="2098"/>
                    <a:pt x="1904" y="1942"/>
                    <a:pt x="1882" y="1787"/>
                  </a:cubicBezTo>
                  <a:lnTo>
                    <a:pt x="1882" y="310"/>
                  </a:lnTo>
                  <a:cubicBezTo>
                    <a:pt x="1882" y="120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4075000" y="3708273"/>
              <a:ext cx="64248" cy="125255"/>
            </a:xfrm>
            <a:custGeom>
              <a:rect b="b" l="l" r="r" t="t"/>
              <a:pathLst>
                <a:path extrusionOk="0" h="3671" w="1883">
                  <a:moveTo>
                    <a:pt x="311" y="1"/>
                  </a:moveTo>
                  <a:cubicBezTo>
                    <a:pt x="144" y="1"/>
                    <a:pt x="1" y="144"/>
                    <a:pt x="1" y="334"/>
                  </a:cubicBezTo>
                  <a:lnTo>
                    <a:pt x="1" y="3359"/>
                  </a:lnTo>
                  <a:cubicBezTo>
                    <a:pt x="1" y="3525"/>
                    <a:pt x="144" y="3668"/>
                    <a:pt x="311" y="3668"/>
                  </a:cubicBezTo>
                  <a:lnTo>
                    <a:pt x="1573" y="3668"/>
                  </a:lnTo>
                  <a:cubicBezTo>
                    <a:pt x="1583" y="3670"/>
                    <a:pt x="1594" y="3670"/>
                    <a:pt x="1605" y="3670"/>
                  </a:cubicBezTo>
                  <a:cubicBezTo>
                    <a:pt x="1757" y="3670"/>
                    <a:pt x="1882" y="3514"/>
                    <a:pt x="1882" y="3359"/>
                  </a:cubicBezTo>
                  <a:lnTo>
                    <a:pt x="1882" y="334"/>
                  </a:lnTo>
                  <a:cubicBezTo>
                    <a:pt x="1882" y="144"/>
                    <a:pt x="1739" y="1"/>
                    <a:pt x="1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4160334" y="3629388"/>
              <a:ext cx="65033" cy="204072"/>
            </a:xfrm>
            <a:custGeom>
              <a:rect b="b" l="l" r="r" t="t"/>
              <a:pathLst>
                <a:path extrusionOk="0" h="5981" w="1906">
                  <a:moveTo>
                    <a:pt x="293" y="0"/>
                  </a:moveTo>
                  <a:cubicBezTo>
                    <a:pt x="123" y="0"/>
                    <a:pt x="0" y="136"/>
                    <a:pt x="0" y="312"/>
                  </a:cubicBezTo>
                  <a:lnTo>
                    <a:pt x="0" y="5671"/>
                  </a:lnTo>
                  <a:cubicBezTo>
                    <a:pt x="0" y="5837"/>
                    <a:pt x="143" y="5980"/>
                    <a:pt x="334" y="5980"/>
                  </a:cubicBezTo>
                  <a:lnTo>
                    <a:pt x="1572" y="5980"/>
                  </a:lnTo>
                  <a:cubicBezTo>
                    <a:pt x="1763" y="5980"/>
                    <a:pt x="1906" y="5837"/>
                    <a:pt x="1906" y="5647"/>
                  </a:cubicBezTo>
                  <a:lnTo>
                    <a:pt x="1906" y="312"/>
                  </a:lnTo>
                  <a:cubicBezTo>
                    <a:pt x="1906" y="146"/>
                    <a:pt x="1763" y="3"/>
                    <a:pt x="1572" y="3"/>
                  </a:cubicBezTo>
                  <a:lnTo>
                    <a:pt x="334" y="3"/>
                  </a:lnTo>
                  <a:cubicBezTo>
                    <a:pt x="320" y="1"/>
                    <a:pt x="306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4245703" y="3550571"/>
              <a:ext cx="64999" cy="282957"/>
            </a:xfrm>
            <a:custGeom>
              <a:rect b="b" l="l" r="r" t="t"/>
              <a:pathLst>
                <a:path extrusionOk="0" h="8293" w="1905">
                  <a:moveTo>
                    <a:pt x="296" y="0"/>
                  </a:moveTo>
                  <a:cubicBezTo>
                    <a:pt x="145" y="0"/>
                    <a:pt x="23" y="134"/>
                    <a:pt x="23" y="289"/>
                  </a:cubicBezTo>
                  <a:lnTo>
                    <a:pt x="23" y="7981"/>
                  </a:lnTo>
                  <a:cubicBezTo>
                    <a:pt x="1" y="8136"/>
                    <a:pt x="124" y="8292"/>
                    <a:pt x="296" y="8292"/>
                  </a:cubicBezTo>
                  <a:cubicBezTo>
                    <a:pt x="308" y="8292"/>
                    <a:pt x="320" y="8292"/>
                    <a:pt x="332" y="8290"/>
                  </a:cubicBezTo>
                  <a:lnTo>
                    <a:pt x="1595" y="8290"/>
                  </a:lnTo>
                  <a:cubicBezTo>
                    <a:pt x="1605" y="8292"/>
                    <a:pt x="1616" y="8292"/>
                    <a:pt x="1627" y="8292"/>
                  </a:cubicBezTo>
                  <a:cubicBezTo>
                    <a:pt x="1779" y="8292"/>
                    <a:pt x="1904" y="8136"/>
                    <a:pt x="1904" y="7981"/>
                  </a:cubicBezTo>
                  <a:lnTo>
                    <a:pt x="1904" y="312"/>
                  </a:lnTo>
                  <a:cubicBezTo>
                    <a:pt x="1904" y="122"/>
                    <a:pt x="1761" y="3"/>
                    <a:pt x="1595" y="3"/>
                  </a:cubicBezTo>
                  <a:lnTo>
                    <a:pt x="332" y="3"/>
                  </a:lnTo>
                  <a:cubicBezTo>
                    <a:pt x="320" y="1"/>
                    <a:pt x="308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984480" y="3467455"/>
              <a:ext cx="330282" cy="272619"/>
            </a:xfrm>
            <a:custGeom>
              <a:rect b="b" l="l" r="r" t="t"/>
              <a:pathLst>
                <a:path extrusionOk="0" h="7990" w="9680">
                  <a:moveTo>
                    <a:pt x="9319" y="0"/>
                  </a:moveTo>
                  <a:cubicBezTo>
                    <a:pt x="9217" y="0"/>
                    <a:pt x="9117" y="43"/>
                    <a:pt x="9060" y="129"/>
                  </a:cubicBezTo>
                  <a:lnTo>
                    <a:pt x="8369" y="1177"/>
                  </a:lnTo>
                  <a:lnTo>
                    <a:pt x="7298" y="1177"/>
                  </a:lnTo>
                  <a:cubicBezTo>
                    <a:pt x="7179" y="1177"/>
                    <a:pt x="7060" y="1224"/>
                    <a:pt x="7012" y="1343"/>
                  </a:cubicBezTo>
                  <a:lnTo>
                    <a:pt x="5893" y="3487"/>
                  </a:lnTo>
                  <a:lnTo>
                    <a:pt x="4845" y="3487"/>
                  </a:lnTo>
                  <a:cubicBezTo>
                    <a:pt x="4726" y="3487"/>
                    <a:pt x="4631" y="3558"/>
                    <a:pt x="4583" y="3653"/>
                  </a:cubicBezTo>
                  <a:lnTo>
                    <a:pt x="3392" y="5820"/>
                  </a:lnTo>
                  <a:lnTo>
                    <a:pt x="2344" y="5820"/>
                  </a:lnTo>
                  <a:cubicBezTo>
                    <a:pt x="2225" y="5820"/>
                    <a:pt x="2130" y="5868"/>
                    <a:pt x="2082" y="5939"/>
                  </a:cubicBezTo>
                  <a:lnTo>
                    <a:pt x="1106" y="7368"/>
                  </a:lnTo>
                  <a:lnTo>
                    <a:pt x="439" y="7368"/>
                  </a:lnTo>
                  <a:cubicBezTo>
                    <a:pt x="425" y="7367"/>
                    <a:pt x="410" y="7366"/>
                    <a:pt x="397" y="7366"/>
                  </a:cubicBezTo>
                  <a:cubicBezTo>
                    <a:pt x="1" y="7366"/>
                    <a:pt x="1" y="7990"/>
                    <a:pt x="397" y="7990"/>
                  </a:cubicBezTo>
                  <a:cubicBezTo>
                    <a:pt x="410" y="7990"/>
                    <a:pt x="425" y="7989"/>
                    <a:pt x="439" y="7987"/>
                  </a:cubicBezTo>
                  <a:lnTo>
                    <a:pt x="1273" y="7987"/>
                  </a:lnTo>
                  <a:cubicBezTo>
                    <a:pt x="1368" y="7987"/>
                    <a:pt x="1463" y="7940"/>
                    <a:pt x="1535" y="7868"/>
                  </a:cubicBezTo>
                  <a:lnTo>
                    <a:pt x="2487" y="6440"/>
                  </a:lnTo>
                  <a:lnTo>
                    <a:pt x="3559" y="6440"/>
                  </a:lnTo>
                  <a:cubicBezTo>
                    <a:pt x="3678" y="6440"/>
                    <a:pt x="3797" y="6392"/>
                    <a:pt x="3845" y="6273"/>
                  </a:cubicBezTo>
                  <a:lnTo>
                    <a:pt x="5035" y="4106"/>
                  </a:lnTo>
                  <a:lnTo>
                    <a:pt x="6083" y="4106"/>
                  </a:lnTo>
                  <a:cubicBezTo>
                    <a:pt x="6179" y="4106"/>
                    <a:pt x="6298" y="4058"/>
                    <a:pt x="6345" y="3939"/>
                  </a:cubicBezTo>
                  <a:lnTo>
                    <a:pt x="7465" y="1796"/>
                  </a:lnTo>
                  <a:lnTo>
                    <a:pt x="8512" y="1796"/>
                  </a:lnTo>
                  <a:cubicBezTo>
                    <a:pt x="8631" y="1796"/>
                    <a:pt x="8727" y="1748"/>
                    <a:pt x="8774" y="1653"/>
                  </a:cubicBezTo>
                  <a:lnTo>
                    <a:pt x="9584" y="486"/>
                  </a:lnTo>
                  <a:cubicBezTo>
                    <a:pt x="9679" y="343"/>
                    <a:pt x="9632" y="153"/>
                    <a:pt x="9489" y="57"/>
                  </a:cubicBezTo>
                  <a:lnTo>
                    <a:pt x="9513" y="57"/>
                  </a:lnTo>
                  <a:cubicBezTo>
                    <a:pt x="9455" y="19"/>
                    <a:pt x="9387" y="0"/>
                    <a:pt x="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15"/>
          <p:cNvGrpSpPr/>
          <p:nvPr/>
        </p:nvGrpSpPr>
        <p:grpSpPr>
          <a:xfrm>
            <a:off x="4789357" y="3218405"/>
            <a:ext cx="355940" cy="355940"/>
            <a:chOff x="4780295" y="3467762"/>
            <a:chExt cx="355940" cy="355940"/>
          </a:xfrm>
        </p:grpSpPr>
        <p:sp>
          <p:nvSpPr>
            <p:cNvPr id="482" name="Google Shape;482;p15"/>
            <p:cNvSpPr/>
            <p:nvPr/>
          </p:nvSpPr>
          <p:spPr>
            <a:xfrm>
              <a:off x="4781114" y="3467762"/>
              <a:ext cx="82127" cy="78851"/>
            </a:xfrm>
            <a:custGeom>
              <a:rect b="b" l="l" r="r" t="t"/>
              <a:pathLst>
                <a:path extrusionOk="0" h="2311" w="2407">
                  <a:moveTo>
                    <a:pt x="287" y="1"/>
                  </a:moveTo>
                  <a:cubicBezTo>
                    <a:pt x="120" y="1"/>
                    <a:pt x="1" y="120"/>
                    <a:pt x="1" y="286"/>
                  </a:cubicBezTo>
                  <a:lnTo>
                    <a:pt x="1" y="2001"/>
                  </a:lnTo>
                  <a:cubicBezTo>
                    <a:pt x="1" y="2168"/>
                    <a:pt x="120" y="2311"/>
                    <a:pt x="287" y="2311"/>
                  </a:cubicBezTo>
                  <a:cubicBezTo>
                    <a:pt x="453" y="2311"/>
                    <a:pt x="596" y="2192"/>
                    <a:pt x="596" y="2025"/>
                  </a:cubicBezTo>
                  <a:lnTo>
                    <a:pt x="596" y="620"/>
                  </a:lnTo>
                  <a:lnTo>
                    <a:pt x="2001" y="620"/>
                  </a:lnTo>
                  <a:cubicBezTo>
                    <a:pt x="2406" y="620"/>
                    <a:pt x="2406" y="1"/>
                    <a:pt x="2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054142" y="3467762"/>
              <a:ext cx="82093" cy="78647"/>
            </a:xfrm>
            <a:custGeom>
              <a:rect b="b" l="l" r="r" t="t"/>
              <a:pathLst>
                <a:path extrusionOk="0" h="2305" w="2406">
                  <a:moveTo>
                    <a:pt x="405" y="1"/>
                  </a:moveTo>
                  <a:cubicBezTo>
                    <a:pt x="0" y="1"/>
                    <a:pt x="0" y="596"/>
                    <a:pt x="405" y="596"/>
                  </a:cubicBezTo>
                  <a:lnTo>
                    <a:pt x="1810" y="596"/>
                  </a:lnTo>
                  <a:lnTo>
                    <a:pt x="1810" y="2001"/>
                  </a:lnTo>
                  <a:cubicBezTo>
                    <a:pt x="1810" y="2203"/>
                    <a:pt x="1959" y="2305"/>
                    <a:pt x="2108" y="2305"/>
                  </a:cubicBezTo>
                  <a:cubicBezTo>
                    <a:pt x="2257" y="2305"/>
                    <a:pt x="2406" y="2203"/>
                    <a:pt x="2406" y="2001"/>
                  </a:cubicBezTo>
                  <a:lnTo>
                    <a:pt x="2406" y="286"/>
                  </a:lnTo>
                  <a:cubicBezTo>
                    <a:pt x="2406" y="120"/>
                    <a:pt x="2263" y="1"/>
                    <a:pt x="2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054142" y="3743212"/>
              <a:ext cx="82093" cy="80489"/>
            </a:xfrm>
            <a:custGeom>
              <a:rect b="b" l="l" r="r" t="t"/>
              <a:pathLst>
                <a:path extrusionOk="0" h="2359" w="2406">
                  <a:moveTo>
                    <a:pt x="2120" y="1"/>
                  </a:moveTo>
                  <a:cubicBezTo>
                    <a:pt x="1953" y="1"/>
                    <a:pt x="1810" y="144"/>
                    <a:pt x="1810" y="310"/>
                  </a:cubicBezTo>
                  <a:lnTo>
                    <a:pt x="1810" y="1739"/>
                  </a:lnTo>
                  <a:lnTo>
                    <a:pt x="405" y="1739"/>
                  </a:lnTo>
                  <a:cubicBezTo>
                    <a:pt x="0" y="1739"/>
                    <a:pt x="0" y="2358"/>
                    <a:pt x="405" y="2358"/>
                  </a:cubicBezTo>
                  <a:lnTo>
                    <a:pt x="2120" y="2358"/>
                  </a:lnTo>
                  <a:cubicBezTo>
                    <a:pt x="2263" y="2358"/>
                    <a:pt x="2406" y="2215"/>
                    <a:pt x="2406" y="2049"/>
                  </a:cubicBezTo>
                  <a:lnTo>
                    <a:pt x="2406" y="334"/>
                  </a:lnTo>
                  <a:cubicBezTo>
                    <a:pt x="2406" y="167"/>
                    <a:pt x="2263" y="48"/>
                    <a:pt x="2120" y="48"/>
                  </a:cubicBezTo>
                  <a:lnTo>
                    <a:pt x="2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4780295" y="3744236"/>
              <a:ext cx="82946" cy="78647"/>
            </a:xfrm>
            <a:custGeom>
              <a:rect b="b" l="l" r="r" t="t"/>
              <a:pathLst>
                <a:path extrusionOk="0" h="2305" w="2431">
                  <a:moveTo>
                    <a:pt x="311" y="1"/>
                  </a:moveTo>
                  <a:cubicBezTo>
                    <a:pt x="156" y="1"/>
                    <a:pt x="1" y="102"/>
                    <a:pt x="1" y="304"/>
                  </a:cubicBezTo>
                  <a:lnTo>
                    <a:pt x="1" y="2019"/>
                  </a:lnTo>
                  <a:cubicBezTo>
                    <a:pt x="1" y="2162"/>
                    <a:pt x="144" y="2305"/>
                    <a:pt x="311" y="2305"/>
                  </a:cubicBezTo>
                  <a:lnTo>
                    <a:pt x="2025" y="2305"/>
                  </a:lnTo>
                  <a:cubicBezTo>
                    <a:pt x="2430" y="2305"/>
                    <a:pt x="2430" y="1685"/>
                    <a:pt x="2025" y="1685"/>
                  </a:cubicBezTo>
                  <a:lnTo>
                    <a:pt x="2025" y="1709"/>
                  </a:lnTo>
                  <a:lnTo>
                    <a:pt x="620" y="1709"/>
                  </a:lnTo>
                  <a:lnTo>
                    <a:pt x="620" y="304"/>
                  </a:lnTo>
                  <a:cubicBezTo>
                    <a:pt x="620" y="102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4844509" y="3528700"/>
              <a:ext cx="227546" cy="260882"/>
            </a:xfrm>
            <a:custGeom>
              <a:rect b="b" l="l" r="r" t="t"/>
              <a:pathLst>
                <a:path extrusionOk="0" h="7646" w="6669">
                  <a:moveTo>
                    <a:pt x="191" y="1"/>
                  </a:moveTo>
                  <a:cubicBezTo>
                    <a:pt x="96" y="1"/>
                    <a:pt x="0" y="72"/>
                    <a:pt x="0" y="167"/>
                  </a:cubicBezTo>
                  <a:lnTo>
                    <a:pt x="0" y="2096"/>
                  </a:lnTo>
                  <a:cubicBezTo>
                    <a:pt x="0" y="2192"/>
                    <a:pt x="96" y="2263"/>
                    <a:pt x="191" y="2263"/>
                  </a:cubicBezTo>
                  <a:lnTo>
                    <a:pt x="1120" y="2263"/>
                  </a:lnTo>
                  <a:cubicBezTo>
                    <a:pt x="1215" y="2263"/>
                    <a:pt x="1286" y="2192"/>
                    <a:pt x="1286" y="2096"/>
                  </a:cubicBezTo>
                  <a:lnTo>
                    <a:pt x="1286" y="1430"/>
                  </a:lnTo>
                  <a:cubicBezTo>
                    <a:pt x="1286" y="1334"/>
                    <a:pt x="1358" y="1263"/>
                    <a:pt x="1453" y="1263"/>
                  </a:cubicBezTo>
                  <a:lnTo>
                    <a:pt x="2525" y="1263"/>
                  </a:lnTo>
                  <a:cubicBezTo>
                    <a:pt x="2644" y="1263"/>
                    <a:pt x="2715" y="1334"/>
                    <a:pt x="2715" y="1430"/>
                  </a:cubicBezTo>
                  <a:lnTo>
                    <a:pt x="2715" y="6192"/>
                  </a:lnTo>
                  <a:cubicBezTo>
                    <a:pt x="2715" y="6278"/>
                    <a:pt x="2658" y="6363"/>
                    <a:pt x="2561" y="6363"/>
                  </a:cubicBezTo>
                  <a:cubicBezTo>
                    <a:pt x="2549" y="6363"/>
                    <a:pt x="2537" y="6362"/>
                    <a:pt x="2525" y="6359"/>
                  </a:cubicBezTo>
                  <a:lnTo>
                    <a:pt x="2072" y="6359"/>
                  </a:lnTo>
                  <a:cubicBezTo>
                    <a:pt x="1953" y="6383"/>
                    <a:pt x="1882" y="6454"/>
                    <a:pt x="1882" y="6550"/>
                  </a:cubicBezTo>
                  <a:lnTo>
                    <a:pt x="1882" y="7455"/>
                  </a:lnTo>
                  <a:cubicBezTo>
                    <a:pt x="1882" y="7574"/>
                    <a:pt x="1953" y="7645"/>
                    <a:pt x="2072" y="7645"/>
                  </a:cubicBezTo>
                  <a:lnTo>
                    <a:pt x="4620" y="7645"/>
                  </a:lnTo>
                  <a:cubicBezTo>
                    <a:pt x="4716" y="7645"/>
                    <a:pt x="4787" y="7574"/>
                    <a:pt x="4787" y="7455"/>
                  </a:cubicBezTo>
                  <a:lnTo>
                    <a:pt x="4787" y="6550"/>
                  </a:lnTo>
                  <a:cubicBezTo>
                    <a:pt x="4787" y="6431"/>
                    <a:pt x="4716" y="6359"/>
                    <a:pt x="4620" y="6359"/>
                  </a:cubicBezTo>
                  <a:lnTo>
                    <a:pt x="4144" y="6359"/>
                  </a:lnTo>
                  <a:cubicBezTo>
                    <a:pt x="4049" y="6359"/>
                    <a:pt x="3977" y="6288"/>
                    <a:pt x="3977" y="6192"/>
                  </a:cubicBezTo>
                  <a:lnTo>
                    <a:pt x="3977" y="1430"/>
                  </a:lnTo>
                  <a:cubicBezTo>
                    <a:pt x="3977" y="1334"/>
                    <a:pt x="4049" y="1263"/>
                    <a:pt x="4144" y="1263"/>
                  </a:cubicBezTo>
                  <a:lnTo>
                    <a:pt x="5239" y="1263"/>
                  </a:lnTo>
                  <a:cubicBezTo>
                    <a:pt x="5335" y="1263"/>
                    <a:pt x="5406" y="1334"/>
                    <a:pt x="5406" y="1430"/>
                  </a:cubicBezTo>
                  <a:lnTo>
                    <a:pt x="5406" y="2096"/>
                  </a:lnTo>
                  <a:cubicBezTo>
                    <a:pt x="5406" y="2192"/>
                    <a:pt x="5478" y="2263"/>
                    <a:pt x="5573" y="2263"/>
                  </a:cubicBezTo>
                  <a:lnTo>
                    <a:pt x="6502" y="2263"/>
                  </a:lnTo>
                  <a:cubicBezTo>
                    <a:pt x="6597" y="2263"/>
                    <a:pt x="6668" y="2192"/>
                    <a:pt x="6668" y="2096"/>
                  </a:cubicBezTo>
                  <a:lnTo>
                    <a:pt x="6668" y="167"/>
                  </a:lnTo>
                  <a:cubicBezTo>
                    <a:pt x="6668" y="72"/>
                    <a:pt x="6597" y="1"/>
                    <a:pt x="6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15"/>
          <p:cNvGrpSpPr/>
          <p:nvPr/>
        </p:nvGrpSpPr>
        <p:grpSpPr>
          <a:xfrm>
            <a:off x="861638" y="3730323"/>
            <a:ext cx="261666" cy="366585"/>
            <a:chOff x="830495" y="4046198"/>
            <a:chExt cx="261666" cy="366585"/>
          </a:xfrm>
        </p:grpSpPr>
        <p:sp>
          <p:nvSpPr>
            <p:cNvPr id="488" name="Google Shape;488;p15"/>
            <p:cNvSpPr/>
            <p:nvPr/>
          </p:nvSpPr>
          <p:spPr>
            <a:xfrm>
              <a:off x="903649" y="4185032"/>
              <a:ext cx="112971" cy="87995"/>
            </a:xfrm>
            <a:custGeom>
              <a:rect b="b" l="l" r="r" t="t"/>
              <a:pathLst>
                <a:path extrusionOk="0" h="2579" w="3311">
                  <a:moveTo>
                    <a:pt x="741" y="1"/>
                  </a:moveTo>
                  <a:cubicBezTo>
                    <a:pt x="566" y="1"/>
                    <a:pt x="393" y="66"/>
                    <a:pt x="262" y="197"/>
                  </a:cubicBezTo>
                  <a:cubicBezTo>
                    <a:pt x="0" y="459"/>
                    <a:pt x="0" y="888"/>
                    <a:pt x="262" y="1150"/>
                  </a:cubicBezTo>
                  <a:lnTo>
                    <a:pt x="1691" y="2579"/>
                  </a:lnTo>
                  <a:lnTo>
                    <a:pt x="3096" y="1150"/>
                  </a:lnTo>
                  <a:cubicBezTo>
                    <a:pt x="3167" y="1102"/>
                    <a:pt x="3215" y="1007"/>
                    <a:pt x="3239" y="936"/>
                  </a:cubicBezTo>
                  <a:cubicBezTo>
                    <a:pt x="3286" y="864"/>
                    <a:pt x="3310" y="769"/>
                    <a:pt x="3310" y="674"/>
                  </a:cubicBezTo>
                  <a:cubicBezTo>
                    <a:pt x="3310" y="507"/>
                    <a:pt x="3239" y="316"/>
                    <a:pt x="3096" y="197"/>
                  </a:cubicBezTo>
                  <a:cubicBezTo>
                    <a:pt x="2965" y="66"/>
                    <a:pt x="2792" y="1"/>
                    <a:pt x="2620" y="1"/>
                  </a:cubicBezTo>
                  <a:cubicBezTo>
                    <a:pt x="2447" y="1"/>
                    <a:pt x="2274" y="66"/>
                    <a:pt x="2143" y="197"/>
                  </a:cubicBezTo>
                  <a:lnTo>
                    <a:pt x="1905" y="435"/>
                  </a:lnTo>
                  <a:cubicBezTo>
                    <a:pt x="1858" y="483"/>
                    <a:pt x="1762" y="531"/>
                    <a:pt x="1691" y="531"/>
                  </a:cubicBezTo>
                  <a:cubicBezTo>
                    <a:pt x="1596" y="531"/>
                    <a:pt x="1524" y="483"/>
                    <a:pt x="1453" y="435"/>
                  </a:cubicBezTo>
                  <a:lnTo>
                    <a:pt x="1238" y="197"/>
                  </a:lnTo>
                  <a:cubicBezTo>
                    <a:pt x="1096" y="66"/>
                    <a:pt x="917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830495" y="4093420"/>
              <a:ext cx="261666" cy="319363"/>
            </a:xfrm>
            <a:custGeom>
              <a:rect b="b" l="l" r="r" t="t"/>
              <a:pathLst>
                <a:path extrusionOk="0" h="9360" w="7669">
                  <a:moveTo>
                    <a:pt x="4737" y="2029"/>
                  </a:moveTo>
                  <a:cubicBezTo>
                    <a:pt x="5744" y="2029"/>
                    <a:pt x="6619" y="3324"/>
                    <a:pt x="5692" y="4287"/>
                  </a:cubicBezTo>
                  <a:lnTo>
                    <a:pt x="4049" y="5931"/>
                  </a:lnTo>
                  <a:cubicBezTo>
                    <a:pt x="4002" y="5978"/>
                    <a:pt x="3906" y="6002"/>
                    <a:pt x="3835" y="6002"/>
                  </a:cubicBezTo>
                  <a:cubicBezTo>
                    <a:pt x="3740" y="6002"/>
                    <a:pt x="3668" y="5978"/>
                    <a:pt x="3597" y="5931"/>
                  </a:cubicBezTo>
                  <a:lnTo>
                    <a:pt x="1977" y="4287"/>
                  </a:lnTo>
                  <a:cubicBezTo>
                    <a:pt x="1453" y="3763"/>
                    <a:pt x="1453" y="2930"/>
                    <a:pt x="1977" y="2430"/>
                  </a:cubicBezTo>
                  <a:lnTo>
                    <a:pt x="1954" y="2430"/>
                  </a:lnTo>
                  <a:cubicBezTo>
                    <a:pt x="2215" y="2180"/>
                    <a:pt x="2555" y="2055"/>
                    <a:pt x="2891" y="2055"/>
                  </a:cubicBezTo>
                  <a:cubicBezTo>
                    <a:pt x="3228" y="2055"/>
                    <a:pt x="3561" y="2180"/>
                    <a:pt x="3811" y="2430"/>
                  </a:cubicBezTo>
                  <a:lnTo>
                    <a:pt x="3811" y="2454"/>
                  </a:lnTo>
                  <a:cubicBezTo>
                    <a:pt x="4099" y="2154"/>
                    <a:pt x="4425" y="2029"/>
                    <a:pt x="4737" y="2029"/>
                  </a:cubicBezTo>
                  <a:close/>
                  <a:moveTo>
                    <a:pt x="6097" y="6645"/>
                  </a:moveTo>
                  <a:cubicBezTo>
                    <a:pt x="6478" y="6693"/>
                    <a:pt x="6478" y="7240"/>
                    <a:pt x="6097" y="7288"/>
                  </a:cubicBezTo>
                  <a:lnTo>
                    <a:pt x="5097" y="7288"/>
                  </a:lnTo>
                  <a:cubicBezTo>
                    <a:pt x="4716" y="7240"/>
                    <a:pt x="4716" y="6693"/>
                    <a:pt x="5097" y="6645"/>
                  </a:cubicBezTo>
                  <a:close/>
                  <a:moveTo>
                    <a:pt x="3901" y="6666"/>
                  </a:moveTo>
                  <a:cubicBezTo>
                    <a:pt x="4297" y="6666"/>
                    <a:pt x="4297" y="7290"/>
                    <a:pt x="3901" y="7290"/>
                  </a:cubicBezTo>
                  <a:cubicBezTo>
                    <a:pt x="3887" y="7290"/>
                    <a:pt x="3873" y="7289"/>
                    <a:pt x="3859" y="7288"/>
                  </a:cubicBezTo>
                  <a:lnTo>
                    <a:pt x="1572" y="7288"/>
                  </a:lnTo>
                  <a:cubicBezTo>
                    <a:pt x="1558" y="7289"/>
                    <a:pt x="1544" y="7290"/>
                    <a:pt x="1530" y="7290"/>
                  </a:cubicBezTo>
                  <a:cubicBezTo>
                    <a:pt x="1134" y="7290"/>
                    <a:pt x="1134" y="6666"/>
                    <a:pt x="1530" y="6666"/>
                  </a:cubicBezTo>
                  <a:cubicBezTo>
                    <a:pt x="1544" y="6666"/>
                    <a:pt x="1558" y="6667"/>
                    <a:pt x="1572" y="6669"/>
                  </a:cubicBezTo>
                  <a:lnTo>
                    <a:pt x="3859" y="6669"/>
                  </a:lnTo>
                  <a:cubicBezTo>
                    <a:pt x="3873" y="6667"/>
                    <a:pt x="3887" y="6666"/>
                    <a:pt x="3901" y="6666"/>
                  </a:cubicBezTo>
                  <a:close/>
                  <a:moveTo>
                    <a:pt x="1529" y="7905"/>
                  </a:moveTo>
                  <a:cubicBezTo>
                    <a:pt x="1543" y="7905"/>
                    <a:pt x="1558" y="7906"/>
                    <a:pt x="1572" y="7907"/>
                  </a:cubicBezTo>
                  <a:lnTo>
                    <a:pt x="6097" y="7907"/>
                  </a:lnTo>
                  <a:cubicBezTo>
                    <a:pt x="6478" y="7955"/>
                    <a:pt x="6478" y="8502"/>
                    <a:pt x="6097" y="8550"/>
                  </a:cubicBezTo>
                  <a:lnTo>
                    <a:pt x="1572" y="8550"/>
                  </a:lnTo>
                  <a:cubicBezTo>
                    <a:pt x="1558" y="8552"/>
                    <a:pt x="1543" y="8552"/>
                    <a:pt x="1529" y="8552"/>
                  </a:cubicBezTo>
                  <a:cubicBezTo>
                    <a:pt x="1111" y="8552"/>
                    <a:pt x="1111" y="7905"/>
                    <a:pt x="1529" y="7905"/>
                  </a:cubicBezTo>
                  <a:close/>
                  <a:moveTo>
                    <a:pt x="310" y="1"/>
                  </a:moveTo>
                  <a:cubicBezTo>
                    <a:pt x="144" y="1"/>
                    <a:pt x="1" y="120"/>
                    <a:pt x="1" y="310"/>
                  </a:cubicBezTo>
                  <a:lnTo>
                    <a:pt x="1" y="9050"/>
                  </a:lnTo>
                  <a:cubicBezTo>
                    <a:pt x="1" y="9217"/>
                    <a:pt x="144" y="9360"/>
                    <a:pt x="310" y="9360"/>
                  </a:cubicBezTo>
                  <a:lnTo>
                    <a:pt x="7359" y="9360"/>
                  </a:lnTo>
                  <a:cubicBezTo>
                    <a:pt x="7526" y="9360"/>
                    <a:pt x="7669" y="9217"/>
                    <a:pt x="7669" y="9050"/>
                  </a:cubicBezTo>
                  <a:lnTo>
                    <a:pt x="7669" y="310"/>
                  </a:lnTo>
                  <a:cubicBezTo>
                    <a:pt x="7669" y="120"/>
                    <a:pt x="7526" y="1"/>
                    <a:pt x="7359" y="1"/>
                  </a:cubicBezTo>
                  <a:lnTo>
                    <a:pt x="6597" y="1"/>
                  </a:lnTo>
                  <a:lnTo>
                    <a:pt x="6597" y="334"/>
                  </a:lnTo>
                  <a:cubicBezTo>
                    <a:pt x="6597" y="596"/>
                    <a:pt x="6478" y="834"/>
                    <a:pt x="6264" y="1025"/>
                  </a:cubicBezTo>
                  <a:cubicBezTo>
                    <a:pt x="6097" y="1168"/>
                    <a:pt x="5859" y="1239"/>
                    <a:pt x="5621" y="1239"/>
                  </a:cubicBezTo>
                  <a:lnTo>
                    <a:pt x="2025" y="1239"/>
                  </a:lnTo>
                  <a:cubicBezTo>
                    <a:pt x="1787" y="1239"/>
                    <a:pt x="1549" y="1168"/>
                    <a:pt x="1382" y="1025"/>
                  </a:cubicBezTo>
                  <a:cubicBezTo>
                    <a:pt x="1168" y="834"/>
                    <a:pt x="1072" y="596"/>
                    <a:pt x="1072" y="334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888192" y="4046198"/>
              <a:ext cx="146307" cy="68479"/>
            </a:xfrm>
            <a:custGeom>
              <a:rect b="b" l="l" r="r" t="t"/>
              <a:pathLst>
                <a:path extrusionOk="0" h="2007" w="4288">
                  <a:moveTo>
                    <a:pt x="1222" y="1"/>
                  </a:moveTo>
                  <a:cubicBezTo>
                    <a:pt x="1052" y="1"/>
                    <a:pt x="929" y="137"/>
                    <a:pt x="929" y="313"/>
                  </a:cubicBezTo>
                  <a:lnTo>
                    <a:pt x="929" y="718"/>
                  </a:lnTo>
                  <a:lnTo>
                    <a:pt x="334" y="718"/>
                  </a:lnTo>
                  <a:cubicBezTo>
                    <a:pt x="322" y="716"/>
                    <a:pt x="309" y="715"/>
                    <a:pt x="297" y="715"/>
                  </a:cubicBezTo>
                  <a:cubicBezTo>
                    <a:pt x="144" y="715"/>
                    <a:pt x="1" y="849"/>
                    <a:pt x="1" y="1004"/>
                  </a:cubicBezTo>
                  <a:lnTo>
                    <a:pt x="1" y="1718"/>
                  </a:lnTo>
                  <a:cubicBezTo>
                    <a:pt x="1" y="1873"/>
                    <a:pt x="144" y="2007"/>
                    <a:pt x="297" y="2007"/>
                  </a:cubicBezTo>
                  <a:cubicBezTo>
                    <a:pt x="309" y="2007"/>
                    <a:pt x="322" y="2006"/>
                    <a:pt x="334" y="2004"/>
                  </a:cubicBezTo>
                  <a:lnTo>
                    <a:pt x="3954" y="2004"/>
                  </a:lnTo>
                  <a:cubicBezTo>
                    <a:pt x="3966" y="2006"/>
                    <a:pt x="3978" y="2007"/>
                    <a:pt x="3990" y="2007"/>
                  </a:cubicBezTo>
                  <a:cubicBezTo>
                    <a:pt x="4141" y="2007"/>
                    <a:pt x="4265" y="1873"/>
                    <a:pt x="4287" y="1718"/>
                  </a:cubicBezTo>
                  <a:lnTo>
                    <a:pt x="4287" y="1028"/>
                  </a:lnTo>
                  <a:cubicBezTo>
                    <a:pt x="4265" y="853"/>
                    <a:pt x="4144" y="739"/>
                    <a:pt x="3996" y="739"/>
                  </a:cubicBezTo>
                  <a:cubicBezTo>
                    <a:pt x="3982" y="739"/>
                    <a:pt x="3968" y="740"/>
                    <a:pt x="3954" y="742"/>
                  </a:cubicBezTo>
                  <a:lnTo>
                    <a:pt x="3358" y="742"/>
                  </a:lnTo>
                  <a:lnTo>
                    <a:pt x="3358" y="313"/>
                  </a:lnTo>
                  <a:cubicBezTo>
                    <a:pt x="3336" y="137"/>
                    <a:pt x="3212" y="1"/>
                    <a:pt x="3042" y="1"/>
                  </a:cubicBezTo>
                  <a:cubicBezTo>
                    <a:pt x="3029" y="1"/>
                    <a:pt x="3015" y="2"/>
                    <a:pt x="3001" y="3"/>
                  </a:cubicBezTo>
                  <a:lnTo>
                    <a:pt x="1263" y="3"/>
                  </a:lnTo>
                  <a:cubicBezTo>
                    <a:pt x="1249" y="2"/>
                    <a:pt x="1235" y="1"/>
                    <a:pt x="1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15"/>
          <p:cNvGrpSpPr/>
          <p:nvPr/>
        </p:nvGrpSpPr>
        <p:grpSpPr>
          <a:xfrm>
            <a:off x="1610959" y="3728546"/>
            <a:ext cx="360785" cy="360614"/>
            <a:chOff x="1621943" y="4046300"/>
            <a:chExt cx="360785" cy="360614"/>
          </a:xfrm>
        </p:grpSpPr>
        <p:sp>
          <p:nvSpPr>
            <p:cNvPr id="492" name="Google Shape;492;p15"/>
            <p:cNvSpPr/>
            <p:nvPr/>
          </p:nvSpPr>
          <p:spPr>
            <a:xfrm>
              <a:off x="1621943" y="4125118"/>
              <a:ext cx="360785" cy="281797"/>
            </a:xfrm>
            <a:custGeom>
              <a:rect b="b" l="l" r="r" t="t"/>
              <a:pathLst>
                <a:path extrusionOk="0" h="8259" w="10574">
                  <a:moveTo>
                    <a:pt x="3406" y="4811"/>
                  </a:moveTo>
                  <a:cubicBezTo>
                    <a:pt x="3810" y="4811"/>
                    <a:pt x="3810" y="5430"/>
                    <a:pt x="3406" y="5430"/>
                  </a:cubicBezTo>
                  <a:lnTo>
                    <a:pt x="2120" y="5430"/>
                  </a:lnTo>
                  <a:cubicBezTo>
                    <a:pt x="1691" y="5430"/>
                    <a:pt x="1691" y="4811"/>
                    <a:pt x="2120" y="4811"/>
                  </a:cubicBezTo>
                  <a:close/>
                  <a:moveTo>
                    <a:pt x="5930" y="4811"/>
                  </a:moveTo>
                  <a:cubicBezTo>
                    <a:pt x="6335" y="4811"/>
                    <a:pt x="6335" y="5430"/>
                    <a:pt x="5930" y="5430"/>
                  </a:cubicBezTo>
                  <a:lnTo>
                    <a:pt x="4644" y="5430"/>
                  </a:lnTo>
                  <a:cubicBezTo>
                    <a:pt x="4215" y="5430"/>
                    <a:pt x="4215" y="4811"/>
                    <a:pt x="4644" y="4811"/>
                  </a:cubicBezTo>
                  <a:close/>
                  <a:moveTo>
                    <a:pt x="8454" y="4811"/>
                  </a:moveTo>
                  <a:cubicBezTo>
                    <a:pt x="8859" y="4811"/>
                    <a:pt x="8859" y="5430"/>
                    <a:pt x="8454" y="5430"/>
                  </a:cubicBezTo>
                  <a:lnTo>
                    <a:pt x="7168" y="5430"/>
                  </a:lnTo>
                  <a:cubicBezTo>
                    <a:pt x="6763" y="5430"/>
                    <a:pt x="6763" y="4811"/>
                    <a:pt x="7168" y="4811"/>
                  </a:cubicBezTo>
                  <a:close/>
                  <a:moveTo>
                    <a:pt x="1858" y="0"/>
                  </a:moveTo>
                  <a:cubicBezTo>
                    <a:pt x="834" y="24"/>
                    <a:pt x="0" y="858"/>
                    <a:pt x="0" y="1882"/>
                  </a:cubicBezTo>
                  <a:lnTo>
                    <a:pt x="0" y="4978"/>
                  </a:lnTo>
                  <a:cubicBezTo>
                    <a:pt x="0" y="6002"/>
                    <a:pt x="857" y="6835"/>
                    <a:pt x="1881" y="6859"/>
                  </a:cubicBezTo>
                  <a:lnTo>
                    <a:pt x="3620" y="6859"/>
                  </a:lnTo>
                  <a:lnTo>
                    <a:pt x="5073" y="8169"/>
                  </a:lnTo>
                  <a:cubicBezTo>
                    <a:pt x="5132" y="8228"/>
                    <a:pt x="5209" y="8258"/>
                    <a:pt x="5287" y="8258"/>
                  </a:cubicBezTo>
                  <a:cubicBezTo>
                    <a:pt x="5364" y="8258"/>
                    <a:pt x="5442" y="8228"/>
                    <a:pt x="5501" y="8169"/>
                  </a:cubicBezTo>
                  <a:lnTo>
                    <a:pt x="6954" y="6859"/>
                  </a:lnTo>
                  <a:lnTo>
                    <a:pt x="8692" y="6859"/>
                  </a:lnTo>
                  <a:cubicBezTo>
                    <a:pt x="9716" y="6835"/>
                    <a:pt x="10574" y="6002"/>
                    <a:pt x="10574" y="4978"/>
                  </a:cubicBezTo>
                  <a:lnTo>
                    <a:pt x="10574" y="1882"/>
                  </a:lnTo>
                  <a:cubicBezTo>
                    <a:pt x="10574" y="858"/>
                    <a:pt x="9716" y="0"/>
                    <a:pt x="8692" y="0"/>
                  </a:cubicBezTo>
                  <a:lnTo>
                    <a:pt x="8454" y="0"/>
                  </a:lnTo>
                  <a:lnTo>
                    <a:pt x="8454" y="239"/>
                  </a:lnTo>
                  <a:cubicBezTo>
                    <a:pt x="8454" y="2001"/>
                    <a:pt x="7025" y="3406"/>
                    <a:pt x="5263" y="3406"/>
                  </a:cubicBezTo>
                  <a:cubicBezTo>
                    <a:pt x="3525" y="3406"/>
                    <a:pt x="2096" y="2001"/>
                    <a:pt x="2096" y="239"/>
                  </a:cubicBezTo>
                  <a:lnTo>
                    <a:pt x="2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1686123" y="4046300"/>
              <a:ext cx="203185" cy="174285"/>
            </a:xfrm>
            <a:custGeom>
              <a:rect b="b" l="l" r="r" t="t"/>
              <a:pathLst>
                <a:path extrusionOk="0" h="5108" w="5955">
                  <a:moveTo>
                    <a:pt x="4330" y="1443"/>
                  </a:moveTo>
                  <a:cubicBezTo>
                    <a:pt x="4553" y="1443"/>
                    <a:pt x="4770" y="1711"/>
                    <a:pt x="4597" y="1953"/>
                  </a:cubicBezTo>
                  <a:lnTo>
                    <a:pt x="3430" y="3525"/>
                  </a:lnTo>
                  <a:cubicBezTo>
                    <a:pt x="3370" y="3608"/>
                    <a:pt x="3275" y="3650"/>
                    <a:pt x="3180" y="3650"/>
                  </a:cubicBezTo>
                  <a:cubicBezTo>
                    <a:pt x="3084" y="3650"/>
                    <a:pt x="2989" y="3608"/>
                    <a:pt x="2930" y="3525"/>
                  </a:cubicBezTo>
                  <a:lnTo>
                    <a:pt x="2191" y="2525"/>
                  </a:lnTo>
                  <a:cubicBezTo>
                    <a:pt x="2096" y="2382"/>
                    <a:pt x="2144" y="2168"/>
                    <a:pt x="2287" y="2096"/>
                  </a:cubicBezTo>
                  <a:cubicBezTo>
                    <a:pt x="2348" y="2045"/>
                    <a:pt x="2419" y="2020"/>
                    <a:pt x="2487" y="2020"/>
                  </a:cubicBezTo>
                  <a:cubicBezTo>
                    <a:pt x="2576" y="2020"/>
                    <a:pt x="2661" y="2063"/>
                    <a:pt x="2715" y="2144"/>
                  </a:cubicBezTo>
                  <a:lnTo>
                    <a:pt x="3215" y="2811"/>
                  </a:lnTo>
                  <a:lnTo>
                    <a:pt x="4096" y="1572"/>
                  </a:lnTo>
                  <a:cubicBezTo>
                    <a:pt x="4162" y="1481"/>
                    <a:pt x="4246" y="1443"/>
                    <a:pt x="4330" y="1443"/>
                  </a:cubicBezTo>
                  <a:close/>
                  <a:moveTo>
                    <a:pt x="3406" y="0"/>
                  </a:moveTo>
                  <a:cubicBezTo>
                    <a:pt x="1120" y="0"/>
                    <a:pt x="0" y="2739"/>
                    <a:pt x="1596" y="4359"/>
                  </a:cubicBezTo>
                  <a:cubicBezTo>
                    <a:pt x="2120" y="4875"/>
                    <a:pt x="2762" y="5107"/>
                    <a:pt x="3390" y="5107"/>
                  </a:cubicBezTo>
                  <a:cubicBezTo>
                    <a:pt x="4702" y="5107"/>
                    <a:pt x="5954" y="4095"/>
                    <a:pt x="5954" y="2549"/>
                  </a:cubicBezTo>
                  <a:cubicBezTo>
                    <a:pt x="5954" y="1144"/>
                    <a:pt x="4811" y="0"/>
                    <a:pt x="3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15"/>
          <p:cNvGrpSpPr/>
          <p:nvPr/>
        </p:nvGrpSpPr>
        <p:grpSpPr>
          <a:xfrm>
            <a:off x="2396211" y="3743883"/>
            <a:ext cx="368940" cy="329940"/>
            <a:chOff x="2410900" y="4046437"/>
            <a:chExt cx="368940" cy="329940"/>
          </a:xfrm>
        </p:grpSpPr>
        <p:sp>
          <p:nvSpPr>
            <p:cNvPr id="495" name="Google Shape;495;p15"/>
            <p:cNvSpPr/>
            <p:nvPr/>
          </p:nvSpPr>
          <p:spPr>
            <a:xfrm>
              <a:off x="2410900" y="4090179"/>
              <a:ext cx="368940" cy="241365"/>
            </a:xfrm>
            <a:custGeom>
              <a:rect b="b" l="l" r="r" t="t"/>
              <a:pathLst>
                <a:path extrusionOk="0" h="7074" w="10813">
                  <a:moveTo>
                    <a:pt x="5454" y="0"/>
                  </a:moveTo>
                  <a:cubicBezTo>
                    <a:pt x="4288" y="48"/>
                    <a:pt x="3192" y="453"/>
                    <a:pt x="2263" y="1144"/>
                  </a:cubicBezTo>
                  <a:cubicBezTo>
                    <a:pt x="1549" y="1644"/>
                    <a:pt x="906" y="2239"/>
                    <a:pt x="310" y="2930"/>
                  </a:cubicBezTo>
                  <a:cubicBezTo>
                    <a:pt x="1" y="3287"/>
                    <a:pt x="1" y="3811"/>
                    <a:pt x="310" y="4192"/>
                  </a:cubicBezTo>
                  <a:cubicBezTo>
                    <a:pt x="882" y="4859"/>
                    <a:pt x="1549" y="5454"/>
                    <a:pt x="2263" y="5978"/>
                  </a:cubicBezTo>
                  <a:lnTo>
                    <a:pt x="2454" y="6097"/>
                  </a:lnTo>
                  <a:lnTo>
                    <a:pt x="3906" y="4668"/>
                  </a:lnTo>
                  <a:cubicBezTo>
                    <a:pt x="3668" y="4335"/>
                    <a:pt x="3549" y="3954"/>
                    <a:pt x="3549" y="3573"/>
                  </a:cubicBezTo>
                  <a:lnTo>
                    <a:pt x="3573" y="3549"/>
                  </a:lnTo>
                  <a:cubicBezTo>
                    <a:pt x="3573" y="2424"/>
                    <a:pt x="4479" y="1651"/>
                    <a:pt x="5458" y="1651"/>
                  </a:cubicBezTo>
                  <a:cubicBezTo>
                    <a:pt x="5826" y="1651"/>
                    <a:pt x="6205" y="1760"/>
                    <a:pt x="6550" y="2001"/>
                  </a:cubicBezTo>
                  <a:lnTo>
                    <a:pt x="7860" y="667"/>
                  </a:lnTo>
                  <a:cubicBezTo>
                    <a:pt x="7121" y="262"/>
                    <a:pt x="6288" y="24"/>
                    <a:pt x="5454" y="0"/>
                  </a:cubicBezTo>
                  <a:close/>
                  <a:moveTo>
                    <a:pt x="8431" y="1001"/>
                  </a:moveTo>
                  <a:lnTo>
                    <a:pt x="7002" y="2430"/>
                  </a:lnTo>
                  <a:cubicBezTo>
                    <a:pt x="7984" y="3808"/>
                    <a:pt x="6840" y="5441"/>
                    <a:pt x="5458" y="5441"/>
                  </a:cubicBezTo>
                  <a:cubicBezTo>
                    <a:pt x="5096" y="5441"/>
                    <a:pt x="4719" y="5329"/>
                    <a:pt x="4359" y="5073"/>
                  </a:cubicBezTo>
                  <a:lnTo>
                    <a:pt x="3025" y="6407"/>
                  </a:lnTo>
                  <a:cubicBezTo>
                    <a:pt x="3764" y="6811"/>
                    <a:pt x="4597" y="7050"/>
                    <a:pt x="5454" y="7073"/>
                  </a:cubicBezTo>
                  <a:cubicBezTo>
                    <a:pt x="6598" y="7026"/>
                    <a:pt x="7717" y="6621"/>
                    <a:pt x="8622" y="5930"/>
                  </a:cubicBezTo>
                  <a:cubicBezTo>
                    <a:pt x="9360" y="5430"/>
                    <a:pt x="10003" y="4835"/>
                    <a:pt x="10575" y="4144"/>
                  </a:cubicBezTo>
                  <a:cubicBezTo>
                    <a:pt x="10741" y="3977"/>
                    <a:pt x="10813" y="3763"/>
                    <a:pt x="10813" y="3525"/>
                  </a:cubicBezTo>
                  <a:cubicBezTo>
                    <a:pt x="10813" y="3287"/>
                    <a:pt x="10741" y="3073"/>
                    <a:pt x="10575" y="2882"/>
                  </a:cubicBezTo>
                  <a:lnTo>
                    <a:pt x="10575" y="2906"/>
                  </a:lnTo>
                  <a:cubicBezTo>
                    <a:pt x="10003" y="2239"/>
                    <a:pt x="9360" y="1644"/>
                    <a:pt x="8622" y="1120"/>
                  </a:cubicBezTo>
                  <a:lnTo>
                    <a:pt x="8431" y="10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2553931" y="4168177"/>
              <a:ext cx="65033" cy="65033"/>
            </a:xfrm>
            <a:custGeom>
              <a:rect b="b" l="l" r="r" t="t"/>
              <a:pathLst>
                <a:path extrusionOk="0" h="1906" w="1906">
                  <a:moveTo>
                    <a:pt x="1262" y="1"/>
                  </a:moveTo>
                  <a:cubicBezTo>
                    <a:pt x="572" y="1"/>
                    <a:pt x="0" y="572"/>
                    <a:pt x="0" y="1263"/>
                  </a:cubicBezTo>
                  <a:cubicBezTo>
                    <a:pt x="0" y="1477"/>
                    <a:pt x="72" y="1715"/>
                    <a:pt x="167" y="1906"/>
                  </a:cubicBezTo>
                  <a:lnTo>
                    <a:pt x="1048" y="1025"/>
                  </a:lnTo>
                  <a:lnTo>
                    <a:pt x="1891" y="182"/>
                  </a:lnTo>
                  <a:lnTo>
                    <a:pt x="1891" y="182"/>
                  </a:lnTo>
                  <a:cubicBezTo>
                    <a:pt x="1896" y="185"/>
                    <a:pt x="1901" y="188"/>
                    <a:pt x="1905" y="191"/>
                  </a:cubicBezTo>
                  <a:lnTo>
                    <a:pt x="1905" y="167"/>
                  </a:lnTo>
                  <a:lnTo>
                    <a:pt x="1891" y="182"/>
                  </a:lnTo>
                  <a:lnTo>
                    <a:pt x="1891" y="182"/>
                  </a:lnTo>
                  <a:cubicBezTo>
                    <a:pt x="1704" y="68"/>
                    <a:pt x="1494" y="1"/>
                    <a:pt x="1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2575051" y="4189297"/>
              <a:ext cx="65033" cy="65033"/>
            </a:xfrm>
            <a:custGeom>
              <a:rect b="b" l="l" r="r" t="t"/>
              <a:pathLst>
                <a:path extrusionOk="0" h="1906" w="1906">
                  <a:moveTo>
                    <a:pt x="1739" y="1"/>
                  </a:moveTo>
                  <a:lnTo>
                    <a:pt x="858" y="858"/>
                  </a:lnTo>
                  <a:lnTo>
                    <a:pt x="0" y="1715"/>
                  </a:lnTo>
                  <a:cubicBezTo>
                    <a:pt x="191" y="1835"/>
                    <a:pt x="405" y="1906"/>
                    <a:pt x="643" y="1906"/>
                  </a:cubicBezTo>
                  <a:cubicBezTo>
                    <a:pt x="1334" y="1906"/>
                    <a:pt x="1906" y="1334"/>
                    <a:pt x="1906" y="644"/>
                  </a:cubicBezTo>
                  <a:cubicBezTo>
                    <a:pt x="1906" y="406"/>
                    <a:pt x="1858" y="19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2426902" y="4297389"/>
              <a:ext cx="87245" cy="78988"/>
            </a:xfrm>
            <a:custGeom>
              <a:rect b="b" l="l" r="r" t="t"/>
              <a:pathLst>
                <a:path extrusionOk="0" h="2315" w="2557">
                  <a:moveTo>
                    <a:pt x="2009" y="0"/>
                  </a:moveTo>
                  <a:lnTo>
                    <a:pt x="270" y="1762"/>
                  </a:lnTo>
                  <a:cubicBezTo>
                    <a:pt x="1" y="1978"/>
                    <a:pt x="219" y="2315"/>
                    <a:pt x="465" y="2315"/>
                  </a:cubicBezTo>
                  <a:cubicBezTo>
                    <a:pt x="545" y="2315"/>
                    <a:pt x="628" y="2279"/>
                    <a:pt x="699" y="2191"/>
                  </a:cubicBezTo>
                  <a:lnTo>
                    <a:pt x="2556" y="334"/>
                  </a:lnTo>
                  <a:cubicBezTo>
                    <a:pt x="2366" y="238"/>
                    <a:pt x="2199" y="119"/>
                    <a:pt x="2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2679868" y="4046437"/>
              <a:ext cx="86221" cy="77896"/>
            </a:xfrm>
            <a:custGeom>
              <a:rect b="b" l="l" r="r" t="t"/>
              <a:pathLst>
                <a:path extrusionOk="0" h="2283" w="2527">
                  <a:moveTo>
                    <a:pt x="2065" y="1"/>
                  </a:moveTo>
                  <a:cubicBezTo>
                    <a:pt x="1995" y="1"/>
                    <a:pt x="1922" y="28"/>
                    <a:pt x="1858" y="92"/>
                  </a:cubicBezTo>
                  <a:lnTo>
                    <a:pt x="1" y="1949"/>
                  </a:lnTo>
                  <a:cubicBezTo>
                    <a:pt x="167" y="2045"/>
                    <a:pt x="358" y="2164"/>
                    <a:pt x="548" y="2283"/>
                  </a:cubicBezTo>
                  <a:lnTo>
                    <a:pt x="2311" y="544"/>
                  </a:lnTo>
                  <a:lnTo>
                    <a:pt x="2287" y="544"/>
                  </a:lnTo>
                  <a:cubicBezTo>
                    <a:pt x="2527" y="323"/>
                    <a:pt x="2309" y="1"/>
                    <a:pt x="2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15"/>
          <p:cNvGrpSpPr/>
          <p:nvPr/>
        </p:nvGrpSpPr>
        <p:grpSpPr>
          <a:xfrm>
            <a:off x="3194007" y="3729262"/>
            <a:ext cx="360785" cy="359181"/>
            <a:chOff x="3195864" y="4047119"/>
            <a:chExt cx="360785" cy="359181"/>
          </a:xfrm>
        </p:grpSpPr>
        <p:sp>
          <p:nvSpPr>
            <p:cNvPr id="501" name="Google Shape;501;p15"/>
            <p:cNvSpPr/>
            <p:nvPr/>
          </p:nvSpPr>
          <p:spPr>
            <a:xfrm>
              <a:off x="3315284" y="4047119"/>
              <a:ext cx="122730" cy="147091"/>
            </a:xfrm>
            <a:custGeom>
              <a:rect b="b" l="l" r="r" t="t"/>
              <a:pathLst>
                <a:path extrusionOk="0" h="4311" w="3597">
                  <a:moveTo>
                    <a:pt x="1810" y="0"/>
                  </a:moveTo>
                  <a:cubicBezTo>
                    <a:pt x="524" y="0"/>
                    <a:pt x="334" y="1834"/>
                    <a:pt x="1596" y="2096"/>
                  </a:cubicBezTo>
                  <a:cubicBezTo>
                    <a:pt x="715" y="2096"/>
                    <a:pt x="0" y="2810"/>
                    <a:pt x="0" y="3692"/>
                  </a:cubicBezTo>
                  <a:lnTo>
                    <a:pt x="0" y="4001"/>
                  </a:lnTo>
                  <a:cubicBezTo>
                    <a:pt x="0" y="4168"/>
                    <a:pt x="120" y="4311"/>
                    <a:pt x="286" y="4311"/>
                  </a:cubicBezTo>
                  <a:lnTo>
                    <a:pt x="3311" y="4311"/>
                  </a:lnTo>
                  <a:cubicBezTo>
                    <a:pt x="3477" y="4311"/>
                    <a:pt x="3596" y="4168"/>
                    <a:pt x="3596" y="4001"/>
                  </a:cubicBezTo>
                  <a:lnTo>
                    <a:pt x="3596" y="3692"/>
                  </a:lnTo>
                  <a:cubicBezTo>
                    <a:pt x="3596" y="2810"/>
                    <a:pt x="2882" y="2096"/>
                    <a:pt x="2001" y="2096"/>
                  </a:cubicBezTo>
                  <a:cubicBezTo>
                    <a:pt x="3263" y="1834"/>
                    <a:pt x="3072" y="0"/>
                    <a:pt x="1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3231588" y="4119931"/>
              <a:ext cx="70048" cy="102735"/>
            </a:xfrm>
            <a:custGeom>
              <a:rect b="b" l="l" r="r" t="t"/>
              <a:pathLst>
                <a:path extrusionOk="0" h="3011" w="2053">
                  <a:moveTo>
                    <a:pt x="1622" y="1"/>
                  </a:moveTo>
                  <a:cubicBezTo>
                    <a:pt x="1549" y="1"/>
                    <a:pt x="1473" y="31"/>
                    <a:pt x="1406" y="105"/>
                  </a:cubicBezTo>
                  <a:cubicBezTo>
                    <a:pt x="691" y="772"/>
                    <a:pt x="215" y="1677"/>
                    <a:pt x="48" y="2629"/>
                  </a:cubicBezTo>
                  <a:cubicBezTo>
                    <a:pt x="1" y="2796"/>
                    <a:pt x="120" y="2963"/>
                    <a:pt x="286" y="2986"/>
                  </a:cubicBezTo>
                  <a:lnTo>
                    <a:pt x="286" y="3010"/>
                  </a:lnTo>
                  <a:lnTo>
                    <a:pt x="358" y="3010"/>
                  </a:lnTo>
                  <a:cubicBezTo>
                    <a:pt x="501" y="3010"/>
                    <a:pt x="620" y="2891"/>
                    <a:pt x="644" y="2748"/>
                  </a:cubicBezTo>
                  <a:cubicBezTo>
                    <a:pt x="739" y="2320"/>
                    <a:pt x="882" y="1915"/>
                    <a:pt x="1072" y="1534"/>
                  </a:cubicBezTo>
                  <a:cubicBezTo>
                    <a:pt x="1287" y="1153"/>
                    <a:pt x="1525" y="819"/>
                    <a:pt x="1834" y="534"/>
                  </a:cubicBezTo>
                  <a:cubicBezTo>
                    <a:pt x="2052" y="316"/>
                    <a:pt x="1855" y="1"/>
                    <a:pt x="1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3451594" y="4120272"/>
              <a:ext cx="70117" cy="102394"/>
            </a:xfrm>
            <a:custGeom>
              <a:rect b="b" l="l" r="r" t="t"/>
              <a:pathLst>
                <a:path extrusionOk="0" h="3001" w="2055">
                  <a:moveTo>
                    <a:pt x="439" y="1"/>
                  </a:moveTo>
                  <a:cubicBezTo>
                    <a:pt x="203" y="1"/>
                    <a:pt x="1" y="309"/>
                    <a:pt x="221" y="547"/>
                  </a:cubicBezTo>
                  <a:cubicBezTo>
                    <a:pt x="530" y="833"/>
                    <a:pt x="768" y="1167"/>
                    <a:pt x="983" y="1524"/>
                  </a:cubicBezTo>
                  <a:cubicBezTo>
                    <a:pt x="1173" y="1905"/>
                    <a:pt x="1316" y="2310"/>
                    <a:pt x="1411" y="2738"/>
                  </a:cubicBezTo>
                  <a:cubicBezTo>
                    <a:pt x="1435" y="2881"/>
                    <a:pt x="1554" y="3000"/>
                    <a:pt x="1697" y="3000"/>
                  </a:cubicBezTo>
                  <a:lnTo>
                    <a:pt x="1769" y="3000"/>
                  </a:lnTo>
                  <a:cubicBezTo>
                    <a:pt x="1935" y="2976"/>
                    <a:pt x="2054" y="2810"/>
                    <a:pt x="2007" y="2619"/>
                  </a:cubicBezTo>
                  <a:cubicBezTo>
                    <a:pt x="1840" y="1667"/>
                    <a:pt x="1364" y="785"/>
                    <a:pt x="649" y="95"/>
                  </a:cubicBezTo>
                  <a:cubicBezTo>
                    <a:pt x="583" y="29"/>
                    <a:pt x="509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3315933" y="4302644"/>
              <a:ext cx="119625" cy="28900"/>
            </a:xfrm>
            <a:custGeom>
              <a:rect b="b" l="l" r="r" t="t"/>
              <a:pathLst>
                <a:path extrusionOk="0" h="847" w="3506">
                  <a:moveTo>
                    <a:pt x="3132" y="1"/>
                  </a:moveTo>
                  <a:cubicBezTo>
                    <a:pt x="3105" y="1"/>
                    <a:pt x="3078" y="5"/>
                    <a:pt x="3053" y="13"/>
                  </a:cubicBezTo>
                  <a:cubicBezTo>
                    <a:pt x="2649" y="156"/>
                    <a:pt x="2220" y="203"/>
                    <a:pt x="1791" y="227"/>
                  </a:cubicBezTo>
                  <a:lnTo>
                    <a:pt x="1768" y="227"/>
                  </a:lnTo>
                  <a:cubicBezTo>
                    <a:pt x="1363" y="227"/>
                    <a:pt x="934" y="156"/>
                    <a:pt x="553" y="37"/>
                  </a:cubicBezTo>
                  <a:cubicBezTo>
                    <a:pt x="510" y="22"/>
                    <a:pt x="470" y="15"/>
                    <a:pt x="432" y="15"/>
                  </a:cubicBezTo>
                  <a:cubicBezTo>
                    <a:pt x="114" y="15"/>
                    <a:pt x="0" y="504"/>
                    <a:pt x="362" y="632"/>
                  </a:cubicBezTo>
                  <a:cubicBezTo>
                    <a:pt x="815" y="775"/>
                    <a:pt x="1291" y="846"/>
                    <a:pt x="1768" y="846"/>
                  </a:cubicBezTo>
                  <a:lnTo>
                    <a:pt x="1791" y="846"/>
                  </a:lnTo>
                  <a:cubicBezTo>
                    <a:pt x="2291" y="846"/>
                    <a:pt x="2768" y="751"/>
                    <a:pt x="3244" y="608"/>
                  </a:cubicBezTo>
                  <a:cubicBezTo>
                    <a:pt x="3411" y="561"/>
                    <a:pt x="3506" y="370"/>
                    <a:pt x="3435" y="227"/>
                  </a:cubicBezTo>
                  <a:cubicBezTo>
                    <a:pt x="3395" y="90"/>
                    <a:pt x="3258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195864" y="4259994"/>
              <a:ext cx="123514" cy="146307"/>
            </a:xfrm>
            <a:custGeom>
              <a:rect b="b" l="l" r="r" t="t"/>
              <a:pathLst>
                <a:path extrusionOk="0" h="4288" w="3620">
                  <a:moveTo>
                    <a:pt x="1810" y="1"/>
                  </a:moveTo>
                  <a:cubicBezTo>
                    <a:pt x="547" y="1"/>
                    <a:pt x="357" y="1834"/>
                    <a:pt x="1619" y="2096"/>
                  </a:cubicBezTo>
                  <a:cubicBezTo>
                    <a:pt x="1605" y="2096"/>
                    <a:pt x="1591" y="2096"/>
                    <a:pt x="1576" y="2096"/>
                  </a:cubicBezTo>
                  <a:cubicBezTo>
                    <a:pt x="714" y="2096"/>
                    <a:pt x="0" y="2801"/>
                    <a:pt x="24" y="3668"/>
                  </a:cubicBezTo>
                  <a:lnTo>
                    <a:pt x="24" y="4001"/>
                  </a:lnTo>
                  <a:cubicBezTo>
                    <a:pt x="24" y="4168"/>
                    <a:pt x="143" y="4287"/>
                    <a:pt x="309" y="4287"/>
                  </a:cubicBezTo>
                  <a:lnTo>
                    <a:pt x="3334" y="4287"/>
                  </a:lnTo>
                  <a:cubicBezTo>
                    <a:pt x="3477" y="4287"/>
                    <a:pt x="3620" y="4168"/>
                    <a:pt x="3620" y="4001"/>
                  </a:cubicBezTo>
                  <a:lnTo>
                    <a:pt x="3620" y="3668"/>
                  </a:lnTo>
                  <a:cubicBezTo>
                    <a:pt x="3620" y="2801"/>
                    <a:pt x="2928" y="2096"/>
                    <a:pt x="2067" y="2096"/>
                  </a:cubicBezTo>
                  <a:cubicBezTo>
                    <a:pt x="2052" y="2096"/>
                    <a:pt x="2038" y="2096"/>
                    <a:pt x="2024" y="2096"/>
                  </a:cubicBezTo>
                  <a:cubicBezTo>
                    <a:pt x="3286" y="1834"/>
                    <a:pt x="3096" y="1"/>
                    <a:pt x="1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3433920" y="4259994"/>
              <a:ext cx="122730" cy="146307"/>
            </a:xfrm>
            <a:custGeom>
              <a:rect b="b" l="l" r="r" t="t"/>
              <a:pathLst>
                <a:path extrusionOk="0" h="4288" w="3597">
                  <a:moveTo>
                    <a:pt x="1810" y="1"/>
                  </a:moveTo>
                  <a:cubicBezTo>
                    <a:pt x="524" y="1"/>
                    <a:pt x="334" y="1834"/>
                    <a:pt x="1596" y="2096"/>
                  </a:cubicBezTo>
                  <a:cubicBezTo>
                    <a:pt x="1582" y="2096"/>
                    <a:pt x="1567" y="2096"/>
                    <a:pt x="1553" y="2096"/>
                  </a:cubicBezTo>
                  <a:cubicBezTo>
                    <a:pt x="692" y="2096"/>
                    <a:pt x="0" y="2801"/>
                    <a:pt x="0" y="3668"/>
                  </a:cubicBezTo>
                  <a:lnTo>
                    <a:pt x="0" y="4001"/>
                  </a:lnTo>
                  <a:cubicBezTo>
                    <a:pt x="0" y="4168"/>
                    <a:pt x="119" y="4287"/>
                    <a:pt x="286" y="4287"/>
                  </a:cubicBezTo>
                  <a:lnTo>
                    <a:pt x="3311" y="4287"/>
                  </a:lnTo>
                  <a:cubicBezTo>
                    <a:pt x="3477" y="4287"/>
                    <a:pt x="3596" y="4168"/>
                    <a:pt x="3596" y="4001"/>
                  </a:cubicBezTo>
                  <a:lnTo>
                    <a:pt x="3596" y="3668"/>
                  </a:lnTo>
                  <a:cubicBezTo>
                    <a:pt x="3596" y="2801"/>
                    <a:pt x="2905" y="2096"/>
                    <a:pt x="2044" y="2096"/>
                  </a:cubicBezTo>
                  <a:cubicBezTo>
                    <a:pt x="2029" y="2096"/>
                    <a:pt x="2015" y="2096"/>
                    <a:pt x="2001" y="2096"/>
                  </a:cubicBezTo>
                  <a:cubicBezTo>
                    <a:pt x="3263" y="1834"/>
                    <a:pt x="3072" y="1"/>
                    <a:pt x="1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15"/>
          <p:cNvSpPr/>
          <p:nvPr/>
        </p:nvSpPr>
        <p:spPr>
          <a:xfrm>
            <a:off x="3986006" y="3761369"/>
            <a:ext cx="366483" cy="294967"/>
          </a:xfrm>
          <a:custGeom>
            <a:rect b="b" l="l" r="r" t="t"/>
            <a:pathLst>
              <a:path extrusionOk="0" h="8645" w="10741">
                <a:moveTo>
                  <a:pt x="1977" y="2769"/>
                </a:moveTo>
                <a:cubicBezTo>
                  <a:pt x="2132" y="2769"/>
                  <a:pt x="2287" y="2870"/>
                  <a:pt x="2287" y="3072"/>
                </a:cubicBezTo>
                <a:lnTo>
                  <a:pt x="2287" y="4335"/>
                </a:lnTo>
                <a:cubicBezTo>
                  <a:pt x="2287" y="4549"/>
                  <a:pt x="2132" y="4656"/>
                  <a:pt x="1977" y="4656"/>
                </a:cubicBezTo>
                <a:cubicBezTo>
                  <a:pt x="1822" y="4656"/>
                  <a:pt x="1668" y="4549"/>
                  <a:pt x="1668" y="4335"/>
                </a:cubicBezTo>
                <a:lnTo>
                  <a:pt x="1668" y="3072"/>
                </a:lnTo>
                <a:cubicBezTo>
                  <a:pt x="1668" y="2870"/>
                  <a:pt x="1822" y="2769"/>
                  <a:pt x="1977" y="2769"/>
                </a:cubicBezTo>
                <a:close/>
                <a:moveTo>
                  <a:pt x="1977" y="5323"/>
                </a:moveTo>
                <a:cubicBezTo>
                  <a:pt x="2132" y="5323"/>
                  <a:pt x="2287" y="5430"/>
                  <a:pt x="2287" y="5644"/>
                </a:cubicBezTo>
                <a:lnTo>
                  <a:pt x="2287" y="6883"/>
                </a:lnTo>
                <a:cubicBezTo>
                  <a:pt x="2287" y="7085"/>
                  <a:pt x="2132" y="7186"/>
                  <a:pt x="1977" y="7186"/>
                </a:cubicBezTo>
                <a:cubicBezTo>
                  <a:pt x="1822" y="7186"/>
                  <a:pt x="1668" y="7085"/>
                  <a:pt x="1668" y="6883"/>
                </a:cubicBezTo>
                <a:lnTo>
                  <a:pt x="1668" y="5644"/>
                </a:lnTo>
                <a:cubicBezTo>
                  <a:pt x="1668" y="5430"/>
                  <a:pt x="1822" y="5323"/>
                  <a:pt x="1977" y="5323"/>
                </a:cubicBezTo>
                <a:close/>
                <a:moveTo>
                  <a:pt x="6185" y="1641"/>
                </a:moveTo>
                <a:cubicBezTo>
                  <a:pt x="7656" y="1641"/>
                  <a:pt x="9074" y="2777"/>
                  <a:pt x="9074" y="4501"/>
                </a:cubicBezTo>
                <a:cubicBezTo>
                  <a:pt x="9074" y="6097"/>
                  <a:pt x="7788" y="7359"/>
                  <a:pt x="6216" y="7359"/>
                </a:cubicBezTo>
                <a:cubicBezTo>
                  <a:pt x="3644" y="7359"/>
                  <a:pt x="2382" y="4287"/>
                  <a:pt x="4192" y="2477"/>
                </a:cubicBezTo>
                <a:cubicBezTo>
                  <a:pt x="4769" y="1900"/>
                  <a:pt x="5483" y="1641"/>
                  <a:pt x="6185" y="1641"/>
                </a:cubicBezTo>
                <a:close/>
                <a:moveTo>
                  <a:pt x="4502" y="0"/>
                </a:moveTo>
                <a:cubicBezTo>
                  <a:pt x="3906" y="0"/>
                  <a:pt x="3382" y="358"/>
                  <a:pt x="3144" y="905"/>
                </a:cubicBezTo>
                <a:lnTo>
                  <a:pt x="2882" y="1524"/>
                </a:lnTo>
                <a:lnTo>
                  <a:pt x="1191" y="1524"/>
                </a:lnTo>
                <a:cubicBezTo>
                  <a:pt x="525" y="1524"/>
                  <a:pt x="1" y="2048"/>
                  <a:pt x="1" y="2715"/>
                </a:cubicBezTo>
                <a:lnTo>
                  <a:pt x="1" y="7430"/>
                </a:lnTo>
                <a:cubicBezTo>
                  <a:pt x="1" y="8097"/>
                  <a:pt x="525" y="8645"/>
                  <a:pt x="1191" y="8645"/>
                </a:cubicBezTo>
                <a:lnTo>
                  <a:pt x="9526" y="8645"/>
                </a:lnTo>
                <a:cubicBezTo>
                  <a:pt x="10193" y="8645"/>
                  <a:pt x="10741" y="8097"/>
                  <a:pt x="10741" y="7430"/>
                </a:cubicBezTo>
                <a:lnTo>
                  <a:pt x="10741" y="2715"/>
                </a:lnTo>
                <a:cubicBezTo>
                  <a:pt x="10741" y="2062"/>
                  <a:pt x="10216" y="1524"/>
                  <a:pt x="9568" y="1524"/>
                </a:cubicBezTo>
                <a:cubicBezTo>
                  <a:pt x="9554" y="1524"/>
                  <a:pt x="9540" y="1524"/>
                  <a:pt x="9526" y="1524"/>
                </a:cubicBezTo>
                <a:lnTo>
                  <a:pt x="9264" y="905"/>
                </a:lnTo>
                <a:cubicBezTo>
                  <a:pt x="9026" y="358"/>
                  <a:pt x="8502" y="0"/>
                  <a:pt x="79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5"/>
          <p:cNvSpPr/>
          <p:nvPr/>
        </p:nvSpPr>
        <p:spPr>
          <a:xfrm>
            <a:off x="4095702" y="3832629"/>
            <a:ext cx="177970" cy="152448"/>
          </a:xfrm>
          <a:custGeom>
            <a:rect b="b" l="l" r="r" t="t"/>
            <a:pathLst>
              <a:path extrusionOk="0" h="4468" w="5216">
                <a:moveTo>
                  <a:pt x="2065" y="1005"/>
                </a:moveTo>
                <a:cubicBezTo>
                  <a:pt x="2310" y="1005"/>
                  <a:pt x="2532" y="1327"/>
                  <a:pt x="2311" y="1548"/>
                </a:cubicBezTo>
                <a:cubicBezTo>
                  <a:pt x="1930" y="1929"/>
                  <a:pt x="1930" y="2549"/>
                  <a:pt x="2311" y="2930"/>
                </a:cubicBezTo>
                <a:cubicBezTo>
                  <a:pt x="2529" y="3148"/>
                  <a:pt x="2317" y="3462"/>
                  <a:pt x="2078" y="3462"/>
                </a:cubicBezTo>
                <a:cubicBezTo>
                  <a:pt x="2003" y="3462"/>
                  <a:pt x="1926" y="3432"/>
                  <a:pt x="1858" y="3358"/>
                </a:cubicBezTo>
                <a:cubicBezTo>
                  <a:pt x="1239" y="2739"/>
                  <a:pt x="1239" y="1739"/>
                  <a:pt x="1858" y="1096"/>
                </a:cubicBezTo>
                <a:cubicBezTo>
                  <a:pt x="1922" y="1032"/>
                  <a:pt x="1995" y="1005"/>
                  <a:pt x="2065" y="1005"/>
                </a:cubicBezTo>
                <a:close/>
                <a:moveTo>
                  <a:pt x="3001" y="0"/>
                </a:moveTo>
                <a:cubicBezTo>
                  <a:pt x="1001" y="0"/>
                  <a:pt x="1" y="2406"/>
                  <a:pt x="1406" y="3811"/>
                </a:cubicBezTo>
                <a:cubicBezTo>
                  <a:pt x="1860" y="4265"/>
                  <a:pt x="2418" y="4468"/>
                  <a:pt x="2966" y="4468"/>
                </a:cubicBezTo>
                <a:cubicBezTo>
                  <a:pt x="4114" y="4468"/>
                  <a:pt x="5216" y="3577"/>
                  <a:pt x="5216" y="2239"/>
                </a:cubicBezTo>
                <a:cubicBezTo>
                  <a:pt x="5216" y="1001"/>
                  <a:pt x="4216" y="0"/>
                  <a:pt x="30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15"/>
          <p:cNvGrpSpPr/>
          <p:nvPr/>
        </p:nvGrpSpPr>
        <p:grpSpPr>
          <a:xfrm>
            <a:off x="4786116" y="3749274"/>
            <a:ext cx="359181" cy="319158"/>
            <a:chOff x="4777053" y="4047324"/>
            <a:chExt cx="359181" cy="319158"/>
          </a:xfrm>
        </p:grpSpPr>
        <p:sp>
          <p:nvSpPr>
            <p:cNvPr id="510" name="Google Shape;510;p15"/>
            <p:cNvSpPr/>
            <p:nvPr/>
          </p:nvSpPr>
          <p:spPr>
            <a:xfrm>
              <a:off x="4854267" y="4120238"/>
              <a:ext cx="147910" cy="108911"/>
            </a:xfrm>
            <a:custGeom>
              <a:rect b="b" l="l" r="r" t="t"/>
              <a:pathLst>
                <a:path extrusionOk="0" h="3192" w="4335">
                  <a:moveTo>
                    <a:pt x="2310" y="1"/>
                  </a:moveTo>
                  <a:lnTo>
                    <a:pt x="2310" y="24"/>
                  </a:lnTo>
                  <a:cubicBezTo>
                    <a:pt x="1048" y="24"/>
                    <a:pt x="0" y="1048"/>
                    <a:pt x="0" y="2311"/>
                  </a:cubicBezTo>
                  <a:cubicBezTo>
                    <a:pt x="0" y="2620"/>
                    <a:pt x="48" y="2906"/>
                    <a:pt x="167" y="3192"/>
                  </a:cubicBezTo>
                  <a:cubicBezTo>
                    <a:pt x="476" y="3049"/>
                    <a:pt x="786" y="2977"/>
                    <a:pt x="1119" y="2977"/>
                  </a:cubicBezTo>
                  <a:cubicBezTo>
                    <a:pt x="1619" y="2358"/>
                    <a:pt x="2358" y="1977"/>
                    <a:pt x="3167" y="1906"/>
                  </a:cubicBezTo>
                  <a:cubicBezTo>
                    <a:pt x="3429" y="1644"/>
                    <a:pt x="3763" y="1429"/>
                    <a:pt x="4096" y="1287"/>
                  </a:cubicBezTo>
                  <a:lnTo>
                    <a:pt x="4334" y="1191"/>
                  </a:lnTo>
                  <a:cubicBezTo>
                    <a:pt x="3929" y="453"/>
                    <a:pt x="3144" y="1"/>
                    <a:pt x="2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4829052" y="4174557"/>
              <a:ext cx="307182" cy="191925"/>
            </a:xfrm>
            <a:custGeom>
              <a:rect b="b" l="l" r="r" t="t"/>
              <a:pathLst>
                <a:path extrusionOk="0" h="5625" w="9003">
                  <a:moveTo>
                    <a:pt x="6180" y="1"/>
                  </a:moveTo>
                  <a:cubicBezTo>
                    <a:pt x="5459" y="1"/>
                    <a:pt x="4725" y="281"/>
                    <a:pt x="4145" y="909"/>
                  </a:cubicBezTo>
                  <a:cubicBezTo>
                    <a:pt x="3335" y="909"/>
                    <a:pt x="2597" y="1314"/>
                    <a:pt x="2168" y="2005"/>
                  </a:cubicBezTo>
                  <a:cubicBezTo>
                    <a:pt x="2073" y="1989"/>
                    <a:pt x="1979" y="1982"/>
                    <a:pt x="1886" y="1982"/>
                  </a:cubicBezTo>
                  <a:cubicBezTo>
                    <a:pt x="951" y="1982"/>
                    <a:pt x="137" y="2719"/>
                    <a:pt x="72" y="3672"/>
                  </a:cubicBezTo>
                  <a:cubicBezTo>
                    <a:pt x="1" y="4719"/>
                    <a:pt x="858" y="5624"/>
                    <a:pt x="1906" y="5624"/>
                  </a:cubicBezTo>
                  <a:lnTo>
                    <a:pt x="6216" y="5624"/>
                  </a:lnTo>
                  <a:cubicBezTo>
                    <a:pt x="7741" y="5624"/>
                    <a:pt x="9003" y="4362"/>
                    <a:pt x="9003" y="2814"/>
                  </a:cubicBezTo>
                  <a:cubicBezTo>
                    <a:pt x="9003" y="1117"/>
                    <a:pt x="7618" y="1"/>
                    <a:pt x="6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4817690" y="4088575"/>
              <a:ext cx="54626" cy="45482"/>
            </a:xfrm>
            <a:custGeom>
              <a:rect b="b" l="l" r="r" t="t"/>
              <a:pathLst>
                <a:path extrusionOk="0" h="1333" w="1601">
                  <a:moveTo>
                    <a:pt x="453" y="1"/>
                  </a:moveTo>
                  <a:cubicBezTo>
                    <a:pt x="212" y="1"/>
                    <a:pt x="1" y="304"/>
                    <a:pt x="239" y="524"/>
                  </a:cubicBezTo>
                  <a:lnTo>
                    <a:pt x="953" y="1238"/>
                  </a:lnTo>
                  <a:cubicBezTo>
                    <a:pt x="1019" y="1305"/>
                    <a:pt x="1094" y="1332"/>
                    <a:pt x="1165" y="1332"/>
                  </a:cubicBezTo>
                  <a:cubicBezTo>
                    <a:pt x="1399" y="1332"/>
                    <a:pt x="1601" y="1029"/>
                    <a:pt x="1382" y="810"/>
                  </a:cubicBezTo>
                  <a:lnTo>
                    <a:pt x="667" y="95"/>
                  </a:lnTo>
                  <a:cubicBezTo>
                    <a:pt x="601" y="29"/>
                    <a:pt x="52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997264" y="4088575"/>
              <a:ext cx="51385" cy="45311"/>
            </a:xfrm>
            <a:custGeom>
              <a:rect b="b" l="l" r="r" t="t"/>
              <a:pathLst>
                <a:path extrusionOk="0" h="1328" w="1506">
                  <a:moveTo>
                    <a:pt x="1069" y="1"/>
                  </a:moveTo>
                  <a:cubicBezTo>
                    <a:pt x="998" y="1"/>
                    <a:pt x="924" y="29"/>
                    <a:pt x="858" y="95"/>
                  </a:cubicBezTo>
                  <a:lnTo>
                    <a:pt x="143" y="810"/>
                  </a:lnTo>
                  <a:cubicBezTo>
                    <a:pt x="0" y="929"/>
                    <a:pt x="0" y="1119"/>
                    <a:pt x="143" y="1238"/>
                  </a:cubicBezTo>
                  <a:cubicBezTo>
                    <a:pt x="203" y="1298"/>
                    <a:pt x="280" y="1327"/>
                    <a:pt x="358" y="1327"/>
                  </a:cubicBezTo>
                  <a:cubicBezTo>
                    <a:pt x="435" y="1327"/>
                    <a:pt x="512" y="1298"/>
                    <a:pt x="572" y="1238"/>
                  </a:cubicBezTo>
                  <a:lnTo>
                    <a:pt x="1286" y="524"/>
                  </a:lnTo>
                  <a:cubicBezTo>
                    <a:pt x="1506" y="304"/>
                    <a:pt x="1304" y="1"/>
                    <a:pt x="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777053" y="4189297"/>
              <a:ext cx="62610" cy="20370"/>
            </a:xfrm>
            <a:custGeom>
              <a:rect b="b" l="l" r="r" t="t"/>
              <a:pathLst>
                <a:path extrusionOk="0" h="597" w="1835">
                  <a:moveTo>
                    <a:pt x="406" y="1"/>
                  </a:moveTo>
                  <a:cubicBezTo>
                    <a:pt x="1" y="1"/>
                    <a:pt x="1" y="596"/>
                    <a:pt x="406" y="596"/>
                  </a:cubicBezTo>
                  <a:lnTo>
                    <a:pt x="1430" y="596"/>
                  </a:lnTo>
                  <a:cubicBezTo>
                    <a:pt x="1834" y="596"/>
                    <a:pt x="1834" y="1"/>
                    <a:pt x="1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4923326" y="4047324"/>
              <a:ext cx="20336" cy="55070"/>
            </a:xfrm>
            <a:custGeom>
              <a:rect b="b" l="l" r="r" t="t"/>
              <a:pathLst>
                <a:path extrusionOk="0" h="1614" w="596">
                  <a:moveTo>
                    <a:pt x="298" y="0"/>
                  </a:moveTo>
                  <a:cubicBezTo>
                    <a:pt x="149" y="0"/>
                    <a:pt x="0" y="101"/>
                    <a:pt x="0" y="304"/>
                  </a:cubicBezTo>
                  <a:lnTo>
                    <a:pt x="0" y="1328"/>
                  </a:lnTo>
                  <a:cubicBezTo>
                    <a:pt x="0" y="1495"/>
                    <a:pt x="119" y="1614"/>
                    <a:pt x="286" y="1614"/>
                  </a:cubicBezTo>
                  <a:cubicBezTo>
                    <a:pt x="453" y="1614"/>
                    <a:pt x="596" y="1495"/>
                    <a:pt x="596" y="1328"/>
                  </a:cubicBezTo>
                  <a:lnTo>
                    <a:pt x="596" y="304"/>
                  </a:lnTo>
                  <a:cubicBezTo>
                    <a:pt x="596" y="101"/>
                    <a:pt x="447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15"/>
          <p:cNvGrpSpPr/>
          <p:nvPr/>
        </p:nvGrpSpPr>
        <p:grpSpPr>
          <a:xfrm>
            <a:off x="808821" y="4237164"/>
            <a:ext cx="367302" cy="365289"/>
            <a:chOff x="828892" y="4635792"/>
            <a:chExt cx="367302" cy="365289"/>
          </a:xfrm>
        </p:grpSpPr>
        <p:sp>
          <p:nvSpPr>
            <p:cNvPr id="517" name="Google Shape;517;p15"/>
            <p:cNvSpPr/>
            <p:nvPr/>
          </p:nvSpPr>
          <p:spPr>
            <a:xfrm>
              <a:off x="881368" y="4654626"/>
              <a:ext cx="69775" cy="101746"/>
            </a:xfrm>
            <a:custGeom>
              <a:rect b="b" l="l" r="r" t="t"/>
              <a:pathLst>
                <a:path extrusionOk="0" h="2982" w="2045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1001948" y="4635792"/>
              <a:ext cx="21154" cy="111777"/>
            </a:xfrm>
            <a:custGeom>
              <a:rect b="b" l="l" r="r" t="t"/>
              <a:pathLst>
                <a:path extrusionOk="0" h="3276" w="62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1076705" y="4654626"/>
              <a:ext cx="67523" cy="101712"/>
            </a:xfrm>
            <a:custGeom>
              <a:rect b="b" l="l" r="r" t="t"/>
              <a:pathLst>
                <a:path extrusionOk="0" h="2981" w="1979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957251" y="4843412"/>
              <a:ext cx="96730" cy="82639"/>
            </a:xfrm>
            <a:custGeom>
              <a:rect b="b" l="l" r="r" t="t"/>
              <a:pathLst>
                <a:path extrusionOk="0" h="2422" w="2835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828892" y="4767836"/>
              <a:ext cx="367302" cy="233244"/>
            </a:xfrm>
            <a:custGeom>
              <a:rect b="b" l="l" r="r" t="t"/>
              <a:pathLst>
                <a:path extrusionOk="0" h="6836" w="10765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15"/>
          <p:cNvGrpSpPr/>
          <p:nvPr/>
        </p:nvGrpSpPr>
        <p:grpSpPr>
          <a:xfrm>
            <a:off x="1609730" y="4269459"/>
            <a:ext cx="363242" cy="300700"/>
            <a:chOff x="1621943" y="4636201"/>
            <a:chExt cx="363242" cy="300700"/>
          </a:xfrm>
        </p:grpSpPr>
        <p:sp>
          <p:nvSpPr>
            <p:cNvPr id="523" name="Google Shape;523;p15"/>
            <p:cNvSpPr/>
            <p:nvPr/>
          </p:nvSpPr>
          <p:spPr>
            <a:xfrm>
              <a:off x="1807180" y="4693079"/>
              <a:ext cx="54490" cy="45857"/>
            </a:xfrm>
            <a:custGeom>
              <a:rect b="b" l="l" r="r" t="t"/>
              <a:pathLst>
                <a:path extrusionOk="0" h="1344" w="1597">
                  <a:moveTo>
                    <a:pt x="906" y="1"/>
                  </a:moveTo>
                  <a:cubicBezTo>
                    <a:pt x="310" y="1"/>
                    <a:pt x="1" y="715"/>
                    <a:pt x="429" y="1144"/>
                  </a:cubicBezTo>
                  <a:cubicBezTo>
                    <a:pt x="567" y="1282"/>
                    <a:pt x="738" y="1343"/>
                    <a:pt x="905" y="1343"/>
                  </a:cubicBezTo>
                  <a:cubicBezTo>
                    <a:pt x="1257" y="1343"/>
                    <a:pt x="1596" y="1071"/>
                    <a:pt x="1596" y="668"/>
                  </a:cubicBezTo>
                  <a:cubicBezTo>
                    <a:pt x="1596" y="287"/>
                    <a:pt x="1287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1621943" y="4636201"/>
              <a:ext cx="363242" cy="300700"/>
            </a:xfrm>
            <a:custGeom>
              <a:rect b="b" l="l" r="r" t="t"/>
              <a:pathLst>
                <a:path extrusionOk="0" h="8813" w="10646">
                  <a:moveTo>
                    <a:pt x="6332" y="1027"/>
                  </a:moveTo>
                  <a:cubicBezTo>
                    <a:pt x="7000" y="1027"/>
                    <a:pt x="7644" y="1544"/>
                    <a:pt x="7644" y="2335"/>
                  </a:cubicBezTo>
                  <a:cubicBezTo>
                    <a:pt x="7644" y="3049"/>
                    <a:pt x="7049" y="3644"/>
                    <a:pt x="6335" y="3644"/>
                  </a:cubicBezTo>
                  <a:cubicBezTo>
                    <a:pt x="5192" y="3644"/>
                    <a:pt x="4596" y="2239"/>
                    <a:pt x="5430" y="1406"/>
                  </a:cubicBezTo>
                  <a:cubicBezTo>
                    <a:pt x="5691" y="1144"/>
                    <a:pt x="6014" y="1027"/>
                    <a:pt x="6332" y="1027"/>
                  </a:cubicBezTo>
                  <a:close/>
                  <a:moveTo>
                    <a:pt x="310" y="1"/>
                  </a:moveTo>
                  <a:cubicBezTo>
                    <a:pt x="119" y="1"/>
                    <a:pt x="0" y="144"/>
                    <a:pt x="0" y="310"/>
                  </a:cubicBezTo>
                  <a:lnTo>
                    <a:pt x="0" y="8383"/>
                  </a:lnTo>
                  <a:lnTo>
                    <a:pt x="4120" y="4263"/>
                  </a:lnTo>
                  <a:cubicBezTo>
                    <a:pt x="4179" y="4204"/>
                    <a:pt x="4257" y="4174"/>
                    <a:pt x="4334" y="4174"/>
                  </a:cubicBezTo>
                  <a:cubicBezTo>
                    <a:pt x="4412" y="4174"/>
                    <a:pt x="4489" y="4204"/>
                    <a:pt x="4549" y="4263"/>
                  </a:cubicBezTo>
                  <a:lnTo>
                    <a:pt x="6335" y="6050"/>
                  </a:lnTo>
                  <a:lnTo>
                    <a:pt x="8192" y="4192"/>
                  </a:lnTo>
                  <a:cubicBezTo>
                    <a:pt x="8252" y="4133"/>
                    <a:pt x="8329" y="4103"/>
                    <a:pt x="8407" y="4103"/>
                  </a:cubicBezTo>
                  <a:cubicBezTo>
                    <a:pt x="8484" y="4103"/>
                    <a:pt x="8561" y="4133"/>
                    <a:pt x="8621" y="4192"/>
                  </a:cubicBezTo>
                  <a:lnTo>
                    <a:pt x="10621" y="6192"/>
                  </a:lnTo>
                  <a:lnTo>
                    <a:pt x="10621" y="310"/>
                  </a:lnTo>
                  <a:cubicBezTo>
                    <a:pt x="10645" y="144"/>
                    <a:pt x="10502" y="1"/>
                    <a:pt x="10336" y="1"/>
                  </a:cubicBezTo>
                  <a:close/>
                  <a:moveTo>
                    <a:pt x="4334" y="4930"/>
                  </a:moveTo>
                  <a:lnTo>
                    <a:pt x="429" y="8812"/>
                  </a:lnTo>
                  <a:lnTo>
                    <a:pt x="8216" y="8812"/>
                  </a:lnTo>
                  <a:lnTo>
                    <a:pt x="4334" y="4930"/>
                  </a:lnTo>
                  <a:close/>
                  <a:moveTo>
                    <a:pt x="8407" y="4859"/>
                  </a:moveTo>
                  <a:lnTo>
                    <a:pt x="6787" y="6502"/>
                  </a:lnTo>
                  <a:lnTo>
                    <a:pt x="9097" y="8812"/>
                  </a:lnTo>
                  <a:lnTo>
                    <a:pt x="10336" y="8812"/>
                  </a:lnTo>
                  <a:cubicBezTo>
                    <a:pt x="10502" y="8812"/>
                    <a:pt x="10621" y="8669"/>
                    <a:pt x="10621" y="8502"/>
                  </a:cubicBezTo>
                  <a:lnTo>
                    <a:pt x="10621" y="7074"/>
                  </a:lnTo>
                  <a:lnTo>
                    <a:pt x="8407" y="48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15"/>
          <p:cNvGrpSpPr/>
          <p:nvPr/>
        </p:nvGrpSpPr>
        <p:grpSpPr>
          <a:xfrm>
            <a:off x="2402526" y="4239007"/>
            <a:ext cx="365835" cy="361604"/>
            <a:chOff x="2414175" y="4635416"/>
            <a:chExt cx="365835" cy="361604"/>
          </a:xfrm>
        </p:grpSpPr>
        <p:sp>
          <p:nvSpPr>
            <p:cNvPr id="526" name="Google Shape;526;p15"/>
            <p:cNvSpPr/>
            <p:nvPr/>
          </p:nvSpPr>
          <p:spPr>
            <a:xfrm>
              <a:off x="2414175" y="4667284"/>
              <a:ext cx="332363" cy="329736"/>
            </a:xfrm>
            <a:custGeom>
              <a:rect b="b" l="l" r="r" t="t"/>
              <a:pathLst>
                <a:path extrusionOk="0" h="9664" w="9741">
                  <a:moveTo>
                    <a:pt x="7263" y="1"/>
                  </a:moveTo>
                  <a:cubicBezTo>
                    <a:pt x="7182" y="1"/>
                    <a:pt x="7102" y="15"/>
                    <a:pt x="7025" y="42"/>
                  </a:cubicBezTo>
                  <a:lnTo>
                    <a:pt x="5239" y="638"/>
                  </a:lnTo>
                  <a:cubicBezTo>
                    <a:pt x="5025" y="709"/>
                    <a:pt x="4811" y="828"/>
                    <a:pt x="4644" y="995"/>
                  </a:cubicBezTo>
                  <a:lnTo>
                    <a:pt x="95" y="5496"/>
                  </a:lnTo>
                  <a:cubicBezTo>
                    <a:pt x="24" y="5543"/>
                    <a:pt x="0" y="5615"/>
                    <a:pt x="0" y="5710"/>
                  </a:cubicBezTo>
                  <a:cubicBezTo>
                    <a:pt x="0" y="5782"/>
                    <a:pt x="24" y="5853"/>
                    <a:pt x="95" y="5924"/>
                  </a:cubicBezTo>
                  <a:lnTo>
                    <a:pt x="3739" y="9568"/>
                  </a:lnTo>
                  <a:cubicBezTo>
                    <a:pt x="3787" y="9616"/>
                    <a:pt x="3858" y="9663"/>
                    <a:pt x="3953" y="9663"/>
                  </a:cubicBezTo>
                  <a:cubicBezTo>
                    <a:pt x="4025" y="9663"/>
                    <a:pt x="4120" y="9616"/>
                    <a:pt x="4168" y="9568"/>
                  </a:cubicBezTo>
                  <a:lnTo>
                    <a:pt x="8716" y="5019"/>
                  </a:lnTo>
                  <a:cubicBezTo>
                    <a:pt x="8883" y="4853"/>
                    <a:pt x="9002" y="4662"/>
                    <a:pt x="9073" y="4448"/>
                  </a:cubicBezTo>
                  <a:lnTo>
                    <a:pt x="9645" y="2662"/>
                  </a:lnTo>
                  <a:cubicBezTo>
                    <a:pt x="9740" y="2376"/>
                    <a:pt x="9669" y="2067"/>
                    <a:pt x="9455" y="1852"/>
                  </a:cubicBezTo>
                  <a:lnTo>
                    <a:pt x="8859" y="1257"/>
                  </a:lnTo>
                  <a:lnTo>
                    <a:pt x="7954" y="2162"/>
                  </a:lnTo>
                  <a:cubicBezTo>
                    <a:pt x="8121" y="2519"/>
                    <a:pt x="8049" y="2948"/>
                    <a:pt x="7764" y="3233"/>
                  </a:cubicBezTo>
                  <a:cubicBezTo>
                    <a:pt x="7577" y="3428"/>
                    <a:pt x="7340" y="3518"/>
                    <a:pt x="7105" y="3518"/>
                  </a:cubicBezTo>
                  <a:cubicBezTo>
                    <a:pt x="6679" y="3518"/>
                    <a:pt x="6260" y="3224"/>
                    <a:pt x="6168" y="2733"/>
                  </a:cubicBezTo>
                  <a:cubicBezTo>
                    <a:pt x="6072" y="2140"/>
                    <a:pt x="6547" y="1638"/>
                    <a:pt x="7095" y="1638"/>
                  </a:cubicBezTo>
                  <a:cubicBezTo>
                    <a:pt x="7229" y="1638"/>
                    <a:pt x="7367" y="1668"/>
                    <a:pt x="7502" y="1733"/>
                  </a:cubicBezTo>
                  <a:lnTo>
                    <a:pt x="8430" y="828"/>
                  </a:lnTo>
                  <a:lnTo>
                    <a:pt x="7811" y="233"/>
                  </a:lnTo>
                  <a:cubicBezTo>
                    <a:pt x="7660" y="81"/>
                    <a:pt x="7460" y="1"/>
                    <a:pt x="7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2646566" y="4744259"/>
              <a:ext cx="21154" cy="20404"/>
            </a:xfrm>
            <a:custGeom>
              <a:rect b="b" l="l" r="r" t="t"/>
              <a:pathLst>
                <a:path extrusionOk="0" h="598" w="620">
                  <a:moveTo>
                    <a:pt x="311" y="1"/>
                  </a:moveTo>
                  <a:cubicBezTo>
                    <a:pt x="153" y="1"/>
                    <a:pt x="0" y="126"/>
                    <a:pt x="0" y="311"/>
                  </a:cubicBezTo>
                  <a:cubicBezTo>
                    <a:pt x="0" y="477"/>
                    <a:pt x="152" y="597"/>
                    <a:pt x="308" y="597"/>
                  </a:cubicBezTo>
                  <a:cubicBezTo>
                    <a:pt x="375" y="597"/>
                    <a:pt x="443" y="575"/>
                    <a:pt x="500" y="525"/>
                  </a:cubicBezTo>
                  <a:cubicBezTo>
                    <a:pt x="619" y="406"/>
                    <a:pt x="619" y="192"/>
                    <a:pt x="500" y="72"/>
                  </a:cubicBezTo>
                  <a:cubicBezTo>
                    <a:pt x="444" y="23"/>
                    <a:pt x="377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2700988" y="4635416"/>
              <a:ext cx="79022" cy="73972"/>
            </a:xfrm>
            <a:custGeom>
              <a:rect b="b" l="l" r="r" t="t"/>
              <a:pathLst>
                <a:path extrusionOk="0" h="2168" w="2316">
                  <a:moveTo>
                    <a:pt x="1869" y="1"/>
                  </a:moveTo>
                  <a:cubicBezTo>
                    <a:pt x="1794" y="1"/>
                    <a:pt x="1716" y="29"/>
                    <a:pt x="1644" y="95"/>
                  </a:cubicBezTo>
                  <a:lnTo>
                    <a:pt x="1" y="1738"/>
                  </a:lnTo>
                  <a:lnTo>
                    <a:pt x="453" y="2167"/>
                  </a:lnTo>
                  <a:lnTo>
                    <a:pt x="2096" y="524"/>
                  </a:lnTo>
                  <a:cubicBezTo>
                    <a:pt x="2316" y="304"/>
                    <a:pt x="2114" y="1"/>
                    <a:pt x="1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15"/>
          <p:cNvGrpSpPr/>
          <p:nvPr/>
        </p:nvGrpSpPr>
        <p:grpSpPr>
          <a:xfrm>
            <a:off x="3191141" y="4255657"/>
            <a:ext cx="366517" cy="328303"/>
            <a:chOff x="3195830" y="4635382"/>
            <a:chExt cx="366517" cy="328303"/>
          </a:xfrm>
        </p:grpSpPr>
        <p:sp>
          <p:nvSpPr>
            <p:cNvPr id="530" name="Google Shape;530;p15"/>
            <p:cNvSpPr/>
            <p:nvPr/>
          </p:nvSpPr>
          <p:spPr>
            <a:xfrm>
              <a:off x="3195830" y="4676019"/>
              <a:ext cx="366517" cy="287666"/>
            </a:xfrm>
            <a:custGeom>
              <a:rect b="b" l="l" r="r" t="t"/>
              <a:pathLst>
                <a:path extrusionOk="0" h="8431" w="10742">
                  <a:moveTo>
                    <a:pt x="334" y="1"/>
                  </a:moveTo>
                  <a:cubicBezTo>
                    <a:pt x="167" y="1"/>
                    <a:pt x="1" y="120"/>
                    <a:pt x="25" y="310"/>
                  </a:cubicBezTo>
                  <a:lnTo>
                    <a:pt x="25" y="2001"/>
                  </a:lnTo>
                  <a:lnTo>
                    <a:pt x="10741" y="2001"/>
                  </a:lnTo>
                  <a:lnTo>
                    <a:pt x="10741" y="310"/>
                  </a:lnTo>
                  <a:cubicBezTo>
                    <a:pt x="10741" y="144"/>
                    <a:pt x="10598" y="1"/>
                    <a:pt x="10431" y="1"/>
                  </a:cubicBezTo>
                  <a:lnTo>
                    <a:pt x="9003" y="1"/>
                  </a:lnTo>
                  <a:lnTo>
                    <a:pt x="9003" y="834"/>
                  </a:lnTo>
                  <a:cubicBezTo>
                    <a:pt x="8979" y="1025"/>
                    <a:pt x="8830" y="1120"/>
                    <a:pt x="8681" y="1120"/>
                  </a:cubicBezTo>
                  <a:cubicBezTo>
                    <a:pt x="8532" y="1120"/>
                    <a:pt x="8383" y="1025"/>
                    <a:pt x="8360" y="834"/>
                  </a:cubicBezTo>
                  <a:lnTo>
                    <a:pt x="8360" y="1"/>
                  </a:lnTo>
                  <a:lnTo>
                    <a:pt x="2406" y="1"/>
                  </a:lnTo>
                  <a:lnTo>
                    <a:pt x="2406" y="834"/>
                  </a:lnTo>
                  <a:cubicBezTo>
                    <a:pt x="2382" y="1025"/>
                    <a:pt x="2233" y="1120"/>
                    <a:pt x="2084" y="1120"/>
                  </a:cubicBezTo>
                  <a:cubicBezTo>
                    <a:pt x="1936" y="1120"/>
                    <a:pt x="1787" y="1025"/>
                    <a:pt x="1763" y="834"/>
                  </a:cubicBezTo>
                  <a:lnTo>
                    <a:pt x="1763" y="1"/>
                  </a:lnTo>
                  <a:close/>
                  <a:moveTo>
                    <a:pt x="3263" y="3429"/>
                  </a:moveTo>
                  <a:cubicBezTo>
                    <a:pt x="3701" y="3429"/>
                    <a:pt x="3708" y="4075"/>
                    <a:pt x="3284" y="4075"/>
                  </a:cubicBezTo>
                  <a:cubicBezTo>
                    <a:pt x="3270" y="4075"/>
                    <a:pt x="3255" y="4074"/>
                    <a:pt x="3239" y="4073"/>
                  </a:cubicBezTo>
                  <a:lnTo>
                    <a:pt x="2144" y="4073"/>
                  </a:lnTo>
                  <a:cubicBezTo>
                    <a:pt x="1763" y="4025"/>
                    <a:pt x="1763" y="3478"/>
                    <a:pt x="2144" y="3430"/>
                  </a:cubicBezTo>
                  <a:lnTo>
                    <a:pt x="3239" y="3430"/>
                  </a:lnTo>
                  <a:cubicBezTo>
                    <a:pt x="3247" y="3430"/>
                    <a:pt x="3255" y="3429"/>
                    <a:pt x="3263" y="3429"/>
                  </a:cubicBezTo>
                  <a:close/>
                  <a:moveTo>
                    <a:pt x="5952" y="3429"/>
                  </a:moveTo>
                  <a:cubicBezTo>
                    <a:pt x="6369" y="3429"/>
                    <a:pt x="6376" y="4075"/>
                    <a:pt x="5973" y="4075"/>
                  </a:cubicBezTo>
                  <a:cubicBezTo>
                    <a:pt x="5959" y="4075"/>
                    <a:pt x="5945" y="4074"/>
                    <a:pt x="5931" y="4073"/>
                  </a:cubicBezTo>
                  <a:lnTo>
                    <a:pt x="4835" y="4073"/>
                  </a:lnTo>
                  <a:cubicBezTo>
                    <a:pt x="4820" y="4074"/>
                    <a:pt x="4805" y="4075"/>
                    <a:pt x="4790" y="4075"/>
                  </a:cubicBezTo>
                  <a:cubicBezTo>
                    <a:pt x="4367" y="4075"/>
                    <a:pt x="4374" y="3429"/>
                    <a:pt x="4812" y="3429"/>
                  </a:cubicBezTo>
                  <a:cubicBezTo>
                    <a:pt x="4820" y="3429"/>
                    <a:pt x="4827" y="3430"/>
                    <a:pt x="4835" y="3430"/>
                  </a:cubicBezTo>
                  <a:lnTo>
                    <a:pt x="5931" y="3430"/>
                  </a:lnTo>
                  <a:cubicBezTo>
                    <a:pt x="5938" y="3430"/>
                    <a:pt x="5945" y="3429"/>
                    <a:pt x="5952" y="3429"/>
                  </a:cubicBezTo>
                  <a:close/>
                  <a:moveTo>
                    <a:pt x="7480" y="3429"/>
                  </a:moveTo>
                  <a:cubicBezTo>
                    <a:pt x="7488" y="3429"/>
                    <a:pt x="7495" y="3430"/>
                    <a:pt x="7502" y="3430"/>
                  </a:cubicBezTo>
                  <a:lnTo>
                    <a:pt x="8598" y="3430"/>
                  </a:lnTo>
                  <a:cubicBezTo>
                    <a:pt x="8979" y="3478"/>
                    <a:pt x="8979" y="4025"/>
                    <a:pt x="8598" y="4073"/>
                  </a:cubicBezTo>
                  <a:lnTo>
                    <a:pt x="7502" y="4073"/>
                  </a:lnTo>
                  <a:cubicBezTo>
                    <a:pt x="7488" y="4074"/>
                    <a:pt x="7474" y="4075"/>
                    <a:pt x="7460" y="4075"/>
                  </a:cubicBezTo>
                  <a:cubicBezTo>
                    <a:pt x="7057" y="4075"/>
                    <a:pt x="7064" y="3429"/>
                    <a:pt x="7480" y="3429"/>
                  </a:cubicBezTo>
                  <a:close/>
                  <a:moveTo>
                    <a:pt x="3284" y="4904"/>
                  </a:moveTo>
                  <a:cubicBezTo>
                    <a:pt x="3701" y="4904"/>
                    <a:pt x="3701" y="5528"/>
                    <a:pt x="3284" y="5528"/>
                  </a:cubicBezTo>
                  <a:cubicBezTo>
                    <a:pt x="3270" y="5528"/>
                    <a:pt x="3255" y="5527"/>
                    <a:pt x="3239" y="5526"/>
                  </a:cubicBezTo>
                  <a:lnTo>
                    <a:pt x="2144" y="5526"/>
                  </a:lnTo>
                  <a:cubicBezTo>
                    <a:pt x="1763" y="5502"/>
                    <a:pt x="1763" y="4954"/>
                    <a:pt x="2144" y="4906"/>
                  </a:cubicBezTo>
                  <a:lnTo>
                    <a:pt x="3239" y="4906"/>
                  </a:lnTo>
                  <a:cubicBezTo>
                    <a:pt x="3255" y="4905"/>
                    <a:pt x="3270" y="4904"/>
                    <a:pt x="3284" y="4904"/>
                  </a:cubicBezTo>
                  <a:close/>
                  <a:moveTo>
                    <a:pt x="5973" y="4904"/>
                  </a:moveTo>
                  <a:cubicBezTo>
                    <a:pt x="6369" y="4904"/>
                    <a:pt x="6369" y="5528"/>
                    <a:pt x="5973" y="5528"/>
                  </a:cubicBezTo>
                  <a:cubicBezTo>
                    <a:pt x="5959" y="5528"/>
                    <a:pt x="5945" y="5527"/>
                    <a:pt x="5931" y="5526"/>
                  </a:cubicBezTo>
                  <a:lnTo>
                    <a:pt x="4835" y="5526"/>
                  </a:lnTo>
                  <a:cubicBezTo>
                    <a:pt x="4820" y="5527"/>
                    <a:pt x="4805" y="5528"/>
                    <a:pt x="4790" y="5528"/>
                  </a:cubicBezTo>
                  <a:cubicBezTo>
                    <a:pt x="4374" y="5528"/>
                    <a:pt x="4374" y="4904"/>
                    <a:pt x="4790" y="4904"/>
                  </a:cubicBezTo>
                  <a:cubicBezTo>
                    <a:pt x="4805" y="4904"/>
                    <a:pt x="4820" y="4905"/>
                    <a:pt x="4835" y="4906"/>
                  </a:cubicBezTo>
                  <a:lnTo>
                    <a:pt x="5931" y="4906"/>
                  </a:lnTo>
                  <a:cubicBezTo>
                    <a:pt x="5945" y="4905"/>
                    <a:pt x="5959" y="4904"/>
                    <a:pt x="5973" y="4904"/>
                  </a:cubicBezTo>
                  <a:close/>
                  <a:moveTo>
                    <a:pt x="7460" y="4904"/>
                  </a:moveTo>
                  <a:cubicBezTo>
                    <a:pt x="7474" y="4904"/>
                    <a:pt x="7488" y="4905"/>
                    <a:pt x="7502" y="4906"/>
                  </a:cubicBezTo>
                  <a:lnTo>
                    <a:pt x="8598" y="4906"/>
                  </a:lnTo>
                  <a:cubicBezTo>
                    <a:pt x="8979" y="4954"/>
                    <a:pt x="8979" y="5502"/>
                    <a:pt x="8598" y="5526"/>
                  </a:cubicBezTo>
                  <a:lnTo>
                    <a:pt x="7502" y="5526"/>
                  </a:lnTo>
                  <a:cubicBezTo>
                    <a:pt x="7488" y="5527"/>
                    <a:pt x="7474" y="5528"/>
                    <a:pt x="7460" y="5528"/>
                  </a:cubicBezTo>
                  <a:cubicBezTo>
                    <a:pt x="7064" y="5528"/>
                    <a:pt x="7064" y="4904"/>
                    <a:pt x="7460" y="4904"/>
                  </a:cubicBezTo>
                  <a:close/>
                  <a:moveTo>
                    <a:pt x="3284" y="6381"/>
                  </a:moveTo>
                  <a:cubicBezTo>
                    <a:pt x="3701" y="6381"/>
                    <a:pt x="3701" y="7004"/>
                    <a:pt x="3284" y="7004"/>
                  </a:cubicBezTo>
                  <a:cubicBezTo>
                    <a:pt x="3270" y="7004"/>
                    <a:pt x="3255" y="7004"/>
                    <a:pt x="3239" y="7002"/>
                  </a:cubicBezTo>
                  <a:lnTo>
                    <a:pt x="2144" y="7002"/>
                  </a:lnTo>
                  <a:cubicBezTo>
                    <a:pt x="1763" y="6954"/>
                    <a:pt x="1763" y="6407"/>
                    <a:pt x="2144" y="6383"/>
                  </a:cubicBezTo>
                  <a:lnTo>
                    <a:pt x="3239" y="6383"/>
                  </a:lnTo>
                  <a:cubicBezTo>
                    <a:pt x="3255" y="6381"/>
                    <a:pt x="3270" y="6381"/>
                    <a:pt x="3284" y="6381"/>
                  </a:cubicBezTo>
                  <a:close/>
                  <a:moveTo>
                    <a:pt x="5973" y="6381"/>
                  </a:moveTo>
                  <a:cubicBezTo>
                    <a:pt x="6369" y="6381"/>
                    <a:pt x="6369" y="7004"/>
                    <a:pt x="5973" y="7004"/>
                  </a:cubicBezTo>
                  <a:cubicBezTo>
                    <a:pt x="5959" y="7004"/>
                    <a:pt x="5945" y="7004"/>
                    <a:pt x="5931" y="7002"/>
                  </a:cubicBezTo>
                  <a:lnTo>
                    <a:pt x="4835" y="7002"/>
                  </a:lnTo>
                  <a:cubicBezTo>
                    <a:pt x="4820" y="7004"/>
                    <a:pt x="4805" y="7004"/>
                    <a:pt x="4790" y="7004"/>
                  </a:cubicBezTo>
                  <a:cubicBezTo>
                    <a:pt x="4374" y="7004"/>
                    <a:pt x="4374" y="6381"/>
                    <a:pt x="4790" y="6381"/>
                  </a:cubicBezTo>
                  <a:cubicBezTo>
                    <a:pt x="4805" y="6381"/>
                    <a:pt x="4820" y="6381"/>
                    <a:pt x="4835" y="6383"/>
                  </a:cubicBezTo>
                  <a:lnTo>
                    <a:pt x="5931" y="6383"/>
                  </a:lnTo>
                  <a:cubicBezTo>
                    <a:pt x="5945" y="6381"/>
                    <a:pt x="5959" y="6381"/>
                    <a:pt x="5973" y="6381"/>
                  </a:cubicBezTo>
                  <a:close/>
                  <a:moveTo>
                    <a:pt x="7460" y="6381"/>
                  </a:moveTo>
                  <a:cubicBezTo>
                    <a:pt x="7474" y="6381"/>
                    <a:pt x="7488" y="6381"/>
                    <a:pt x="7502" y="6383"/>
                  </a:cubicBezTo>
                  <a:lnTo>
                    <a:pt x="8598" y="6383"/>
                  </a:lnTo>
                  <a:cubicBezTo>
                    <a:pt x="8979" y="6407"/>
                    <a:pt x="8979" y="6954"/>
                    <a:pt x="8598" y="7002"/>
                  </a:cubicBezTo>
                  <a:lnTo>
                    <a:pt x="7502" y="7002"/>
                  </a:lnTo>
                  <a:cubicBezTo>
                    <a:pt x="7488" y="7004"/>
                    <a:pt x="7474" y="7004"/>
                    <a:pt x="7460" y="7004"/>
                  </a:cubicBezTo>
                  <a:cubicBezTo>
                    <a:pt x="7064" y="7004"/>
                    <a:pt x="7064" y="6381"/>
                    <a:pt x="7460" y="6381"/>
                  </a:cubicBezTo>
                  <a:close/>
                  <a:moveTo>
                    <a:pt x="25" y="2644"/>
                  </a:moveTo>
                  <a:lnTo>
                    <a:pt x="25" y="8121"/>
                  </a:lnTo>
                  <a:cubicBezTo>
                    <a:pt x="1" y="8288"/>
                    <a:pt x="144" y="8431"/>
                    <a:pt x="334" y="8431"/>
                  </a:cubicBezTo>
                  <a:lnTo>
                    <a:pt x="10431" y="8431"/>
                  </a:lnTo>
                  <a:cubicBezTo>
                    <a:pt x="10598" y="8431"/>
                    <a:pt x="10741" y="8288"/>
                    <a:pt x="10741" y="8121"/>
                  </a:cubicBezTo>
                  <a:lnTo>
                    <a:pt x="10741" y="2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3255165" y="4635382"/>
              <a:ext cx="23167" cy="40671"/>
            </a:xfrm>
            <a:custGeom>
              <a:rect b="b" l="l" r="r" t="t"/>
              <a:pathLst>
                <a:path extrusionOk="0" h="1192" w="679">
                  <a:moveTo>
                    <a:pt x="337" y="1"/>
                  </a:moveTo>
                  <a:cubicBezTo>
                    <a:pt x="167" y="1"/>
                    <a:pt x="0" y="120"/>
                    <a:pt x="24" y="358"/>
                  </a:cubicBezTo>
                  <a:lnTo>
                    <a:pt x="24" y="1192"/>
                  </a:lnTo>
                  <a:lnTo>
                    <a:pt x="667" y="1192"/>
                  </a:lnTo>
                  <a:lnTo>
                    <a:pt x="667" y="358"/>
                  </a:lnTo>
                  <a:cubicBezTo>
                    <a:pt x="679" y="120"/>
                    <a:pt x="506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3480220" y="4635382"/>
              <a:ext cx="22792" cy="40671"/>
            </a:xfrm>
            <a:custGeom>
              <a:rect b="b" l="l" r="r" t="t"/>
              <a:pathLst>
                <a:path extrusionOk="0" h="1192" w="668">
                  <a:moveTo>
                    <a:pt x="334" y="1"/>
                  </a:moveTo>
                  <a:cubicBezTo>
                    <a:pt x="167" y="1"/>
                    <a:pt x="1" y="120"/>
                    <a:pt x="25" y="358"/>
                  </a:cubicBezTo>
                  <a:lnTo>
                    <a:pt x="25" y="1192"/>
                  </a:lnTo>
                  <a:lnTo>
                    <a:pt x="644" y="1192"/>
                  </a:lnTo>
                  <a:lnTo>
                    <a:pt x="644" y="358"/>
                  </a:lnTo>
                  <a:cubicBezTo>
                    <a:pt x="668" y="120"/>
                    <a:pt x="501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15"/>
          <p:cNvSpPr/>
          <p:nvPr/>
        </p:nvSpPr>
        <p:spPr>
          <a:xfrm>
            <a:off x="3986006" y="4236158"/>
            <a:ext cx="366483" cy="367302"/>
          </a:xfrm>
          <a:custGeom>
            <a:rect b="b" l="l" r="r" t="t"/>
            <a:pathLst>
              <a:path extrusionOk="0" h="10765" w="10741">
                <a:moveTo>
                  <a:pt x="5359" y="2132"/>
                </a:moveTo>
                <a:cubicBezTo>
                  <a:pt x="5514" y="2132"/>
                  <a:pt x="5668" y="2239"/>
                  <a:pt x="5668" y="2454"/>
                </a:cubicBezTo>
                <a:lnTo>
                  <a:pt x="5668" y="5073"/>
                </a:lnTo>
                <a:lnTo>
                  <a:pt x="7359" y="5073"/>
                </a:lnTo>
                <a:cubicBezTo>
                  <a:pt x="7764" y="5073"/>
                  <a:pt x="7764" y="5693"/>
                  <a:pt x="7359" y="5693"/>
                </a:cubicBezTo>
                <a:lnTo>
                  <a:pt x="5359" y="5693"/>
                </a:lnTo>
                <a:cubicBezTo>
                  <a:pt x="5192" y="5693"/>
                  <a:pt x="5049" y="5550"/>
                  <a:pt x="5049" y="5383"/>
                </a:cubicBezTo>
                <a:lnTo>
                  <a:pt x="5049" y="2454"/>
                </a:lnTo>
                <a:cubicBezTo>
                  <a:pt x="5049" y="2239"/>
                  <a:pt x="5204" y="2132"/>
                  <a:pt x="5359" y="2132"/>
                </a:cubicBezTo>
                <a:close/>
                <a:moveTo>
                  <a:pt x="5049" y="1"/>
                </a:moveTo>
                <a:cubicBezTo>
                  <a:pt x="3835" y="72"/>
                  <a:pt x="2668" y="549"/>
                  <a:pt x="1763" y="1358"/>
                </a:cubicBezTo>
                <a:lnTo>
                  <a:pt x="2549" y="2120"/>
                </a:lnTo>
                <a:cubicBezTo>
                  <a:pt x="2769" y="2358"/>
                  <a:pt x="2566" y="2667"/>
                  <a:pt x="2320" y="2667"/>
                </a:cubicBezTo>
                <a:cubicBezTo>
                  <a:pt x="2246" y="2667"/>
                  <a:pt x="2168" y="2639"/>
                  <a:pt x="2096" y="2573"/>
                </a:cubicBezTo>
                <a:lnTo>
                  <a:pt x="1334" y="1811"/>
                </a:lnTo>
                <a:cubicBezTo>
                  <a:pt x="525" y="2692"/>
                  <a:pt x="48" y="3859"/>
                  <a:pt x="1" y="5073"/>
                </a:cubicBezTo>
                <a:lnTo>
                  <a:pt x="1191" y="5073"/>
                </a:lnTo>
                <a:cubicBezTo>
                  <a:pt x="1596" y="5073"/>
                  <a:pt x="1596" y="5693"/>
                  <a:pt x="1191" y="5693"/>
                </a:cubicBezTo>
                <a:lnTo>
                  <a:pt x="1" y="5693"/>
                </a:lnTo>
                <a:cubicBezTo>
                  <a:pt x="48" y="6907"/>
                  <a:pt x="525" y="8050"/>
                  <a:pt x="1334" y="8979"/>
                </a:cubicBezTo>
                <a:lnTo>
                  <a:pt x="2120" y="8193"/>
                </a:lnTo>
                <a:cubicBezTo>
                  <a:pt x="2180" y="8134"/>
                  <a:pt x="2257" y="8104"/>
                  <a:pt x="2337" y="8104"/>
                </a:cubicBezTo>
                <a:cubicBezTo>
                  <a:pt x="2418" y="8104"/>
                  <a:pt x="2501" y="8134"/>
                  <a:pt x="2573" y="8193"/>
                </a:cubicBezTo>
                <a:cubicBezTo>
                  <a:pt x="2692" y="8312"/>
                  <a:pt x="2692" y="8503"/>
                  <a:pt x="2573" y="8646"/>
                </a:cubicBezTo>
                <a:lnTo>
                  <a:pt x="1787" y="9408"/>
                </a:lnTo>
                <a:cubicBezTo>
                  <a:pt x="2692" y="10217"/>
                  <a:pt x="3859" y="10694"/>
                  <a:pt x="5073" y="10765"/>
                </a:cubicBezTo>
                <a:lnTo>
                  <a:pt x="5073" y="9574"/>
                </a:lnTo>
                <a:cubicBezTo>
                  <a:pt x="5073" y="9360"/>
                  <a:pt x="5228" y="9253"/>
                  <a:pt x="5383" y="9253"/>
                </a:cubicBezTo>
                <a:cubicBezTo>
                  <a:pt x="5538" y="9253"/>
                  <a:pt x="5692" y="9360"/>
                  <a:pt x="5692" y="9574"/>
                </a:cubicBezTo>
                <a:lnTo>
                  <a:pt x="5692" y="10765"/>
                </a:lnTo>
                <a:cubicBezTo>
                  <a:pt x="6907" y="10694"/>
                  <a:pt x="8050" y="10217"/>
                  <a:pt x="8979" y="9408"/>
                </a:cubicBezTo>
                <a:lnTo>
                  <a:pt x="8169" y="8646"/>
                </a:lnTo>
                <a:cubicBezTo>
                  <a:pt x="7933" y="8409"/>
                  <a:pt x="8141" y="8089"/>
                  <a:pt x="8390" y="8089"/>
                </a:cubicBezTo>
                <a:cubicBezTo>
                  <a:pt x="8467" y="8089"/>
                  <a:pt x="8548" y="8120"/>
                  <a:pt x="8621" y="8193"/>
                </a:cubicBezTo>
                <a:lnTo>
                  <a:pt x="9384" y="8955"/>
                </a:lnTo>
                <a:cubicBezTo>
                  <a:pt x="10193" y="8050"/>
                  <a:pt x="10670" y="6907"/>
                  <a:pt x="10741" y="5693"/>
                </a:cubicBezTo>
                <a:lnTo>
                  <a:pt x="9550" y="5693"/>
                </a:lnTo>
                <a:cubicBezTo>
                  <a:pt x="9384" y="5693"/>
                  <a:pt x="9241" y="5550"/>
                  <a:pt x="9241" y="5383"/>
                </a:cubicBezTo>
                <a:lnTo>
                  <a:pt x="9217" y="5383"/>
                </a:lnTo>
                <a:cubicBezTo>
                  <a:pt x="9217" y="5192"/>
                  <a:pt x="9360" y="5073"/>
                  <a:pt x="9526" y="5073"/>
                </a:cubicBezTo>
                <a:lnTo>
                  <a:pt x="10717" y="5073"/>
                </a:lnTo>
                <a:cubicBezTo>
                  <a:pt x="10670" y="3859"/>
                  <a:pt x="10193" y="2692"/>
                  <a:pt x="9384" y="1787"/>
                </a:cubicBezTo>
                <a:lnTo>
                  <a:pt x="8621" y="2573"/>
                </a:lnTo>
                <a:cubicBezTo>
                  <a:pt x="8555" y="2639"/>
                  <a:pt x="8480" y="2667"/>
                  <a:pt x="8408" y="2667"/>
                </a:cubicBezTo>
                <a:cubicBezTo>
                  <a:pt x="8166" y="2667"/>
                  <a:pt x="7949" y="2358"/>
                  <a:pt x="8169" y="2120"/>
                </a:cubicBezTo>
                <a:lnTo>
                  <a:pt x="8955" y="1358"/>
                </a:lnTo>
                <a:cubicBezTo>
                  <a:pt x="8050" y="549"/>
                  <a:pt x="6883" y="72"/>
                  <a:pt x="5668" y="1"/>
                </a:cubicBezTo>
                <a:lnTo>
                  <a:pt x="5668" y="1192"/>
                </a:lnTo>
                <a:cubicBezTo>
                  <a:pt x="5668" y="1406"/>
                  <a:pt x="5514" y="1513"/>
                  <a:pt x="5359" y="1513"/>
                </a:cubicBezTo>
                <a:cubicBezTo>
                  <a:pt x="5204" y="1513"/>
                  <a:pt x="5049" y="1406"/>
                  <a:pt x="5049" y="1192"/>
                </a:cubicBezTo>
                <a:lnTo>
                  <a:pt x="50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15"/>
          <p:cNvGrpSpPr/>
          <p:nvPr/>
        </p:nvGrpSpPr>
        <p:grpSpPr>
          <a:xfrm>
            <a:off x="4788572" y="4242043"/>
            <a:ext cx="357543" cy="355530"/>
            <a:chOff x="4779510" y="4330787"/>
            <a:chExt cx="357543" cy="355530"/>
          </a:xfrm>
        </p:grpSpPr>
        <p:sp>
          <p:nvSpPr>
            <p:cNvPr id="535" name="Google Shape;535;p15"/>
            <p:cNvSpPr/>
            <p:nvPr/>
          </p:nvSpPr>
          <p:spPr>
            <a:xfrm>
              <a:off x="4779510" y="4370400"/>
              <a:ext cx="316907" cy="315917"/>
            </a:xfrm>
            <a:custGeom>
              <a:rect b="b" l="l" r="r" t="t"/>
              <a:pathLst>
                <a:path extrusionOk="0" h="9259" w="9288">
                  <a:moveTo>
                    <a:pt x="6519" y="3210"/>
                  </a:moveTo>
                  <a:cubicBezTo>
                    <a:pt x="6868" y="3210"/>
                    <a:pt x="6931" y="3744"/>
                    <a:pt x="6549" y="3811"/>
                  </a:cubicBezTo>
                  <a:lnTo>
                    <a:pt x="4453" y="4121"/>
                  </a:lnTo>
                  <a:lnTo>
                    <a:pt x="5573" y="5240"/>
                  </a:lnTo>
                  <a:cubicBezTo>
                    <a:pt x="5763" y="5407"/>
                    <a:pt x="5668" y="5716"/>
                    <a:pt x="5406" y="5764"/>
                  </a:cubicBezTo>
                  <a:cubicBezTo>
                    <a:pt x="2834" y="6150"/>
                    <a:pt x="2731" y="6169"/>
                    <a:pt x="2702" y="6169"/>
                  </a:cubicBezTo>
                  <a:cubicBezTo>
                    <a:pt x="2698" y="6169"/>
                    <a:pt x="2696" y="6169"/>
                    <a:pt x="2691" y="6169"/>
                  </a:cubicBezTo>
                  <a:cubicBezTo>
                    <a:pt x="2683" y="6169"/>
                    <a:pt x="2675" y="6169"/>
                    <a:pt x="2668" y="6169"/>
                  </a:cubicBezTo>
                  <a:cubicBezTo>
                    <a:pt x="2285" y="6169"/>
                    <a:pt x="2247" y="5597"/>
                    <a:pt x="2644" y="5573"/>
                  </a:cubicBezTo>
                  <a:lnTo>
                    <a:pt x="4739" y="5264"/>
                  </a:lnTo>
                  <a:lnTo>
                    <a:pt x="3620" y="4145"/>
                  </a:lnTo>
                  <a:cubicBezTo>
                    <a:pt x="3406" y="3954"/>
                    <a:pt x="3525" y="3644"/>
                    <a:pt x="3787" y="3621"/>
                  </a:cubicBezTo>
                  <a:lnTo>
                    <a:pt x="6454" y="3216"/>
                  </a:lnTo>
                  <a:cubicBezTo>
                    <a:pt x="6477" y="3212"/>
                    <a:pt x="6499" y="3210"/>
                    <a:pt x="6519" y="3210"/>
                  </a:cubicBezTo>
                  <a:close/>
                  <a:moveTo>
                    <a:pt x="4715" y="1"/>
                  </a:moveTo>
                  <a:lnTo>
                    <a:pt x="119" y="4597"/>
                  </a:lnTo>
                  <a:cubicBezTo>
                    <a:pt x="0" y="4692"/>
                    <a:pt x="0" y="4907"/>
                    <a:pt x="119" y="5026"/>
                  </a:cubicBezTo>
                  <a:lnTo>
                    <a:pt x="4287" y="9169"/>
                  </a:lnTo>
                  <a:cubicBezTo>
                    <a:pt x="4334" y="9229"/>
                    <a:pt x="4412" y="9259"/>
                    <a:pt x="4492" y="9259"/>
                  </a:cubicBezTo>
                  <a:cubicBezTo>
                    <a:pt x="4573" y="9259"/>
                    <a:pt x="4656" y="9229"/>
                    <a:pt x="4715" y="9169"/>
                  </a:cubicBezTo>
                  <a:lnTo>
                    <a:pt x="9288" y="4573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4955023" y="4330787"/>
              <a:ext cx="182030" cy="181041"/>
            </a:xfrm>
            <a:custGeom>
              <a:rect b="b" l="l" r="r" t="t"/>
              <a:pathLst>
                <a:path extrusionOk="0" h="5306" w="5335">
                  <a:moveTo>
                    <a:pt x="857" y="1"/>
                  </a:moveTo>
                  <a:cubicBezTo>
                    <a:pt x="780" y="1"/>
                    <a:pt x="703" y="31"/>
                    <a:pt x="643" y="90"/>
                  </a:cubicBezTo>
                  <a:lnTo>
                    <a:pt x="0" y="733"/>
                  </a:lnTo>
                  <a:lnTo>
                    <a:pt x="4572" y="5306"/>
                  </a:lnTo>
                  <a:lnTo>
                    <a:pt x="5215" y="4663"/>
                  </a:lnTo>
                  <a:cubicBezTo>
                    <a:pt x="5335" y="4543"/>
                    <a:pt x="5335" y="4353"/>
                    <a:pt x="5215" y="4234"/>
                  </a:cubicBezTo>
                  <a:lnTo>
                    <a:pt x="1072" y="90"/>
                  </a:lnTo>
                  <a:cubicBezTo>
                    <a:pt x="1012" y="31"/>
                    <a:pt x="935" y="1"/>
                    <a:pt x="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5031384" y="4406987"/>
              <a:ext cx="105670" cy="104646"/>
            </a:xfrm>
            <a:custGeom>
              <a:rect b="b" l="l" r="r" t="t"/>
              <a:pathLst>
                <a:path extrusionOk="0" h="3067" w="3097">
                  <a:moveTo>
                    <a:pt x="667" y="1"/>
                  </a:moveTo>
                  <a:cubicBezTo>
                    <a:pt x="590" y="1"/>
                    <a:pt x="513" y="31"/>
                    <a:pt x="453" y="90"/>
                  </a:cubicBezTo>
                  <a:lnTo>
                    <a:pt x="1" y="543"/>
                  </a:lnTo>
                  <a:lnTo>
                    <a:pt x="2525" y="3067"/>
                  </a:lnTo>
                  <a:lnTo>
                    <a:pt x="2977" y="2614"/>
                  </a:lnTo>
                  <a:lnTo>
                    <a:pt x="2977" y="2591"/>
                  </a:lnTo>
                  <a:cubicBezTo>
                    <a:pt x="3097" y="2472"/>
                    <a:pt x="3097" y="2281"/>
                    <a:pt x="2977" y="2162"/>
                  </a:cubicBezTo>
                  <a:lnTo>
                    <a:pt x="882" y="90"/>
                  </a:lnTo>
                  <a:cubicBezTo>
                    <a:pt x="822" y="31"/>
                    <a:pt x="745" y="1"/>
                    <a:pt x="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Google Shape;538;p15"/>
          <p:cNvSpPr/>
          <p:nvPr/>
        </p:nvSpPr>
        <p:spPr>
          <a:xfrm>
            <a:off x="5518239" y="4236806"/>
            <a:ext cx="427455" cy="366005"/>
          </a:xfrm>
          <a:custGeom>
            <a:rect b="b" l="l" r="r" t="t"/>
            <a:pathLst>
              <a:path extrusionOk="0" h="10727" w="12528">
                <a:moveTo>
                  <a:pt x="9170" y="2644"/>
                </a:moveTo>
                <a:cubicBezTo>
                  <a:pt x="9551" y="2644"/>
                  <a:pt x="9884" y="2978"/>
                  <a:pt x="9884" y="3383"/>
                </a:cubicBezTo>
                <a:cubicBezTo>
                  <a:pt x="9884" y="3573"/>
                  <a:pt x="9813" y="3740"/>
                  <a:pt x="9670" y="3883"/>
                </a:cubicBezTo>
                <a:lnTo>
                  <a:pt x="8455" y="5097"/>
                </a:lnTo>
                <a:cubicBezTo>
                  <a:pt x="8312" y="5240"/>
                  <a:pt x="8312" y="5478"/>
                  <a:pt x="8455" y="5621"/>
                </a:cubicBezTo>
                <a:lnTo>
                  <a:pt x="9670" y="6859"/>
                </a:lnTo>
                <a:cubicBezTo>
                  <a:pt x="9789" y="6979"/>
                  <a:pt x="9884" y="7169"/>
                  <a:pt x="9884" y="7360"/>
                </a:cubicBezTo>
                <a:cubicBezTo>
                  <a:pt x="9884" y="7764"/>
                  <a:pt x="9551" y="8098"/>
                  <a:pt x="9146" y="8098"/>
                </a:cubicBezTo>
                <a:cubicBezTo>
                  <a:pt x="8955" y="8098"/>
                  <a:pt x="8765" y="8003"/>
                  <a:pt x="8622" y="7883"/>
                </a:cubicBezTo>
                <a:lnTo>
                  <a:pt x="7407" y="6669"/>
                </a:lnTo>
                <a:cubicBezTo>
                  <a:pt x="7336" y="6597"/>
                  <a:pt x="7247" y="6562"/>
                  <a:pt x="7157" y="6562"/>
                </a:cubicBezTo>
                <a:cubicBezTo>
                  <a:pt x="7068" y="6562"/>
                  <a:pt x="6979" y="6597"/>
                  <a:pt x="6907" y="6669"/>
                </a:cubicBezTo>
                <a:lnTo>
                  <a:pt x="6907" y="6645"/>
                </a:lnTo>
                <a:lnTo>
                  <a:pt x="5693" y="7860"/>
                </a:lnTo>
                <a:cubicBezTo>
                  <a:pt x="5550" y="8003"/>
                  <a:pt x="5359" y="8074"/>
                  <a:pt x="5169" y="8074"/>
                </a:cubicBezTo>
                <a:cubicBezTo>
                  <a:pt x="4764" y="8074"/>
                  <a:pt x="4430" y="7741"/>
                  <a:pt x="4430" y="7360"/>
                </a:cubicBezTo>
                <a:cubicBezTo>
                  <a:pt x="4430" y="7145"/>
                  <a:pt x="4526" y="6979"/>
                  <a:pt x="4645" y="6836"/>
                </a:cubicBezTo>
                <a:lnTo>
                  <a:pt x="5859" y="5621"/>
                </a:lnTo>
                <a:cubicBezTo>
                  <a:pt x="6002" y="5478"/>
                  <a:pt x="6002" y="5240"/>
                  <a:pt x="5859" y="5097"/>
                </a:cubicBezTo>
                <a:lnTo>
                  <a:pt x="4645" y="3883"/>
                </a:lnTo>
                <a:cubicBezTo>
                  <a:pt x="4526" y="3740"/>
                  <a:pt x="4430" y="3573"/>
                  <a:pt x="4430" y="3383"/>
                </a:cubicBezTo>
                <a:cubicBezTo>
                  <a:pt x="4454" y="2978"/>
                  <a:pt x="4764" y="2644"/>
                  <a:pt x="5169" y="2644"/>
                </a:cubicBezTo>
                <a:cubicBezTo>
                  <a:pt x="5359" y="2644"/>
                  <a:pt x="5550" y="2716"/>
                  <a:pt x="5693" y="2859"/>
                </a:cubicBezTo>
                <a:lnTo>
                  <a:pt x="6907" y="4073"/>
                </a:lnTo>
                <a:cubicBezTo>
                  <a:pt x="6979" y="4145"/>
                  <a:pt x="7068" y="4180"/>
                  <a:pt x="7157" y="4180"/>
                </a:cubicBezTo>
                <a:cubicBezTo>
                  <a:pt x="7247" y="4180"/>
                  <a:pt x="7336" y="4145"/>
                  <a:pt x="7407" y="4073"/>
                </a:cubicBezTo>
                <a:lnTo>
                  <a:pt x="8646" y="2859"/>
                </a:lnTo>
                <a:cubicBezTo>
                  <a:pt x="8789" y="2716"/>
                  <a:pt x="8955" y="2644"/>
                  <a:pt x="9170" y="2644"/>
                </a:cubicBezTo>
                <a:close/>
                <a:moveTo>
                  <a:pt x="7169" y="1"/>
                </a:moveTo>
                <a:cubicBezTo>
                  <a:pt x="2382" y="1"/>
                  <a:pt x="1" y="5764"/>
                  <a:pt x="3359" y="9146"/>
                </a:cubicBezTo>
                <a:cubicBezTo>
                  <a:pt x="4451" y="10238"/>
                  <a:pt x="5795" y="10727"/>
                  <a:pt x="7114" y="10727"/>
                </a:cubicBezTo>
                <a:cubicBezTo>
                  <a:pt x="9876" y="10727"/>
                  <a:pt x="12527" y="8583"/>
                  <a:pt x="12527" y="5359"/>
                </a:cubicBezTo>
                <a:cubicBezTo>
                  <a:pt x="12527" y="2406"/>
                  <a:pt x="10122" y="1"/>
                  <a:pt x="71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5"/>
          <p:cNvSpPr/>
          <p:nvPr/>
        </p:nvSpPr>
        <p:spPr>
          <a:xfrm>
            <a:off x="6309453" y="4236123"/>
            <a:ext cx="428240" cy="367370"/>
          </a:xfrm>
          <a:custGeom>
            <a:rect b="b" l="l" r="r" t="t"/>
            <a:pathLst>
              <a:path extrusionOk="0" h="10767" w="12551">
                <a:moveTo>
                  <a:pt x="9871" y="2888"/>
                </a:moveTo>
                <a:cubicBezTo>
                  <a:pt x="10447" y="2888"/>
                  <a:pt x="10933" y="3599"/>
                  <a:pt x="10455" y="4168"/>
                </a:cubicBezTo>
                <a:cubicBezTo>
                  <a:pt x="7574" y="7074"/>
                  <a:pt x="7026" y="7645"/>
                  <a:pt x="7026" y="7645"/>
                </a:cubicBezTo>
                <a:cubicBezTo>
                  <a:pt x="6871" y="7800"/>
                  <a:pt x="6669" y="7878"/>
                  <a:pt x="6463" y="7878"/>
                </a:cubicBezTo>
                <a:cubicBezTo>
                  <a:pt x="6258" y="7878"/>
                  <a:pt x="6049" y="7800"/>
                  <a:pt x="5883" y="7645"/>
                </a:cubicBezTo>
                <a:lnTo>
                  <a:pt x="5907" y="7645"/>
                </a:lnTo>
                <a:lnTo>
                  <a:pt x="3906" y="5669"/>
                </a:lnTo>
                <a:cubicBezTo>
                  <a:pt x="3374" y="5100"/>
                  <a:pt x="3874" y="4348"/>
                  <a:pt x="4469" y="4348"/>
                </a:cubicBezTo>
                <a:cubicBezTo>
                  <a:pt x="4646" y="4348"/>
                  <a:pt x="4832" y="4415"/>
                  <a:pt x="5002" y="4573"/>
                </a:cubicBezTo>
                <a:lnTo>
                  <a:pt x="6192" y="5764"/>
                </a:lnTo>
                <a:cubicBezTo>
                  <a:pt x="6264" y="5847"/>
                  <a:pt x="6359" y="5889"/>
                  <a:pt x="6454" y="5889"/>
                </a:cubicBezTo>
                <a:cubicBezTo>
                  <a:pt x="6550" y="5889"/>
                  <a:pt x="6645" y="5847"/>
                  <a:pt x="6716" y="5764"/>
                </a:cubicBezTo>
                <a:lnTo>
                  <a:pt x="9360" y="3097"/>
                </a:lnTo>
                <a:cubicBezTo>
                  <a:pt x="9523" y="2950"/>
                  <a:pt x="9701" y="2888"/>
                  <a:pt x="9871" y="2888"/>
                </a:cubicBezTo>
                <a:close/>
                <a:moveTo>
                  <a:pt x="7192" y="1"/>
                </a:moveTo>
                <a:cubicBezTo>
                  <a:pt x="2406" y="1"/>
                  <a:pt x="1" y="5788"/>
                  <a:pt x="3382" y="9169"/>
                </a:cubicBezTo>
                <a:cubicBezTo>
                  <a:pt x="4478" y="10273"/>
                  <a:pt x="5826" y="10766"/>
                  <a:pt x="7148" y="10766"/>
                </a:cubicBezTo>
                <a:cubicBezTo>
                  <a:pt x="9906" y="10766"/>
                  <a:pt x="12551" y="8619"/>
                  <a:pt x="12551" y="5383"/>
                </a:cubicBezTo>
                <a:cubicBezTo>
                  <a:pt x="12551" y="2406"/>
                  <a:pt x="10145" y="1"/>
                  <a:pt x="71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0" name="Google Shape;540;p15"/>
          <p:cNvGrpSpPr/>
          <p:nvPr/>
        </p:nvGrpSpPr>
        <p:grpSpPr>
          <a:xfrm>
            <a:off x="7117230" y="4236908"/>
            <a:ext cx="416673" cy="365801"/>
            <a:chOff x="7096292" y="4635382"/>
            <a:chExt cx="416673" cy="365801"/>
          </a:xfrm>
        </p:grpSpPr>
        <p:sp>
          <p:nvSpPr>
            <p:cNvPr id="541" name="Google Shape;541;p15"/>
            <p:cNvSpPr/>
            <p:nvPr/>
          </p:nvSpPr>
          <p:spPr>
            <a:xfrm>
              <a:off x="7096292" y="4679192"/>
              <a:ext cx="223281" cy="266614"/>
            </a:xfrm>
            <a:custGeom>
              <a:rect b="b" l="l" r="r" t="t"/>
              <a:pathLst>
                <a:path extrusionOk="0" h="7814" w="6544">
                  <a:moveTo>
                    <a:pt x="6251" y="0"/>
                  </a:moveTo>
                  <a:cubicBezTo>
                    <a:pt x="6237" y="0"/>
                    <a:pt x="6224" y="1"/>
                    <a:pt x="6210" y="3"/>
                  </a:cubicBezTo>
                  <a:cubicBezTo>
                    <a:pt x="6200" y="3"/>
                    <a:pt x="6190" y="3"/>
                    <a:pt x="6180" y="3"/>
                  </a:cubicBezTo>
                  <a:cubicBezTo>
                    <a:pt x="2151" y="3"/>
                    <a:pt x="1" y="4773"/>
                    <a:pt x="2661" y="7814"/>
                  </a:cubicBezTo>
                  <a:lnTo>
                    <a:pt x="6543" y="3956"/>
                  </a:lnTo>
                  <a:lnTo>
                    <a:pt x="6543" y="312"/>
                  </a:lnTo>
                  <a:cubicBezTo>
                    <a:pt x="6521" y="136"/>
                    <a:pt x="6417" y="0"/>
                    <a:pt x="6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7202508" y="4850713"/>
              <a:ext cx="110549" cy="150469"/>
            </a:xfrm>
            <a:custGeom>
              <a:rect b="b" l="l" r="r" t="t"/>
              <a:pathLst>
                <a:path extrusionOk="0" h="4410" w="3240">
                  <a:moveTo>
                    <a:pt x="3240" y="1"/>
                  </a:moveTo>
                  <a:lnTo>
                    <a:pt x="1" y="3239"/>
                  </a:lnTo>
                  <a:cubicBezTo>
                    <a:pt x="838" y="3986"/>
                    <a:pt x="1932" y="4410"/>
                    <a:pt x="3060" y="4410"/>
                  </a:cubicBezTo>
                  <a:cubicBezTo>
                    <a:pt x="3120" y="4410"/>
                    <a:pt x="3180" y="4409"/>
                    <a:pt x="3240" y="4406"/>
                  </a:cubicBezTo>
                  <a:lnTo>
                    <a:pt x="3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7334143" y="4829593"/>
              <a:ext cx="135729" cy="169849"/>
            </a:xfrm>
            <a:custGeom>
              <a:rect b="b" l="l" r="r" t="t"/>
              <a:pathLst>
                <a:path extrusionOk="0" h="4978" w="3978">
                  <a:moveTo>
                    <a:pt x="1" y="1"/>
                  </a:moveTo>
                  <a:lnTo>
                    <a:pt x="1" y="4978"/>
                  </a:lnTo>
                  <a:cubicBezTo>
                    <a:pt x="2287" y="4597"/>
                    <a:pt x="3978" y="2620"/>
                    <a:pt x="3978" y="310"/>
                  </a:cubicBezTo>
                  <a:cubicBezTo>
                    <a:pt x="3978" y="120"/>
                    <a:pt x="3835" y="1"/>
                    <a:pt x="3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7341478" y="4635382"/>
              <a:ext cx="171487" cy="172306"/>
            </a:xfrm>
            <a:custGeom>
              <a:rect b="b" l="l" r="r" t="t"/>
              <a:pathLst>
                <a:path extrusionOk="0" h="5050" w="5026">
                  <a:moveTo>
                    <a:pt x="310" y="1"/>
                  </a:moveTo>
                  <a:cubicBezTo>
                    <a:pt x="119" y="1"/>
                    <a:pt x="0" y="144"/>
                    <a:pt x="0" y="310"/>
                  </a:cubicBezTo>
                  <a:lnTo>
                    <a:pt x="0" y="4716"/>
                  </a:lnTo>
                  <a:cubicBezTo>
                    <a:pt x="0" y="4907"/>
                    <a:pt x="119" y="5050"/>
                    <a:pt x="310" y="5050"/>
                  </a:cubicBezTo>
                  <a:lnTo>
                    <a:pt x="4739" y="5050"/>
                  </a:lnTo>
                  <a:cubicBezTo>
                    <a:pt x="4906" y="5026"/>
                    <a:pt x="5025" y="4883"/>
                    <a:pt x="5025" y="4716"/>
                  </a:cubicBezTo>
                  <a:cubicBezTo>
                    <a:pt x="5025" y="3478"/>
                    <a:pt x="4525" y="2263"/>
                    <a:pt x="3644" y="1382"/>
                  </a:cubicBezTo>
                  <a:cubicBezTo>
                    <a:pt x="2763" y="501"/>
                    <a:pt x="1548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15"/>
          <p:cNvGrpSpPr/>
          <p:nvPr/>
        </p:nvGrpSpPr>
        <p:grpSpPr>
          <a:xfrm>
            <a:off x="7969962" y="4272308"/>
            <a:ext cx="365698" cy="295002"/>
            <a:chOff x="7939500" y="4635382"/>
            <a:chExt cx="365698" cy="295002"/>
          </a:xfrm>
        </p:grpSpPr>
        <p:sp>
          <p:nvSpPr>
            <p:cNvPr id="546" name="Google Shape;546;p15"/>
            <p:cNvSpPr/>
            <p:nvPr/>
          </p:nvSpPr>
          <p:spPr>
            <a:xfrm>
              <a:off x="8063833" y="4727131"/>
              <a:ext cx="241365" cy="203253"/>
            </a:xfrm>
            <a:custGeom>
              <a:rect b="b" l="l" r="r" t="t"/>
              <a:pathLst>
                <a:path extrusionOk="0" h="5957" w="7074">
                  <a:moveTo>
                    <a:pt x="6823" y="0"/>
                  </a:moveTo>
                  <a:cubicBezTo>
                    <a:pt x="6812" y="0"/>
                    <a:pt x="6800" y="1"/>
                    <a:pt x="6787" y="3"/>
                  </a:cubicBezTo>
                  <a:lnTo>
                    <a:pt x="4049" y="3"/>
                  </a:lnTo>
                  <a:lnTo>
                    <a:pt x="4049" y="2980"/>
                  </a:lnTo>
                  <a:cubicBezTo>
                    <a:pt x="4049" y="3504"/>
                    <a:pt x="3620" y="3908"/>
                    <a:pt x="3096" y="3908"/>
                  </a:cubicBezTo>
                  <a:lnTo>
                    <a:pt x="0" y="3908"/>
                  </a:lnTo>
                  <a:lnTo>
                    <a:pt x="0" y="5647"/>
                  </a:lnTo>
                  <a:cubicBezTo>
                    <a:pt x="0" y="5814"/>
                    <a:pt x="143" y="5957"/>
                    <a:pt x="334" y="5957"/>
                  </a:cubicBezTo>
                  <a:lnTo>
                    <a:pt x="6787" y="5957"/>
                  </a:lnTo>
                  <a:cubicBezTo>
                    <a:pt x="6954" y="5957"/>
                    <a:pt x="7073" y="5814"/>
                    <a:pt x="7073" y="5647"/>
                  </a:cubicBezTo>
                  <a:lnTo>
                    <a:pt x="7073" y="313"/>
                  </a:lnTo>
                  <a:cubicBezTo>
                    <a:pt x="7073" y="136"/>
                    <a:pt x="6971" y="0"/>
                    <a:pt x="6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7939500" y="4635382"/>
              <a:ext cx="241365" cy="204003"/>
            </a:xfrm>
            <a:custGeom>
              <a:rect b="b" l="l" r="r" t="t"/>
              <a:pathLst>
                <a:path extrusionOk="0" h="5979" w="7074">
                  <a:moveTo>
                    <a:pt x="2901" y="1261"/>
                  </a:moveTo>
                  <a:cubicBezTo>
                    <a:pt x="3297" y="1261"/>
                    <a:pt x="3297" y="1885"/>
                    <a:pt x="2901" y="1885"/>
                  </a:cubicBezTo>
                  <a:cubicBezTo>
                    <a:pt x="2887" y="1885"/>
                    <a:pt x="2873" y="1884"/>
                    <a:pt x="2858" y="1882"/>
                  </a:cubicBezTo>
                  <a:lnTo>
                    <a:pt x="2311" y="1882"/>
                  </a:lnTo>
                  <a:lnTo>
                    <a:pt x="3192" y="2787"/>
                  </a:lnTo>
                  <a:cubicBezTo>
                    <a:pt x="3311" y="2906"/>
                    <a:pt x="3311" y="3097"/>
                    <a:pt x="3192" y="3216"/>
                  </a:cubicBezTo>
                  <a:lnTo>
                    <a:pt x="3216" y="3216"/>
                  </a:lnTo>
                  <a:cubicBezTo>
                    <a:pt x="3156" y="3275"/>
                    <a:pt x="3073" y="3305"/>
                    <a:pt x="2989" y="3305"/>
                  </a:cubicBezTo>
                  <a:cubicBezTo>
                    <a:pt x="2906" y="3305"/>
                    <a:pt x="2823" y="3275"/>
                    <a:pt x="2763" y="3216"/>
                  </a:cubicBezTo>
                  <a:lnTo>
                    <a:pt x="1882" y="2311"/>
                  </a:lnTo>
                  <a:lnTo>
                    <a:pt x="1882" y="2859"/>
                  </a:lnTo>
                  <a:cubicBezTo>
                    <a:pt x="1906" y="3097"/>
                    <a:pt x="1733" y="3216"/>
                    <a:pt x="1561" y="3216"/>
                  </a:cubicBezTo>
                  <a:cubicBezTo>
                    <a:pt x="1388" y="3216"/>
                    <a:pt x="1215" y="3097"/>
                    <a:pt x="1239" y="2859"/>
                  </a:cubicBezTo>
                  <a:lnTo>
                    <a:pt x="1239" y="1549"/>
                  </a:lnTo>
                  <a:cubicBezTo>
                    <a:pt x="1263" y="1406"/>
                    <a:pt x="1382" y="1263"/>
                    <a:pt x="1549" y="1263"/>
                  </a:cubicBezTo>
                  <a:lnTo>
                    <a:pt x="2858" y="1263"/>
                  </a:lnTo>
                  <a:cubicBezTo>
                    <a:pt x="2873" y="1262"/>
                    <a:pt x="2887" y="1261"/>
                    <a:pt x="2901" y="1261"/>
                  </a:cubicBezTo>
                  <a:close/>
                  <a:moveTo>
                    <a:pt x="310" y="1"/>
                  </a:moveTo>
                  <a:cubicBezTo>
                    <a:pt x="144" y="1"/>
                    <a:pt x="24" y="144"/>
                    <a:pt x="24" y="310"/>
                  </a:cubicBezTo>
                  <a:lnTo>
                    <a:pt x="24" y="5669"/>
                  </a:lnTo>
                  <a:cubicBezTo>
                    <a:pt x="1" y="5835"/>
                    <a:pt x="144" y="5978"/>
                    <a:pt x="310" y="5978"/>
                  </a:cubicBezTo>
                  <a:lnTo>
                    <a:pt x="6740" y="5978"/>
                  </a:lnTo>
                  <a:cubicBezTo>
                    <a:pt x="6931" y="5978"/>
                    <a:pt x="7074" y="5835"/>
                    <a:pt x="7074" y="5669"/>
                  </a:cubicBezTo>
                  <a:lnTo>
                    <a:pt x="7074" y="310"/>
                  </a:lnTo>
                  <a:cubicBezTo>
                    <a:pt x="7074" y="144"/>
                    <a:pt x="6931" y="1"/>
                    <a:pt x="6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15"/>
          <p:cNvGrpSpPr/>
          <p:nvPr/>
        </p:nvGrpSpPr>
        <p:grpSpPr>
          <a:xfrm>
            <a:off x="8056508" y="3726431"/>
            <a:ext cx="192607" cy="364845"/>
            <a:chOff x="7939500" y="4047119"/>
            <a:chExt cx="192607" cy="364845"/>
          </a:xfrm>
        </p:grpSpPr>
        <p:sp>
          <p:nvSpPr>
            <p:cNvPr id="549" name="Google Shape;549;p15"/>
            <p:cNvSpPr/>
            <p:nvPr/>
          </p:nvSpPr>
          <p:spPr>
            <a:xfrm>
              <a:off x="7985016" y="4331305"/>
              <a:ext cx="101609" cy="32721"/>
            </a:xfrm>
            <a:custGeom>
              <a:rect b="b" l="l" r="r" t="t"/>
              <a:pathLst>
                <a:path extrusionOk="0" h="959" w="2978">
                  <a:moveTo>
                    <a:pt x="1489" y="0"/>
                  </a:moveTo>
                  <a:cubicBezTo>
                    <a:pt x="1346" y="0"/>
                    <a:pt x="1203" y="42"/>
                    <a:pt x="1072" y="125"/>
                  </a:cubicBezTo>
                  <a:lnTo>
                    <a:pt x="0" y="959"/>
                  </a:lnTo>
                  <a:lnTo>
                    <a:pt x="2977" y="959"/>
                  </a:lnTo>
                  <a:lnTo>
                    <a:pt x="1905" y="125"/>
                  </a:lnTo>
                  <a:cubicBezTo>
                    <a:pt x="1774" y="42"/>
                    <a:pt x="1632" y="0"/>
                    <a:pt x="1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7967137" y="4167358"/>
              <a:ext cx="137333" cy="52442"/>
            </a:xfrm>
            <a:custGeom>
              <a:rect b="b" l="l" r="r" t="t"/>
              <a:pathLst>
                <a:path extrusionOk="0" h="1537" w="4025">
                  <a:moveTo>
                    <a:pt x="0" y="1"/>
                  </a:moveTo>
                  <a:cubicBezTo>
                    <a:pt x="286" y="1025"/>
                    <a:pt x="1149" y="1537"/>
                    <a:pt x="2013" y="1537"/>
                  </a:cubicBezTo>
                  <a:cubicBezTo>
                    <a:pt x="2876" y="1537"/>
                    <a:pt x="3739" y="1025"/>
                    <a:pt x="4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7964680" y="4094239"/>
              <a:ext cx="142246" cy="51214"/>
            </a:xfrm>
            <a:custGeom>
              <a:rect b="b" l="l" r="r" t="t"/>
              <a:pathLst>
                <a:path extrusionOk="0" h="1501" w="4169">
                  <a:moveTo>
                    <a:pt x="1" y="1"/>
                  </a:moveTo>
                  <a:lnTo>
                    <a:pt x="1" y="1501"/>
                  </a:lnTo>
                  <a:lnTo>
                    <a:pt x="4168" y="1501"/>
                  </a:lnTo>
                  <a:lnTo>
                    <a:pt x="4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7963895" y="4240511"/>
              <a:ext cx="143850" cy="112152"/>
            </a:xfrm>
            <a:custGeom>
              <a:rect b="b" l="l" r="r" t="t"/>
              <a:pathLst>
                <a:path extrusionOk="0" h="3287" w="4216">
                  <a:moveTo>
                    <a:pt x="1810" y="0"/>
                  </a:moveTo>
                  <a:cubicBezTo>
                    <a:pt x="762" y="143"/>
                    <a:pt x="0" y="1048"/>
                    <a:pt x="24" y="2072"/>
                  </a:cubicBezTo>
                  <a:lnTo>
                    <a:pt x="24" y="3287"/>
                  </a:lnTo>
                  <a:lnTo>
                    <a:pt x="1334" y="2262"/>
                  </a:lnTo>
                  <a:lnTo>
                    <a:pt x="1358" y="2262"/>
                  </a:lnTo>
                  <a:cubicBezTo>
                    <a:pt x="1596" y="2108"/>
                    <a:pt x="1858" y="2030"/>
                    <a:pt x="2120" y="2030"/>
                  </a:cubicBezTo>
                  <a:cubicBezTo>
                    <a:pt x="2382" y="2030"/>
                    <a:pt x="2644" y="2108"/>
                    <a:pt x="2882" y="2262"/>
                  </a:cubicBezTo>
                  <a:lnTo>
                    <a:pt x="2905" y="2262"/>
                  </a:lnTo>
                  <a:lnTo>
                    <a:pt x="4215" y="3287"/>
                  </a:lnTo>
                  <a:lnTo>
                    <a:pt x="4215" y="2072"/>
                  </a:lnTo>
                  <a:cubicBezTo>
                    <a:pt x="4215" y="1048"/>
                    <a:pt x="3453" y="143"/>
                    <a:pt x="2429" y="0"/>
                  </a:cubicBezTo>
                  <a:lnTo>
                    <a:pt x="2429" y="834"/>
                  </a:lnTo>
                  <a:cubicBezTo>
                    <a:pt x="2453" y="1060"/>
                    <a:pt x="2286" y="1173"/>
                    <a:pt x="2120" y="1173"/>
                  </a:cubicBezTo>
                  <a:cubicBezTo>
                    <a:pt x="1953" y="1173"/>
                    <a:pt x="1786" y="1060"/>
                    <a:pt x="1810" y="834"/>
                  </a:cubicBezTo>
                  <a:lnTo>
                    <a:pt x="1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7939500" y="4047119"/>
              <a:ext cx="192607" cy="26852"/>
            </a:xfrm>
            <a:custGeom>
              <a:rect b="b" l="l" r="r" t="t"/>
              <a:pathLst>
                <a:path extrusionOk="0" h="787" w="5645">
                  <a:moveTo>
                    <a:pt x="215" y="0"/>
                  </a:moveTo>
                  <a:cubicBezTo>
                    <a:pt x="96" y="0"/>
                    <a:pt x="1" y="72"/>
                    <a:pt x="1" y="191"/>
                  </a:cubicBezTo>
                  <a:lnTo>
                    <a:pt x="1" y="572"/>
                  </a:lnTo>
                  <a:cubicBezTo>
                    <a:pt x="1" y="691"/>
                    <a:pt x="96" y="786"/>
                    <a:pt x="215" y="786"/>
                  </a:cubicBezTo>
                  <a:lnTo>
                    <a:pt x="5430" y="786"/>
                  </a:lnTo>
                  <a:cubicBezTo>
                    <a:pt x="5549" y="786"/>
                    <a:pt x="5645" y="691"/>
                    <a:pt x="5645" y="572"/>
                  </a:cubicBezTo>
                  <a:lnTo>
                    <a:pt x="5645" y="191"/>
                  </a:lnTo>
                  <a:cubicBezTo>
                    <a:pt x="5645" y="72"/>
                    <a:pt x="5549" y="0"/>
                    <a:pt x="5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7939500" y="4385146"/>
              <a:ext cx="192607" cy="26818"/>
            </a:xfrm>
            <a:custGeom>
              <a:rect b="b" l="l" r="r" t="t"/>
              <a:pathLst>
                <a:path extrusionOk="0" h="786" w="5645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lnTo>
                    <a:pt x="1" y="595"/>
                  </a:lnTo>
                  <a:cubicBezTo>
                    <a:pt x="1" y="691"/>
                    <a:pt x="96" y="786"/>
                    <a:pt x="215" y="786"/>
                  </a:cubicBezTo>
                  <a:lnTo>
                    <a:pt x="5430" y="786"/>
                  </a:lnTo>
                  <a:cubicBezTo>
                    <a:pt x="5549" y="786"/>
                    <a:pt x="5645" y="691"/>
                    <a:pt x="5645" y="595"/>
                  </a:cubicBezTo>
                  <a:lnTo>
                    <a:pt x="5645" y="214"/>
                  </a:lnTo>
                  <a:cubicBezTo>
                    <a:pt x="5645" y="95"/>
                    <a:pt x="5549" y="0"/>
                    <a:pt x="5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15"/>
          <p:cNvGrpSpPr/>
          <p:nvPr/>
        </p:nvGrpSpPr>
        <p:grpSpPr>
          <a:xfrm>
            <a:off x="7240075" y="3725816"/>
            <a:ext cx="218607" cy="366073"/>
            <a:chOff x="7145630" y="4046710"/>
            <a:chExt cx="218607" cy="366073"/>
          </a:xfrm>
        </p:grpSpPr>
        <p:sp>
          <p:nvSpPr>
            <p:cNvPr id="556" name="Google Shape;556;p15"/>
            <p:cNvSpPr/>
            <p:nvPr/>
          </p:nvSpPr>
          <p:spPr>
            <a:xfrm>
              <a:off x="7203327" y="4108876"/>
              <a:ext cx="90247" cy="77282"/>
            </a:xfrm>
            <a:custGeom>
              <a:rect b="b" l="l" r="r" t="t"/>
              <a:pathLst>
                <a:path extrusionOk="0" h="2265" w="2645">
                  <a:moveTo>
                    <a:pt x="1501" y="0"/>
                  </a:moveTo>
                  <a:cubicBezTo>
                    <a:pt x="501" y="0"/>
                    <a:pt x="1" y="1215"/>
                    <a:pt x="715" y="1929"/>
                  </a:cubicBezTo>
                  <a:cubicBezTo>
                    <a:pt x="947" y="2161"/>
                    <a:pt x="1231" y="2265"/>
                    <a:pt x="1509" y="2265"/>
                  </a:cubicBezTo>
                  <a:cubicBezTo>
                    <a:pt x="2089" y="2265"/>
                    <a:pt x="2644" y="1812"/>
                    <a:pt x="2644" y="1119"/>
                  </a:cubicBezTo>
                  <a:cubicBezTo>
                    <a:pt x="2644" y="500"/>
                    <a:pt x="2144" y="0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7145630" y="4046710"/>
              <a:ext cx="218607" cy="275280"/>
            </a:xfrm>
            <a:custGeom>
              <a:rect b="b" l="l" r="r" t="t"/>
              <a:pathLst>
                <a:path extrusionOk="0" h="8068" w="6407">
                  <a:moveTo>
                    <a:pt x="3195" y="1201"/>
                  </a:moveTo>
                  <a:cubicBezTo>
                    <a:pt x="4096" y="1201"/>
                    <a:pt x="4954" y="1904"/>
                    <a:pt x="4954" y="2965"/>
                  </a:cubicBezTo>
                  <a:cubicBezTo>
                    <a:pt x="4954" y="3942"/>
                    <a:pt x="4168" y="4728"/>
                    <a:pt x="3192" y="4728"/>
                  </a:cubicBezTo>
                  <a:cubicBezTo>
                    <a:pt x="1644" y="4728"/>
                    <a:pt x="858" y="2822"/>
                    <a:pt x="1954" y="1727"/>
                  </a:cubicBezTo>
                  <a:cubicBezTo>
                    <a:pt x="2317" y="1363"/>
                    <a:pt x="2761" y="1201"/>
                    <a:pt x="3195" y="1201"/>
                  </a:cubicBezTo>
                  <a:close/>
                  <a:moveTo>
                    <a:pt x="3204" y="0"/>
                  </a:moveTo>
                  <a:cubicBezTo>
                    <a:pt x="2305" y="0"/>
                    <a:pt x="1406" y="393"/>
                    <a:pt x="787" y="1179"/>
                  </a:cubicBezTo>
                  <a:cubicBezTo>
                    <a:pt x="144" y="1965"/>
                    <a:pt x="1" y="3037"/>
                    <a:pt x="358" y="3989"/>
                  </a:cubicBezTo>
                  <a:cubicBezTo>
                    <a:pt x="692" y="4918"/>
                    <a:pt x="1382" y="5704"/>
                    <a:pt x="1954" y="6514"/>
                  </a:cubicBezTo>
                  <a:cubicBezTo>
                    <a:pt x="2216" y="6895"/>
                    <a:pt x="2692" y="7561"/>
                    <a:pt x="2954" y="7942"/>
                  </a:cubicBezTo>
                  <a:cubicBezTo>
                    <a:pt x="3013" y="8026"/>
                    <a:pt x="3103" y="8068"/>
                    <a:pt x="3192" y="8068"/>
                  </a:cubicBezTo>
                  <a:cubicBezTo>
                    <a:pt x="3281" y="8068"/>
                    <a:pt x="3371" y="8026"/>
                    <a:pt x="3430" y="7942"/>
                  </a:cubicBezTo>
                  <a:lnTo>
                    <a:pt x="4454" y="6514"/>
                  </a:lnTo>
                  <a:cubicBezTo>
                    <a:pt x="5026" y="5704"/>
                    <a:pt x="5716" y="4918"/>
                    <a:pt x="6050" y="3989"/>
                  </a:cubicBezTo>
                  <a:cubicBezTo>
                    <a:pt x="6407" y="3037"/>
                    <a:pt x="6264" y="1965"/>
                    <a:pt x="5621" y="1179"/>
                  </a:cubicBezTo>
                  <a:cubicBezTo>
                    <a:pt x="5002" y="393"/>
                    <a:pt x="4103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7148086" y="4298174"/>
              <a:ext cx="213728" cy="114609"/>
            </a:xfrm>
            <a:custGeom>
              <a:rect b="b" l="l" r="r" t="t"/>
              <a:pathLst>
                <a:path extrusionOk="0" h="3359" w="6264">
                  <a:moveTo>
                    <a:pt x="1715" y="1"/>
                  </a:moveTo>
                  <a:lnTo>
                    <a:pt x="143" y="977"/>
                  </a:lnTo>
                  <a:cubicBezTo>
                    <a:pt x="48" y="1049"/>
                    <a:pt x="0" y="1144"/>
                    <a:pt x="0" y="1263"/>
                  </a:cubicBezTo>
                  <a:cubicBezTo>
                    <a:pt x="0" y="1358"/>
                    <a:pt x="48" y="1454"/>
                    <a:pt x="143" y="1525"/>
                  </a:cubicBezTo>
                  <a:lnTo>
                    <a:pt x="2953" y="3311"/>
                  </a:lnTo>
                  <a:cubicBezTo>
                    <a:pt x="3001" y="3335"/>
                    <a:pt x="3072" y="3359"/>
                    <a:pt x="3120" y="3359"/>
                  </a:cubicBezTo>
                  <a:cubicBezTo>
                    <a:pt x="3191" y="3359"/>
                    <a:pt x="3239" y="3335"/>
                    <a:pt x="3311" y="3311"/>
                  </a:cubicBezTo>
                  <a:lnTo>
                    <a:pt x="6121" y="1525"/>
                  </a:lnTo>
                  <a:cubicBezTo>
                    <a:pt x="6192" y="1454"/>
                    <a:pt x="6264" y="1358"/>
                    <a:pt x="6264" y="1263"/>
                  </a:cubicBezTo>
                  <a:lnTo>
                    <a:pt x="6240" y="1263"/>
                  </a:lnTo>
                  <a:cubicBezTo>
                    <a:pt x="6240" y="1144"/>
                    <a:pt x="6192" y="1049"/>
                    <a:pt x="6097" y="1001"/>
                  </a:cubicBezTo>
                  <a:lnTo>
                    <a:pt x="4525" y="1"/>
                  </a:lnTo>
                  <a:lnTo>
                    <a:pt x="4287" y="334"/>
                  </a:lnTo>
                  <a:lnTo>
                    <a:pt x="3858" y="930"/>
                  </a:lnTo>
                  <a:cubicBezTo>
                    <a:pt x="3680" y="1180"/>
                    <a:pt x="3400" y="1305"/>
                    <a:pt x="3120" y="1305"/>
                  </a:cubicBezTo>
                  <a:cubicBezTo>
                    <a:pt x="2840" y="1305"/>
                    <a:pt x="2560" y="1180"/>
                    <a:pt x="2382" y="930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15"/>
          <p:cNvGrpSpPr/>
          <p:nvPr/>
        </p:nvGrpSpPr>
        <p:grpSpPr>
          <a:xfrm>
            <a:off x="6373669" y="3740232"/>
            <a:ext cx="366483" cy="337242"/>
            <a:chOff x="6355035" y="4046300"/>
            <a:chExt cx="366483" cy="337242"/>
          </a:xfrm>
        </p:grpSpPr>
        <p:sp>
          <p:nvSpPr>
            <p:cNvPr id="560" name="Google Shape;560;p15"/>
            <p:cNvSpPr/>
            <p:nvPr/>
          </p:nvSpPr>
          <p:spPr>
            <a:xfrm>
              <a:off x="6440335" y="4118362"/>
              <a:ext cx="27671" cy="23850"/>
            </a:xfrm>
            <a:custGeom>
              <a:rect b="b" l="l" r="r" t="t"/>
              <a:pathLst>
                <a:path extrusionOk="0" h="699" w="811">
                  <a:moveTo>
                    <a:pt x="332" y="1"/>
                  </a:moveTo>
                  <a:cubicBezTo>
                    <a:pt x="162" y="1"/>
                    <a:pt x="1" y="134"/>
                    <a:pt x="1" y="341"/>
                  </a:cubicBezTo>
                  <a:cubicBezTo>
                    <a:pt x="1" y="532"/>
                    <a:pt x="144" y="699"/>
                    <a:pt x="334" y="699"/>
                  </a:cubicBezTo>
                  <a:cubicBezTo>
                    <a:pt x="644" y="699"/>
                    <a:pt x="811" y="318"/>
                    <a:pt x="572" y="103"/>
                  </a:cubicBezTo>
                  <a:cubicBezTo>
                    <a:pt x="502" y="33"/>
                    <a:pt x="416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424094" y="4163298"/>
              <a:ext cx="55309" cy="25215"/>
            </a:xfrm>
            <a:custGeom>
              <a:rect b="b" l="l" r="r" t="t"/>
              <a:pathLst>
                <a:path extrusionOk="0" h="739" w="1621">
                  <a:moveTo>
                    <a:pt x="810" y="1"/>
                  </a:moveTo>
                  <a:cubicBezTo>
                    <a:pt x="405" y="1"/>
                    <a:pt x="48" y="334"/>
                    <a:pt x="1" y="739"/>
                  </a:cubicBezTo>
                  <a:lnTo>
                    <a:pt x="1620" y="739"/>
                  </a:lnTo>
                  <a:cubicBezTo>
                    <a:pt x="1572" y="334"/>
                    <a:pt x="1239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355854" y="4046300"/>
              <a:ext cx="365664" cy="193426"/>
            </a:xfrm>
            <a:custGeom>
              <a:rect b="b" l="l" r="r" t="t"/>
              <a:pathLst>
                <a:path extrusionOk="0" h="5669" w="10717">
                  <a:moveTo>
                    <a:pt x="6269" y="1546"/>
                  </a:moveTo>
                  <a:cubicBezTo>
                    <a:pt x="6282" y="1546"/>
                    <a:pt x="6296" y="1547"/>
                    <a:pt x="6311" y="1548"/>
                  </a:cubicBezTo>
                  <a:lnTo>
                    <a:pt x="9145" y="1548"/>
                  </a:lnTo>
                  <a:cubicBezTo>
                    <a:pt x="9526" y="1572"/>
                    <a:pt x="9526" y="2144"/>
                    <a:pt x="9145" y="2168"/>
                  </a:cubicBezTo>
                  <a:lnTo>
                    <a:pt x="6311" y="2168"/>
                  </a:lnTo>
                  <a:cubicBezTo>
                    <a:pt x="6296" y="2169"/>
                    <a:pt x="6282" y="2170"/>
                    <a:pt x="6269" y="2170"/>
                  </a:cubicBezTo>
                  <a:cubicBezTo>
                    <a:pt x="5873" y="2170"/>
                    <a:pt x="5873" y="1546"/>
                    <a:pt x="6269" y="1546"/>
                  </a:cubicBezTo>
                  <a:close/>
                  <a:moveTo>
                    <a:pt x="6270" y="2785"/>
                  </a:moveTo>
                  <a:cubicBezTo>
                    <a:pt x="6283" y="2785"/>
                    <a:pt x="6297" y="2785"/>
                    <a:pt x="6311" y="2787"/>
                  </a:cubicBezTo>
                  <a:lnTo>
                    <a:pt x="9145" y="2787"/>
                  </a:lnTo>
                  <a:cubicBezTo>
                    <a:pt x="9526" y="2834"/>
                    <a:pt x="9526" y="3382"/>
                    <a:pt x="9145" y="3430"/>
                  </a:cubicBezTo>
                  <a:lnTo>
                    <a:pt x="6311" y="3430"/>
                  </a:lnTo>
                  <a:cubicBezTo>
                    <a:pt x="6297" y="3431"/>
                    <a:pt x="6283" y="3432"/>
                    <a:pt x="6270" y="3432"/>
                  </a:cubicBezTo>
                  <a:cubicBezTo>
                    <a:pt x="5872" y="3432"/>
                    <a:pt x="5872" y="2785"/>
                    <a:pt x="6270" y="2785"/>
                  </a:cubicBezTo>
                  <a:close/>
                  <a:moveTo>
                    <a:pt x="6269" y="4047"/>
                  </a:moveTo>
                  <a:cubicBezTo>
                    <a:pt x="6282" y="4047"/>
                    <a:pt x="6296" y="4047"/>
                    <a:pt x="6311" y="4049"/>
                  </a:cubicBezTo>
                  <a:lnTo>
                    <a:pt x="9145" y="4049"/>
                  </a:lnTo>
                  <a:cubicBezTo>
                    <a:pt x="9526" y="4097"/>
                    <a:pt x="9526" y="4644"/>
                    <a:pt x="9145" y="4692"/>
                  </a:cubicBezTo>
                  <a:lnTo>
                    <a:pt x="6311" y="4692"/>
                  </a:lnTo>
                  <a:cubicBezTo>
                    <a:pt x="6304" y="4692"/>
                    <a:pt x="6296" y="4693"/>
                    <a:pt x="6289" y="4693"/>
                  </a:cubicBezTo>
                  <a:cubicBezTo>
                    <a:pt x="5873" y="4693"/>
                    <a:pt x="5866" y="4047"/>
                    <a:pt x="6269" y="4047"/>
                  </a:cubicBezTo>
                  <a:close/>
                  <a:moveTo>
                    <a:pt x="2834" y="1501"/>
                  </a:moveTo>
                  <a:cubicBezTo>
                    <a:pt x="3644" y="1501"/>
                    <a:pt x="4096" y="2406"/>
                    <a:pt x="3620" y="3049"/>
                  </a:cubicBezTo>
                  <a:cubicBezTo>
                    <a:pt x="4025" y="3311"/>
                    <a:pt x="4263" y="3763"/>
                    <a:pt x="4287" y="4239"/>
                  </a:cubicBezTo>
                  <a:lnTo>
                    <a:pt x="4263" y="4478"/>
                  </a:lnTo>
                  <a:cubicBezTo>
                    <a:pt x="4263" y="4668"/>
                    <a:pt x="4120" y="4811"/>
                    <a:pt x="3953" y="4811"/>
                  </a:cubicBezTo>
                  <a:lnTo>
                    <a:pt x="1715" y="4811"/>
                  </a:lnTo>
                  <a:cubicBezTo>
                    <a:pt x="1548" y="4787"/>
                    <a:pt x="1405" y="4644"/>
                    <a:pt x="1405" y="4478"/>
                  </a:cubicBezTo>
                  <a:lnTo>
                    <a:pt x="1405" y="4239"/>
                  </a:lnTo>
                  <a:cubicBezTo>
                    <a:pt x="1405" y="3763"/>
                    <a:pt x="1667" y="3311"/>
                    <a:pt x="2072" y="3049"/>
                  </a:cubicBezTo>
                  <a:cubicBezTo>
                    <a:pt x="1572" y="2406"/>
                    <a:pt x="2048" y="1501"/>
                    <a:pt x="2834" y="1501"/>
                  </a:cubicBezTo>
                  <a:close/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5668"/>
                  </a:lnTo>
                  <a:lnTo>
                    <a:pt x="10717" y="5668"/>
                  </a:lnTo>
                  <a:lnTo>
                    <a:pt x="10717" y="310"/>
                  </a:lnTo>
                  <a:cubicBezTo>
                    <a:pt x="10717" y="143"/>
                    <a:pt x="10598" y="0"/>
                    <a:pt x="10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355035" y="4260813"/>
              <a:ext cx="365664" cy="122730"/>
            </a:xfrm>
            <a:custGeom>
              <a:rect b="b" l="l" r="r" t="t"/>
              <a:pathLst>
                <a:path extrusionOk="0" h="3597" w="10717">
                  <a:moveTo>
                    <a:pt x="0" y="0"/>
                  </a:moveTo>
                  <a:lnTo>
                    <a:pt x="0" y="763"/>
                  </a:lnTo>
                  <a:cubicBezTo>
                    <a:pt x="0" y="929"/>
                    <a:pt x="119" y="1072"/>
                    <a:pt x="310" y="1072"/>
                  </a:cubicBezTo>
                  <a:lnTo>
                    <a:pt x="4573" y="1072"/>
                  </a:lnTo>
                  <a:lnTo>
                    <a:pt x="4573" y="2358"/>
                  </a:lnTo>
                  <a:lnTo>
                    <a:pt x="3977" y="2358"/>
                  </a:lnTo>
                  <a:cubicBezTo>
                    <a:pt x="3964" y="2358"/>
                    <a:pt x="3950" y="2357"/>
                    <a:pt x="3936" y="2357"/>
                  </a:cubicBezTo>
                  <a:cubicBezTo>
                    <a:pt x="3383" y="2357"/>
                    <a:pt x="2930" y="2825"/>
                    <a:pt x="2930" y="3406"/>
                  </a:cubicBezTo>
                  <a:cubicBezTo>
                    <a:pt x="2930" y="3454"/>
                    <a:pt x="2953" y="3501"/>
                    <a:pt x="3001" y="3549"/>
                  </a:cubicBezTo>
                  <a:cubicBezTo>
                    <a:pt x="3025" y="3573"/>
                    <a:pt x="3072" y="3596"/>
                    <a:pt x="3144" y="3596"/>
                  </a:cubicBezTo>
                  <a:lnTo>
                    <a:pt x="7573" y="3596"/>
                  </a:lnTo>
                  <a:cubicBezTo>
                    <a:pt x="7692" y="3596"/>
                    <a:pt x="7764" y="3501"/>
                    <a:pt x="7764" y="3406"/>
                  </a:cubicBezTo>
                  <a:cubicBezTo>
                    <a:pt x="7764" y="2825"/>
                    <a:pt x="7333" y="2357"/>
                    <a:pt x="6759" y="2357"/>
                  </a:cubicBezTo>
                  <a:cubicBezTo>
                    <a:pt x="6745" y="2357"/>
                    <a:pt x="6730" y="2358"/>
                    <a:pt x="6716" y="2358"/>
                  </a:cubicBezTo>
                  <a:lnTo>
                    <a:pt x="6121" y="2358"/>
                  </a:lnTo>
                  <a:lnTo>
                    <a:pt x="6121" y="1096"/>
                  </a:lnTo>
                  <a:lnTo>
                    <a:pt x="10431" y="1096"/>
                  </a:lnTo>
                  <a:cubicBezTo>
                    <a:pt x="10598" y="1072"/>
                    <a:pt x="10717" y="953"/>
                    <a:pt x="10717" y="786"/>
                  </a:cubicBezTo>
                  <a:lnTo>
                    <a:pt x="10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15"/>
          <p:cNvGrpSpPr/>
          <p:nvPr/>
        </p:nvGrpSpPr>
        <p:grpSpPr>
          <a:xfrm>
            <a:off x="5584758" y="3731293"/>
            <a:ext cx="355121" cy="355121"/>
            <a:chOff x="5573346" y="4046300"/>
            <a:chExt cx="355121" cy="355121"/>
          </a:xfrm>
        </p:grpSpPr>
        <p:sp>
          <p:nvSpPr>
            <p:cNvPr id="565" name="Google Shape;565;p15"/>
            <p:cNvSpPr/>
            <p:nvPr/>
          </p:nvSpPr>
          <p:spPr>
            <a:xfrm>
              <a:off x="5573346" y="4046300"/>
              <a:ext cx="316122" cy="355121"/>
            </a:xfrm>
            <a:custGeom>
              <a:rect b="b" l="l" r="r" t="t"/>
              <a:pathLst>
                <a:path extrusionOk="0" h="10408" w="9265">
                  <a:moveTo>
                    <a:pt x="7431" y="1477"/>
                  </a:moveTo>
                  <a:cubicBezTo>
                    <a:pt x="7836" y="1477"/>
                    <a:pt x="7836" y="2072"/>
                    <a:pt x="7431" y="2072"/>
                  </a:cubicBezTo>
                  <a:lnTo>
                    <a:pt x="1835" y="2072"/>
                  </a:lnTo>
                  <a:cubicBezTo>
                    <a:pt x="1430" y="2072"/>
                    <a:pt x="1430" y="1477"/>
                    <a:pt x="1835" y="1477"/>
                  </a:cubicBezTo>
                  <a:close/>
                  <a:moveTo>
                    <a:pt x="7431" y="3073"/>
                  </a:moveTo>
                  <a:cubicBezTo>
                    <a:pt x="7836" y="3073"/>
                    <a:pt x="7836" y="3668"/>
                    <a:pt x="7431" y="3668"/>
                  </a:cubicBezTo>
                  <a:lnTo>
                    <a:pt x="1835" y="3668"/>
                  </a:lnTo>
                  <a:cubicBezTo>
                    <a:pt x="1430" y="3668"/>
                    <a:pt x="1430" y="3073"/>
                    <a:pt x="1835" y="3073"/>
                  </a:cubicBezTo>
                  <a:close/>
                  <a:moveTo>
                    <a:pt x="7431" y="4668"/>
                  </a:moveTo>
                  <a:cubicBezTo>
                    <a:pt x="7836" y="4668"/>
                    <a:pt x="7836" y="5287"/>
                    <a:pt x="7431" y="5287"/>
                  </a:cubicBezTo>
                  <a:lnTo>
                    <a:pt x="1835" y="5287"/>
                  </a:lnTo>
                  <a:cubicBezTo>
                    <a:pt x="1430" y="5287"/>
                    <a:pt x="1430" y="4668"/>
                    <a:pt x="1835" y="4668"/>
                  </a:cubicBezTo>
                  <a:close/>
                  <a:moveTo>
                    <a:pt x="7431" y="6264"/>
                  </a:moveTo>
                  <a:cubicBezTo>
                    <a:pt x="7836" y="6264"/>
                    <a:pt x="7836" y="6883"/>
                    <a:pt x="7431" y="6883"/>
                  </a:cubicBezTo>
                  <a:lnTo>
                    <a:pt x="1835" y="6883"/>
                  </a:lnTo>
                  <a:cubicBezTo>
                    <a:pt x="1430" y="6883"/>
                    <a:pt x="1430" y="6264"/>
                    <a:pt x="1835" y="6264"/>
                  </a:cubicBezTo>
                  <a:close/>
                  <a:moveTo>
                    <a:pt x="406" y="0"/>
                  </a:moveTo>
                  <a:cubicBezTo>
                    <a:pt x="168" y="0"/>
                    <a:pt x="1" y="191"/>
                    <a:pt x="1" y="405"/>
                  </a:cubicBezTo>
                  <a:lnTo>
                    <a:pt x="1" y="9693"/>
                  </a:lnTo>
                  <a:cubicBezTo>
                    <a:pt x="1" y="10050"/>
                    <a:pt x="239" y="10336"/>
                    <a:pt x="596" y="10407"/>
                  </a:cubicBezTo>
                  <a:lnTo>
                    <a:pt x="811" y="10407"/>
                  </a:lnTo>
                  <a:cubicBezTo>
                    <a:pt x="1168" y="10360"/>
                    <a:pt x="1454" y="10050"/>
                    <a:pt x="1454" y="9669"/>
                  </a:cubicBezTo>
                  <a:lnTo>
                    <a:pt x="1454" y="8669"/>
                  </a:lnTo>
                  <a:cubicBezTo>
                    <a:pt x="1454" y="8502"/>
                    <a:pt x="1573" y="8359"/>
                    <a:pt x="1739" y="8359"/>
                  </a:cubicBezTo>
                  <a:lnTo>
                    <a:pt x="8860" y="8359"/>
                  </a:lnTo>
                  <a:cubicBezTo>
                    <a:pt x="9074" y="8359"/>
                    <a:pt x="9265" y="8169"/>
                    <a:pt x="9265" y="7954"/>
                  </a:cubicBezTo>
                  <a:lnTo>
                    <a:pt x="9265" y="786"/>
                  </a:lnTo>
                  <a:cubicBezTo>
                    <a:pt x="9265" y="358"/>
                    <a:pt x="8908" y="0"/>
                    <a:pt x="8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5635922" y="4351811"/>
              <a:ext cx="292545" cy="49610"/>
            </a:xfrm>
            <a:custGeom>
              <a:rect b="b" l="l" r="r" t="t"/>
              <a:pathLst>
                <a:path extrusionOk="0" h="1454" w="8574">
                  <a:moveTo>
                    <a:pt x="477" y="1"/>
                  </a:moveTo>
                  <a:cubicBezTo>
                    <a:pt x="334" y="1"/>
                    <a:pt x="215" y="120"/>
                    <a:pt x="215" y="286"/>
                  </a:cubicBezTo>
                  <a:lnTo>
                    <a:pt x="215" y="739"/>
                  </a:lnTo>
                  <a:cubicBezTo>
                    <a:pt x="215" y="977"/>
                    <a:pt x="143" y="1239"/>
                    <a:pt x="1" y="1453"/>
                  </a:cubicBezTo>
                  <a:lnTo>
                    <a:pt x="7859" y="1453"/>
                  </a:lnTo>
                  <a:cubicBezTo>
                    <a:pt x="8240" y="1453"/>
                    <a:pt x="8574" y="1120"/>
                    <a:pt x="8574" y="739"/>
                  </a:cubicBezTo>
                  <a:lnTo>
                    <a:pt x="8574" y="286"/>
                  </a:lnTo>
                  <a:cubicBezTo>
                    <a:pt x="8574" y="120"/>
                    <a:pt x="8455" y="1"/>
                    <a:pt x="8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5"/>
          <p:cNvGrpSpPr/>
          <p:nvPr/>
        </p:nvGrpSpPr>
        <p:grpSpPr>
          <a:xfrm>
            <a:off x="5561332" y="3347245"/>
            <a:ext cx="384362" cy="107785"/>
            <a:chOff x="5554682" y="3467762"/>
            <a:chExt cx="384362" cy="107785"/>
          </a:xfrm>
        </p:grpSpPr>
        <p:sp>
          <p:nvSpPr>
            <p:cNvPr id="568" name="Google Shape;568;p15"/>
            <p:cNvSpPr/>
            <p:nvPr/>
          </p:nvSpPr>
          <p:spPr>
            <a:xfrm>
              <a:off x="5554682" y="3467762"/>
              <a:ext cx="125152" cy="107785"/>
            </a:xfrm>
            <a:custGeom>
              <a:rect b="b" l="l" r="r" t="t"/>
              <a:pathLst>
                <a:path extrusionOk="0" h="3159" w="3668">
                  <a:moveTo>
                    <a:pt x="2096" y="1"/>
                  </a:moveTo>
                  <a:cubicBezTo>
                    <a:pt x="715" y="1"/>
                    <a:pt x="0" y="1715"/>
                    <a:pt x="1000" y="2692"/>
                  </a:cubicBezTo>
                  <a:cubicBezTo>
                    <a:pt x="1316" y="3015"/>
                    <a:pt x="1705" y="3159"/>
                    <a:pt x="2088" y="3159"/>
                  </a:cubicBezTo>
                  <a:cubicBezTo>
                    <a:pt x="2892" y="3159"/>
                    <a:pt x="3668" y="2524"/>
                    <a:pt x="3668" y="1572"/>
                  </a:cubicBezTo>
                  <a:cubicBezTo>
                    <a:pt x="3668" y="715"/>
                    <a:pt x="2977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5813073" y="3467762"/>
              <a:ext cx="125971" cy="107785"/>
            </a:xfrm>
            <a:custGeom>
              <a:rect b="b" l="l" r="r" t="t"/>
              <a:pathLst>
                <a:path extrusionOk="0" h="3159" w="3692">
                  <a:moveTo>
                    <a:pt x="2120" y="1"/>
                  </a:moveTo>
                  <a:cubicBezTo>
                    <a:pt x="715" y="1"/>
                    <a:pt x="0" y="1691"/>
                    <a:pt x="1000" y="2692"/>
                  </a:cubicBezTo>
                  <a:cubicBezTo>
                    <a:pt x="1316" y="3015"/>
                    <a:pt x="1708" y="3159"/>
                    <a:pt x="2094" y="3159"/>
                  </a:cubicBezTo>
                  <a:cubicBezTo>
                    <a:pt x="2905" y="3159"/>
                    <a:pt x="3691" y="2524"/>
                    <a:pt x="3691" y="1572"/>
                  </a:cubicBezTo>
                  <a:cubicBezTo>
                    <a:pt x="3691" y="715"/>
                    <a:pt x="2977" y="1"/>
                    <a:pt x="2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5683861" y="3467762"/>
              <a:ext cx="125186" cy="107444"/>
            </a:xfrm>
            <a:custGeom>
              <a:rect b="b" l="l" r="r" t="t"/>
              <a:pathLst>
                <a:path extrusionOk="0" h="3149" w="3669">
                  <a:moveTo>
                    <a:pt x="2120" y="1"/>
                  </a:moveTo>
                  <a:cubicBezTo>
                    <a:pt x="715" y="1"/>
                    <a:pt x="1" y="1691"/>
                    <a:pt x="1001" y="2692"/>
                  </a:cubicBezTo>
                  <a:cubicBezTo>
                    <a:pt x="1316" y="3007"/>
                    <a:pt x="1705" y="3148"/>
                    <a:pt x="2088" y="3148"/>
                  </a:cubicBezTo>
                  <a:cubicBezTo>
                    <a:pt x="2892" y="3148"/>
                    <a:pt x="3668" y="2524"/>
                    <a:pt x="3668" y="1572"/>
                  </a:cubicBezTo>
                  <a:cubicBezTo>
                    <a:pt x="3668" y="715"/>
                    <a:pt x="2977" y="1"/>
                    <a:pt x="2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5"/>
          <p:cNvSpPr/>
          <p:nvPr/>
        </p:nvSpPr>
        <p:spPr>
          <a:xfrm>
            <a:off x="6392350" y="3213816"/>
            <a:ext cx="329122" cy="365118"/>
          </a:xfrm>
          <a:custGeom>
            <a:rect b="b" l="l" r="r" t="t"/>
            <a:pathLst>
              <a:path extrusionOk="0" h="10701" w="9646">
                <a:moveTo>
                  <a:pt x="4787" y="1432"/>
                </a:moveTo>
                <a:cubicBezTo>
                  <a:pt x="5787" y="1432"/>
                  <a:pt x="6621" y="2241"/>
                  <a:pt x="6645" y="3241"/>
                </a:cubicBezTo>
                <a:cubicBezTo>
                  <a:pt x="6645" y="4146"/>
                  <a:pt x="6025" y="4908"/>
                  <a:pt x="5121" y="5075"/>
                </a:cubicBezTo>
                <a:lnTo>
                  <a:pt x="5121" y="6147"/>
                </a:lnTo>
                <a:cubicBezTo>
                  <a:pt x="5144" y="6373"/>
                  <a:pt x="4978" y="6486"/>
                  <a:pt x="4811" y="6486"/>
                </a:cubicBezTo>
                <a:cubicBezTo>
                  <a:pt x="4644" y="6486"/>
                  <a:pt x="4478" y="6373"/>
                  <a:pt x="4501" y="6147"/>
                </a:cubicBezTo>
                <a:lnTo>
                  <a:pt x="4501" y="4932"/>
                </a:lnTo>
                <a:cubicBezTo>
                  <a:pt x="4501" y="4694"/>
                  <a:pt x="4692" y="4480"/>
                  <a:pt x="4930" y="4480"/>
                </a:cubicBezTo>
                <a:cubicBezTo>
                  <a:pt x="6486" y="4433"/>
                  <a:pt x="6432" y="2098"/>
                  <a:pt x="4882" y="2098"/>
                </a:cubicBezTo>
                <a:cubicBezTo>
                  <a:pt x="4866" y="2098"/>
                  <a:pt x="4851" y="2098"/>
                  <a:pt x="4835" y="2098"/>
                </a:cubicBezTo>
                <a:cubicBezTo>
                  <a:pt x="4820" y="2098"/>
                  <a:pt x="4806" y="2098"/>
                  <a:pt x="4791" y="2098"/>
                </a:cubicBezTo>
                <a:cubicBezTo>
                  <a:pt x="4144" y="2098"/>
                  <a:pt x="3620" y="2614"/>
                  <a:pt x="3620" y="3289"/>
                </a:cubicBezTo>
                <a:cubicBezTo>
                  <a:pt x="3596" y="3480"/>
                  <a:pt x="3448" y="3575"/>
                  <a:pt x="3302" y="3575"/>
                </a:cubicBezTo>
                <a:cubicBezTo>
                  <a:pt x="3156" y="3575"/>
                  <a:pt x="3013" y="3480"/>
                  <a:pt x="3001" y="3289"/>
                </a:cubicBezTo>
                <a:cubicBezTo>
                  <a:pt x="2977" y="2265"/>
                  <a:pt x="3787" y="1455"/>
                  <a:pt x="4787" y="1432"/>
                </a:cubicBezTo>
                <a:close/>
                <a:moveTo>
                  <a:pt x="4790" y="7097"/>
                </a:moveTo>
                <a:cubicBezTo>
                  <a:pt x="4805" y="7097"/>
                  <a:pt x="4819" y="7098"/>
                  <a:pt x="4835" y="7099"/>
                </a:cubicBezTo>
                <a:cubicBezTo>
                  <a:pt x="5216" y="7147"/>
                  <a:pt x="5216" y="7695"/>
                  <a:pt x="4835" y="7742"/>
                </a:cubicBezTo>
                <a:cubicBezTo>
                  <a:pt x="4827" y="7743"/>
                  <a:pt x="4819" y="7743"/>
                  <a:pt x="4812" y="7743"/>
                </a:cubicBezTo>
                <a:cubicBezTo>
                  <a:pt x="4373" y="7743"/>
                  <a:pt x="4366" y="7097"/>
                  <a:pt x="4790" y="7097"/>
                </a:cubicBezTo>
                <a:close/>
                <a:moveTo>
                  <a:pt x="9353" y="0"/>
                </a:moveTo>
                <a:cubicBezTo>
                  <a:pt x="9340" y="0"/>
                  <a:pt x="9326" y="1"/>
                  <a:pt x="9312" y="3"/>
                </a:cubicBezTo>
                <a:lnTo>
                  <a:pt x="3287" y="3"/>
                </a:lnTo>
                <a:cubicBezTo>
                  <a:pt x="1477" y="3"/>
                  <a:pt x="0" y="1455"/>
                  <a:pt x="0" y="3265"/>
                </a:cubicBezTo>
                <a:lnTo>
                  <a:pt x="0" y="10386"/>
                </a:lnTo>
                <a:cubicBezTo>
                  <a:pt x="0" y="10563"/>
                  <a:pt x="145" y="10701"/>
                  <a:pt x="308" y="10701"/>
                </a:cubicBezTo>
                <a:cubicBezTo>
                  <a:pt x="364" y="10701"/>
                  <a:pt x="422" y="10684"/>
                  <a:pt x="477" y="10648"/>
                </a:cubicBezTo>
                <a:lnTo>
                  <a:pt x="2096" y="9671"/>
                </a:lnTo>
                <a:cubicBezTo>
                  <a:pt x="2263" y="9552"/>
                  <a:pt x="2477" y="9481"/>
                  <a:pt x="2691" y="9481"/>
                </a:cubicBezTo>
                <a:lnTo>
                  <a:pt x="6359" y="9481"/>
                </a:lnTo>
                <a:cubicBezTo>
                  <a:pt x="8169" y="9481"/>
                  <a:pt x="9645" y="8028"/>
                  <a:pt x="9645" y="6218"/>
                </a:cubicBezTo>
                <a:lnTo>
                  <a:pt x="9645" y="312"/>
                </a:lnTo>
                <a:cubicBezTo>
                  <a:pt x="9645" y="136"/>
                  <a:pt x="9523" y="0"/>
                  <a:pt x="93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5"/>
          <p:cNvSpPr/>
          <p:nvPr/>
        </p:nvSpPr>
        <p:spPr>
          <a:xfrm>
            <a:off x="7184818" y="3213816"/>
            <a:ext cx="329122" cy="365118"/>
          </a:xfrm>
          <a:custGeom>
            <a:rect b="b" l="l" r="r" t="t"/>
            <a:pathLst>
              <a:path extrusionOk="0" h="10701" w="9646">
                <a:moveTo>
                  <a:pt x="4811" y="1836"/>
                </a:moveTo>
                <a:cubicBezTo>
                  <a:pt x="4960" y="1836"/>
                  <a:pt x="5109" y="1932"/>
                  <a:pt x="5121" y="2122"/>
                </a:cubicBezTo>
                <a:lnTo>
                  <a:pt x="5121" y="5790"/>
                </a:lnTo>
                <a:cubicBezTo>
                  <a:pt x="5109" y="5980"/>
                  <a:pt x="4960" y="6075"/>
                  <a:pt x="4811" y="6075"/>
                </a:cubicBezTo>
                <a:cubicBezTo>
                  <a:pt x="4662" y="6075"/>
                  <a:pt x="4513" y="5980"/>
                  <a:pt x="4501" y="5790"/>
                </a:cubicBezTo>
                <a:lnTo>
                  <a:pt x="4501" y="2122"/>
                </a:lnTo>
                <a:cubicBezTo>
                  <a:pt x="4513" y="1932"/>
                  <a:pt x="4662" y="1836"/>
                  <a:pt x="4811" y="1836"/>
                </a:cubicBezTo>
                <a:close/>
                <a:moveTo>
                  <a:pt x="4790" y="6740"/>
                </a:moveTo>
                <a:cubicBezTo>
                  <a:pt x="4805" y="6740"/>
                  <a:pt x="4820" y="6741"/>
                  <a:pt x="4835" y="6742"/>
                </a:cubicBezTo>
                <a:cubicBezTo>
                  <a:pt x="5216" y="6766"/>
                  <a:pt x="5216" y="7314"/>
                  <a:pt x="4835" y="7361"/>
                </a:cubicBezTo>
                <a:cubicBezTo>
                  <a:pt x="4820" y="7363"/>
                  <a:pt x="4805" y="7364"/>
                  <a:pt x="4790" y="7364"/>
                </a:cubicBezTo>
                <a:cubicBezTo>
                  <a:pt x="4373" y="7364"/>
                  <a:pt x="4373" y="6740"/>
                  <a:pt x="4790" y="6740"/>
                </a:cubicBezTo>
                <a:close/>
                <a:moveTo>
                  <a:pt x="9353" y="0"/>
                </a:moveTo>
                <a:cubicBezTo>
                  <a:pt x="9340" y="0"/>
                  <a:pt x="9326" y="1"/>
                  <a:pt x="9312" y="3"/>
                </a:cubicBezTo>
                <a:lnTo>
                  <a:pt x="3287" y="3"/>
                </a:lnTo>
                <a:cubicBezTo>
                  <a:pt x="1477" y="3"/>
                  <a:pt x="1" y="1455"/>
                  <a:pt x="1" y="3265"/>
                </a:cubicBezTo>
                <a:lnTo>
                  <a:pt x="1" y="10386"/>
                </a:lnTo>
                <a:cubicBezTo>
                  <a:pt x="1" y="10563"/>
                  <a:pt x="146" y="10701"/>
                  <a:pt x="308" y="10701"/>
                </a:cubicBezTo>
                <a:cubicBezTo>
                  <a:pt x="364" y="10701"/>
                  <a:pt x="422" y="10684"/>
                  <a:pt x="477" y="10648"/>
                </a:cubicBezTo>
                <a:lnTo>
                  <a:pt x="2096" y="9671"/>
                </a:lnTo>
                <a:cubicBezTo>
                  <a:pt x="2263" y="9552"/>
                  <a:pt x="2477" y="9481"/>
                  <a:pt x="2692" y="9481"/>
                </a:cubicBezTo>
                <a:lnTo>
                  <a:pt x="6359" y="9481"/>
                </a:lnTo>
                <a:cubicBezTo>
                  <a:pt x="8169" y="9481"/>
                  <a:pt x="9645" y="8028"/>
                  <a:pt x="9645" y="6218"/>
                </a:cubicBezTo>
                <a:lnTo>
                  <a:pt x="9645" y="312"/>
                </a:lnTo>
                <a:cubicBezTo>
                  <a:pt x="9645" y="136"/>
                  <a:pt x="9523" y="0"/>
                  <a:pt x="93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15"/>
          <p:cNvGrpSpPr/>
          <p:nvPr/>
        </p:nvGrpSpPr>
        <p:grpSpPr>
          <a:xfrm>
            <a:off x="7968359" y="3213321"/>
            <a:ext cx="368905" cy="366108"/>
            <a:chOff x="7937896" y="3467147"/>
            <a:chExt cx="368905" cy="366108"/>
          </a:xfrm>
        </p:grpSpPr>
        <p:sp>
          <p:nvSpPr>
            <p:cNvPr id="574" name="Google Shape;574;p15"/>
            <p:cNvSpPr/>
            <p:nvPr/>
          </p:nvSpPr>
          <p:spPr>
            <a:xfrm>
              <a:off x="8088195" y="3467147"/>
              <a:ext cx="218607" cy="217617"/>
            </a:xfrm>
            <a:custGeom>
              <a:rect b="b" l="l" r="r" t="t"/>
              <a:pathLst>
                <a:path extrusionOk="0" h="6378" w="6407">
                  <a:moveTo>
                    <a:pt x="2076" y="1"/>
                  </a:moveTo>
                  <a:cubicBezTo>
                    <a:pt x="1995" y="1"/>
                    <a:pt x="1918" y="31"/>
                    <a:pt x="1858" y="90"/>
                  </a:cubicBezTo>
                  <a:lnTo>
                    <a:pt x="1287" y="662"/>
                  </a:lnTo>
                  <a:cubicBezTo>
                    <a:pt x="691" y="1281"/>
                    <a:pt x="548" y="2210"/>
                    <a:pt x="953" y="2948"/>
                  </a:cubicBezTo>
                  <a:lnTo>
                    <a:pt x="1" y="3924"/>
                  </a:lnTo>
                  <a:cubicBezTo>
                    <a:pt x="406" y="4115"/>
                    <a:pt x="763" y="4377"/>
                    <a:pt x="1096" y="4686"/>
                  </a:cubicBezTo>
                  <a:cubicBezTo>
                    <a:pt x="1715" y="5305"/>
                    <a:pt x="2096" y="5639"/>
                    <a:pt x="2454" y="6353"/>
                  </a:cubicBezTo>
                  <a:lnTo>
                    <a:pt x="2454" y="6377"/>
                  </a:lnTo>
                  <a:lnTo>
                    <a:pt x="3406" y="5425"/>
                  </a:lnTo>
                  <a:cubicBezTo>
                    <a:pt x="3698" y="5579"/>
                    <a:pt x="4013" y="5654"/>
                    <a:pt x="4325" y="5654"/>
                  </a:cubicBezTo>
                  <a:cubicBezTo>
                    <a:pt x="4830" y="5654"/>
                    <a:pt x="5325" y="5459"/>
                    <a:pt x="5692" y="5091"/>
                  </a:cubicBezTo>
                  <a:lnTo>
                    <a:pt x="6264" y="4520"/>
                  </a:lnTo>
                  <a:lnTo>
                    <a:pt x="6288" y="4520"/>
                  </a:lnTo>
                  <a:cubicBezTo>
                    <a:pt x="6407" y="4401"/>
                    <a:pt x="6407" y="4210"/>
                    <a:pt x="6288" y="4067"/>
                  </a:cubicBezTo>
                  <a:lnTo>
                    <a:pt x="2311" y="90"/>
                  </a:lnTo>
                  <a:cubicBezTo>
                    <a:pt x="2239" y="31"/>
                    <a:pt x="2156" y="1"/>
                    <a:pt x="2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7941956" y="3751333"/>
              <a:ext cx="79636" cy="78067"/>
            </a:xfrm>
            <a:custGeom>
              <a:rect b="b" l="l" r="r" t="t"/>
              <a:pathLst>
                <a:path extrusionOk="0" h="2288" w="2334">
                  <a:moveTo>
                    <a:pt x="1881" y="1"/>
                  </a:moveTo>
                  <a:lnTo>
                    <a:pt x="119" y="1763"/>
                  </a:lnTo>
                  <a:cubicBezTo>
                    <a:pt x="0" y="1882"/>
                    <a:pt x="0" y="2073"/>
                    <a:pt x="119" y="2192"/>
                  </a:cubicBezTo>
                  <a:cubicBezTo>
                    <a:pt x="191" y="2263"/>
                    <a:pt x="262" y="2287"/>
                    <a:pt x="357" y="2287"/>
                  </a:cubicBezTo>
                  <a:cubicBezTo>
                    <a:pt x="429" y="2287"/>
                    <a:pt x="524" y="2263"/>
                    <a:pt x="572" y="2192"/>
                  </a:cubicBezTo>
                  <a:lnTo>
                    <a:pt x="2334" y="453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7937896" y="3607244"/>
              <a:ext cx="226727" cy="226011"/>
            </a:xfrm>
            <a:custGeom>
              <a:rect b="b" l="l" r="r" t="t"/>
              <a:pathLst>
                <a:path extrusionOk="0" h="6624" w="6645">
                  <a:moveTo>
                    <a:pt x="2592" y="0"/>
                  </a:moveTo>
                  <a:cubicBezTo>
                    <a:pt x="1692" y="0"/>
                    <a:pt x="804" y="348"/>
                    <a:pt x="143" y="1009"/>
                  </a:cubicBezTo>
                  <a:cubicBezTo>
                    <a:pt x="0" y="1152"/>
                    <a:pt x="0" y="1342"/>
                    <a:pt x="143" y="1461"/>
                  </a:cubicBezTo>
                  <a:lnTo>
                    <a:pt x="5192" y="6534"/>
                  </a:lnTo>
                  <a:cubicBezTo>
                    <a:pt x="5251" y="6593"/>
                    <a:pt x="5334" y="6623"/>
                    <a:pt x="5418" y="6623"/>
                  </a:cubicBezTo>
                  <a:cubicBezTo>
                    <a:pt x="5501" y="6623"/>
                    <a:pt x="5585" y="6593"/>
                    <a:pt x="5644" y="6534"/>
                  </a:cubicBezTo>
                  <a:cubicBezTo>
                    <a:pt x="6287" y="5867"/>
                    <a:pt x="6644" y="4986"/>
                    <a:pt x="6644" y="4081"/>
                  </a:cubicBezTo>
                  <a:lnTo>
                    <a:pt x="6644" y="4057"/>
                  </a:lnTo>
                  <a:cubicBezTo>
                    <a:pt x="6644" y="3152"/>
                    <a:pt x="6263" y="2271"/>
                    <a:pt x="5620" y="1628"/>
                  </a:cubicBezTo>
                  <a:cubicBezTo>
                    <a:pt x="5001" y="985"/>
                    <a:pt x="4739" y="676"/>
                    <a:pt x="4144" y="366"/>
                  </a:cubicBezTo>
                  <a:cubicBezTo>
                    <a:pt x="3651" y="120"/>
                    <a:pt x="3119" y="0"/>
                    <a:pt x="2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15"/>
          <p:cNvGrpSpPr/>
          <p:nvPr/>
        </p:nvGrpSpPr>
        <p:grpSpPr>
          <a:xfrm>
            <a:off x="7951300" y="222650"/>
            <a:ext cx="945400" cy="921100"/>
            <a:chOff x="7951300" y="222650"/>
            <a:chExt cx="945400" cy="921100"/>
          </a:xfrm>
        </p:grpSpPr>
        <p:sp>
          <p:nvSpPr>
            <p:cNvPr id="578" name="Google Shape;578;p15"/>
            <p:cNvSpPr/>
            <p:nvPr/>
          </p:nvSpPr>
          <p:spPr>
            <a:xfrm>
              <a:off x="8110400" y="357450"/>
              <a:ext cx="786300" cy="78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7951300" y="222650"/>
              <a:ext cx="194700" cy="19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15"/>
          <p:cNvSpPr/>
          <p:nvPr/>
        </p:nvSpPr>
        <p:spPr>
          <a:xfrm>
            <a:off x="391675" y="653250"/>
            <a:ext cx="194700" cy="19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6"/>
          <p:cNvSpPr txBox="1"/>
          <p:nvPr>
            <p:ph type="title"/>
          </p:nvPr>
        </p:nvSpPr>
        <p:spPr>
          <a:xfrm>
            <a:off x="720000" y="520950"/>
            <a:ext cx="7704000" cy="459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Education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6" name="Google Shape;586;p16"/>
          <p:cNvSpPr txBox="1"/>
          <p:nvPr>
            <p:ph idx="1" type="subTitle"/>
          </p:nvPr>
        </p:nvSpPr>
        <p:spPr>
          <a:xfrm>
            <a:off x="1134000" y="1167375"/>
            <a:ext cx="68760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Take a look at our</a:t>
            </a:r>
            <a:r>
              <a:rPr lang="en" sz="1400"/>
              <a:t> selection of education icons. Use them in your presentations and make your ideas more understandable to your audience, expressing them with this visual help</a:t>
            </a:r>
            <a:endParaRPr sz="1400"/>
          </a:p>
        </p:txBody>
      </p:sp>
      <p:grpSp>
        <p:nvGrpSpPr>
          <p:cNvPr id="587" name="Google Shape;587;p16"/>
          <p:cNvGrpSpPr/>
          <p:nvPr/>
        </p:nvGrpSpPr>
        <p:grpSpPr>
          <a:xfrm>
            <a:off x="805794" y="2221775"/>
            <a:ext cx="368513" cy="303300"/>
            <a:chOff x="829606" y="2320033"/>
            <a:chExt cx="368513" cy="303300"/>
          </a:xfrm>
        </p:grpSpPr>
        <p:sp>
          <p:nvSpPr>
            <p:cNvPr id="588" name="Google Shape;588;p16"/>
            <p:cNvSpPr/>
            <p:nvPr/>
          </p:nvSpPr>
          <p:spPr>
            <a:xfrm>
              <a:off x="912757" y="2320033"/>
              <a:ext cx="202211" cy="110913"/>
            </a:xfrm>
            <a:custGeom>
              <a:rect b="b" l="l" r="r" t="t"/>
              <a:pathLst>
                <a:path extrusionOk="0" h="3240" w="5907">
                  <a:moveTo>
                    <a:pt x="2953" y="0"/>
                  </a:moveTo>
                  <a:lnTo>
                    <a:pt x="0" y="3239"/>
                  </a:lnTo>
                  <a:lnTo>
                    <a:pt x="5906" y="3239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1056225" y="2334719"/>
              <a:ext cx="141894" cy="107627"/>
            </a:xfrm>
            <a:custGeom>
              <a:rect b="b" l="l" r="r" t="t"/>
              <a:pathLst>
                <a:path extrusionOk="0" h="3144" w="4145">
                  <a:moveTo>
                    <a:pt x="1" y="0"/>
                  </a:moveTo>
                  <a:lnTo>
                    <a:pt x="2168" y="2405"/>
                  </a:lnTo>
                  <a:cubicBezTo>
                    <a:pt x="2334" y="2596"/>
                    <a:pt x="2382" y="2858"/>
                    <a:pt x="2287" y="3072"/>
                  </a:cubicBezTo>
                  <a:cubicBezTo>
                    <a:pt x="2287" y="3096"/>
                    <a:pt x="2263" y="3120"/>
                    <a:pt x="2263" y="3144"/>
                  </a:cubicBezTo>
                  <a:lnTo>
                    <a:pt x="3835" y="3144"/>
                  </a:lnTo>
                  <a:cubicBezTo>
                    <a:pt x="3930" y="3144"/>
                    <a:pt x="4025" y="3072"/>
                    <a:pt x="4097" y="2977"/>
                  </a:cubicBezTo>
                  <a:cubicBezTo>
                    <a:pt x="4144" y="2882"/>
                    <a:pt x="4144" y="2786"/>
                    <a:pt x="4097" y="2691"/>
                  </a:cubicBezTo>
                  <a:lnTo>
                    <a:pt x="2834" y="167"/>
                  </a:lnTo>
                  <a:cubicBezTo>
                    <a:pt x="2787" y="71"/>
                    <a:pt x="2668" y="0"/>
                    <a:pt x="2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829606" y="2334719"/>
              <a:ext cx="141859" cy="107627"/>
            </a:xfrm>
            <a:custGeom>
              <a:rect b="b" l="l" r="r" t="t"/>
              <a:pathLst>
                <a:path extrusionOk="0" h="3144" w="4144">
                  <a:moveTo>
                    <a:pt x="1596" y="0"/>
                  </a:moveTo>
                  <a:cubicBezTo>
                    <a:pt x="1477" y="0"/>
                    <a:pt x="1358" y="71"/>
                    <a:pt x="1310" y="167"/>
                  </a:cubicBezTo>
                  <a:lnTo>
                    <a:pt x="48" y="2691"/>
                  </a:lnTo>
                  <a:cubicBezTo>
                    <a:pt x="0" y="2763"/>
                    <a:pt x="0" y="2882"/>
                    <a:pt x="48" y="2977"/>
                  </a:cubicBezTo>
                  <a:cubicBezTo>
                    <a:pt x="119" y="3072"/>
                    <a:pt x="214" y="3120"/>
                    <a:pt x="334" y="3120"/>
                  </a:cubicBezTo>
                  <a:lnTo>
                    <a:pt x="334" y="3144"/>
                  </a:lnTo>
                  <a:lnTo>
                    <a:pt x="1881" y="3144"/>
                  </a:lnTo>
                  <a:cubicBezTo>
                    <a:pt x="1881" y="3120"/>
                    <a:pt x="1858" y="3096"/>
                    <a:pt x="1858" y="3072"/>
                  </a:cubicBezTo>
                  <a:cubicBezTo>
                    <a:pt x="1762" y="2858"/>
                    <a:pt x="1810" y="2572"/>
                    <a:pt x="1977" y="2405"/>
                  </a:cubicBez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830394" y="2463502"/>
              <a:ext cx="367726" cy="159832"/>
            </a:xfrm>
            <a:custGeom>
              <a:rect b="b" l="l" r="r" t="t"/>
              <a:pathLst>
                <a:path extrusionOk="0" h="4669" w="10742">
                  <a:moveTo>
                    <a:pt x="2344" y="525"/>
                  </a:moveTo>
                  <a:cubicBezTo>
                    <a:pt x="2490" y="525"/>
                    <a:pt x="2632" y="620"/>
                    <a:pt x="2644" y="810"/>
                  </a:cubicBezTo>
                  <a:lnTo>
                    <a:pt x="2644" y="1453"/>
                  </a:lnTo>
                  <a:cubicBezTo>
                    <a:pt x="2632" y="1644"/>
                    <a:pt x="2490" y="1739"/>
                    <a:pt x="2344" y="1739"/>
                  </a:cubicBezTo>
                  <a:cubicBezTo>
                    <a:pt x="2198" y="1739"/>
                    <a:pt x="2049" y="1644"/>
                    <a:pt x="2025" y="1453"/>
                  </a:cubicBezTo>
                  <a:lnTo>
                    <a:pt x="2025" y="810"/>
                  </a:lnTo>
                  <a:cubicBezTo>
                    <a:pt x="2049" y="620"/>
                    <a:pt x="2198" y="525"/>
                    <a:pt x="2344" y="525"/>
                  </a:cubicBezTo>
                  <a:close/>
                  <a:moveTo>
                    <a:pt x="3847" y="525"/>
                  </a:moveTo>
                  <a:cubicBezTo>
                    <a:pt x="3996" y="525"/>
                    <a:pt x="4145" y="620"/>
                    <a:pt x="4168" y="810"/>
                  </a:cubicBezTo>
                  <a:lnTo>
                    <a:pt x="4168" y="1453"/>
                  </a:lnTo>
                  <a:cubicBezTo>
                    <a:pt x="4145" y="1644"/>
                    <a:pt x="3996" y="1739"/>
                    <a:pt x="3847" y="1739"/>
                  </a:cubicBezTo>
                  <a:cubicBezTo>
                    <a:pt x="3698" y="1739"/>
                    <a:pt x="3549" y="1644"/>
                    <a:pt x="3525" y="1453"/>
                  </a:cubicBezTo>
                  <a:lnTo>
                    <a:pt x="3525" y="810"/>
                  </a:lnTo>
                  <a:cubicBezTo>
                    <a:pt x="3549" y="620"/>
                    <a:pt x="3698" y="525"/>
                    <a:pt x="3847" y="525"/>
                  </a:cubicBezTo>
                  <a:close/>
                  <a:moveTo>
                    <a:pt x="6868" y="525"/>
                  </a:moveTo>
                  <a:cubicBezTo>
                    <a:pt x="7014" y="525"/>
                    <a:pt x="7157" y="620"/>
                    <a:pt x="7169" y="810"/>
                  </a:cubicBezTo>
                  <a:lnTo>
                    <a:pt x="7169" y="1453"/>
                  </a:lnTo>
                  <a:cubicBezTo>
                    <a:pt x="7157" y="1644"/>
                    <a:pt x="7014" y="1739"/>
                    <a:pt x="6868" y="1739"/>
                  </a:cubicBezTo>
                  <a:cubicBezTo>
                    <a:pt x="6723" y="1739"/>
                    <a:pt x="6574" y="1644"/>
                    <a:pt x="6550" y="1453"/>
                  </a:cubicBezTo>
                  <a:lnTo>
                    <a:pt x="6550" y="810"/>
                  </a:lnTo>
                  <a:cubicBezTo>
                    <a:pt x="6574" y="620"/>
                    <a:pt x="6723" y="525"/>
                    <a:pt x="6868" y="525"/>
                  </a:cubicBezTo>
                  <a:close/>
                  <a:moveTo>
                    <a:pt x="8372" y="525"/>
                  </a:moveTo>
                  <a:cubicBezTo>
                    <a:pt x="8521" y="525"/>
                    <a:pt x="8669" y="620"/>
                    <a:pt x="8693" y="810"/>
                  </a:cubicBezTo>
                  <a:lnTo>
                    <a:pt x="8693" y="1453"/>
                  </a:lnTo>
                  <a:cubicBezTo>
                    <a:pt x="8669" y="1644"/>
                    <a:pt x="8521" y="1739"/>
                    <a:pt x="8372" y="1739"/>
                  </a:cubicBezTo>
                  <a:cubicBezTo>
                    <a:pt x="8223" y="1739"/>
                    <a:pt x="8074" y="1644"/>
                    <a:pt x="8050" y="1453"/>
                  </a:cubicBezTo>
                  <a:lnTo>
                    <a:pt x="8050" y="810"/>
                  </a:lnTo>
                  <a:cubicBezTo>
                    <a:pt x="8074" y="620"/>
                    <a:pt x="8223" y="525"/>
                    <a:pt x="8372" y="525"/>
                  </a:cubicBezTo>
                  <a:close/>
                  <a:moveTo>
                    <a:pt x="5359" y="507"/>
                  </a:moveTo>
                  <a:cubicBezTo>
                    <a:pt x="5514" y="507"/>
                    <a:pt x="5669" y="608"/>
                    <a:pt x="5669" y="810"/>
                  </a:cubicBezTo>
                  <a:lnTo>
                    <a:pt x="5669" y="1453"/>
                  </a:lnTo>
                  <a:cubicBezTo>
                    <a:pt x="5669" y="1656"/>
                    <a:pt x="5514" y="1757"/>
                    <a:pt x="5359" y="1757"/>
                  </a:cubicBezTo>
                  <a:cubicBezTo>
                    <a:pt x="5204" y="1757"/>
                    <a:pt x="5050" y="1656"/>
                    <a:pt x="5050" y="1453"/>
                  </a:cubicBezTo>
                  <a:lnTo>
                    <a:pt x="5050" y="810"/>
                  </a:lnTo>
                  <a:cubicBezTo>
                    <a:pt x="5050" y="608"/>
                    <a:pt x="5204" y="507"/>
                    <a:pt x="5359" y="507"/>
                  </a:cubicBezTo>
                  <a:close/>
                  <a:moveTo>
                    <a:pt x="2344" y="2501"/>
                  </a:moveTo>
                  <a:cubicBezTo>
                    <a:pt x="2490" y="2501"/>
                    <a:pt x="2632" y="2596"/>
                    <a:pt x="2644" y="2787"/>
                  </a:cubicBezTo>
                  <a:lnTo>
                    <a:pt x="2644" y="3430"/>
                  </a:lnTo>
                  <a:cubicBezTo>
                    <a:pt x="2632" y="3620"/>
                    <a:pt x="2490" y="3716"/>
                    <a:pt x="2344" y="3716"/>
                  </a:cubicBezTo>
                  <a:cubicBezTo>
                    <a:pt x="2198" y="3716"/>
                    <a:pt x="2049" y="3620"/>
                    <a:pt x="2025" y="3430"/>
                  </a:cubicBezTo>
                  <a:lnTo>
                    <a:pt x="2025" y="2787"/>
                  </a:lnTo>
                  <a:cubicBezTo>
                    <a:pt x="2049" y="2596"/>
                    <a:pt x="2198" y="2501"/>
                    <a:pt x="2344" y="2501"/>
                  </a:cubicBezTo>
                  <a:close/>
                  <a:moveTo>
                    <a:pt x="3847" y="2501"/>
                  </a:moveTo>
                  <a:cubicBezTo>
                    <a:pt x="3996" y="2501"/>
                    <a:pt x="4145" y="2596"/>
                    <a:pt x="4168" y="2787"/>
                  </a:cubicBezTo>
                  <a:lnTo>
                    <a:pt x="4168" y="3430"/>
                  </a:lnTo>
                  <a:cubicBezTo>
                    <a:pt x="4145" y="3620"/>
                    <a:pt x="3996" y="3716"/>
                    <a:pt x="3847" y="3716"/>
                  </a:cubicBezTo>
                  <a:cubicBezTo>
                    <a:pt x="3698" y="3716"/>
                    <a:pt x="3549" y="3620"/>
                    <a:pt x="3525" y="3430"/>
                  </a:cubicBezTo>
                  <a:lnTo>
                    <a:pt x="3525" y="2787"/>
                  </a:lnTo>
                  <a:cubicBezTo>
                    <a:pt x="3549" y="2596"/>
                    <a:pt x="3698" y="2501"/>
                    <a:pt x="3847" y="2501"/>
                  </a:cubicBezTo>
                  <a:close/>
                  <a:moveTo>
                    <a:pt x="6868" y="2501"/>
                  </a:moveTo>
                  <a:cubicBezTo>
                    <a:pt x="7014" y="2501"/>
                    <a:pt x="7157" y="2596"/>
                    <a:pt x="7169" y="2787"/>
                  </a:cubicBezTo>
                  <a:lnTo>
                    <a:pt x="7169" y="3430"/>
                  </a:lnTo>
                  <a:cubicBezTo>
                    <a:pt x="7157" y="3620"/>
                    <a:pt x="7014" y="3716"/>
                    <a:pt x="6868" y="3716"/>
                  </a:cubicBezTo>
                  <a:cubicBezTo>
                    <a:pt x="6723" y="3716"/>
                    <a:pt x="6574" y="3620"/>
                    <a:pt x="6550" y="3430"/>
                  </a:cubicBezTo>
                  <a:lnTo>
                    <a:pt x="6550" y="2787"/>
                  </a:lnTo>
                  <a:cubicBezTo>
                    <a:pt x="6574" y="2596"/>
                    <a:pt x="6723" y="2501"/>
                    <a:pt x="6868" y="2501"/>
                  </a:cubicBezTo>
                  <a:close/>
                  <a:moveTo>
                    <a:pt x="8372" y="2501"/>
                  </a:moveTo>
                  <a:cubicBezTo>
                    <a:pt x="8521" y="2501"/>
                    <a:pt x="8669" y="2596"/>
                    <a:pt x="8693" y="2787"/>
                  </a:cubicBezTo>
                  <a:lnTo>
                    <a:pt x="8693" y="3430"/>
                  </a:lnTo>
                  <a:cubicBezTo>
                    <a:pt x="8669" y="3620"/>
                    <a:pt x="8521" y="3716"/>
                    <a:pt x="8372" y="3716"/>
                  </a:cubicBezTo>
                  <a:cubicBezTo>
                    <a:pt x="8223" y="3716"/>
                    <a:pt x="8074" y="3620"/>
                    <a:pt x="8050" y="3430"/>
                  </a:cubicBezTo>
                  <a:lnTo>
                    <a:pt x="8050" y="2787"/>
                  </a:lnTo>
                  <a:cubicBezTo>
                    <a:pt x="8074" y="2596"/>
                    <a:pt x="8223" y="2501"/>
                    <a:pt x="8372" y="2501"/>
                  </a:cubicBezTo>
                  <a:close/>
                  <a:moveTo>
                    <a:pt x="620" y="1"/>
                  </a:moveTo>
                  <a:lnTo>
                    <a:pt x="620" y="4025"/>
                  </a:lnTo>
                  <a:lnTo>
                    <a:pt x="334" y="4025"/>
                  </a:lnTo>
                  <a:cubicBezTo>
                    <a:pt x="168" y="4025"/>
                    <a:pt x="25" y="4168"/>
                    <a:pt x="1" y="4335"/>
                  </a:cubicBezTo>
                  <a:cubicBezTo>
                    <a:pt x="1" y="4502"/>
                    <a:pt x="144" y="4645"/>
                    <a:pt x="311" y="4668"/>
                  </a:cubicBezTo>
                  <a:lnTo>
                    <a:pt x="5073" y="4668"/>
                  </a:lnTo>
                  <a:lnTo>
                    <a:pt x="5073" y="2811"/>
                  </a:lnTo>
                  <a:cubicBezTo>
                    <a:pt x="5050" y="2620"/>
                    <a:pt x="5192" y="2477"/>
                    <a:pt x="5359" y="2477"/>
                  </a:cubicBezTo>
                  <a:cubicBezTo>
                    <a:pt x="5371" y="2476"/>
                    <a:pt x="5384" y="2475"/>
                    <a:pt x="5396" y="2475"/>
                  </a:cubicBezTo>
                  <a:cubicBezTo>
                    <a:pt x="5549" y="2475"/>
                    <a:pt x="5693" y="2610"/>
                    <a:pt x="5693" y="2787"/>
                  </a:cubicBezTo>
                  <a:lnTo>
                    <a:pt x="5693" y="4645"/>
                  </a:lnTo>
                  <a:lnTo>
                    <a:pt x="10432" y="4645"/>
                  </a:lnTo>
                  <a:cubicBezTo>
                    <a:pt x="10598" y="4645"/>
                    <a:pt x="10741" y="4502"/>
                    <a:pt x="10741" y="4311"/>
                  </a:cubicBezTo>
                  <a:cubicBezTo>
                    <a:pt x="10717" y="4144"/>
                    <a:pt x="10575" y="4025"/>
                    <a:pt x="10408" y="4025"/>
                  </a:cubicBezTo>
                  <a:lnTo>
                    <a:pt x="10098" y="4025"/>
                  </a:lnTo>
                  <a:lnTo>
                    <a:pt x="100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16"/>
          <p:cNvGrpSpPr/>
          <p:nvPr/>
        </p:nvGrpSpPr>
        <p:grpSpPr>
          <a:xfrm>
            <a:off x="1628234" y="2189973"/>
            <a:ext cx="341880" cy="366288"/>
            <a:chOff x="1647284" y="2288231"/>
            <a:chExt cx="341880" cy="366288"/>
          </a:xfrm>
        </p:grpSpPr>
        <p:sp>
          <p:nvSpPr>
            <p:cNvPr id="593" name="Google Shape;593;p16"/>
            <p:cNvSpPr/>
            <p:nvPr/>
          </p:nvSpPr>
          <p:spPr>
            <a:xfrm>
              <a:off x="1647284" y="2289053"/>
              <a:ext cx="119026" cy="283719"/>
            </a:xfrm>
            <a:custGeom>
              <a:rect b="b" l="l" r="r" t="t"/>
              <a:pathLst>
                <a:path extrusionOk="0" h="8288" w="3477">
                  <a:moveTo>
                    <a:pt x="2388" y="1782"/>
                  </a:moveTo>
                  <a:cubicBezTo>
                    <a:pt x="2556" y="1782"/>
                    <a:pt x="2727" y="1830"/>
                    <a:pt x="2882" y="1929"/>
                  </a:cubicBezTo>
                  <a:cubicBezTo>
                    <a:pt x="3001" y="2025"/>
                    <a:pt x="3024" y="2215"/>
                    <a:pt x="2929" y="2358"/>
                  </a:cubicBezTo>
                  <a:lnTo>
                    <a:pt x="2953" y="2382"/>
                  </a:lnTo>
                  <a:cubicBezTo>
                    <a:pt x="2896" y="2468"/>
                    <a:pt x="2796" y="2510"/>
                    <a:pt x="2694" y="2510"/>
                  </a:cubicBezTo>
                  <a:cubicBezTo>
                    <a:pt x="2626" y="2510"/>
                    <a:pt x="2558" y="2491"/>
                    <a:pt x="2501" y="2453"/>
                  </a:cubicBezTo>
                  <a:cubicBezTo>
                    <a:pt x="2453" y="2430"/>
                    <a:pt x="2405" y="2406"/>
                    <a:pt x="2334" y="2406"/>
                  </a:cubicBezTo>
                  <a:cubicBezTo>
                    <a:pt x="2286" y="2430"/>
                    <a:pt x="2239" y="2453"/>
                    <a:pt x="2191" y="2501"/>
                  </a:cubicBezTo>
                  <a:cubicBezTo>
                    <a:pt x="2143" y="2596"/>
                    <a:pt x="2048" y="2644"/>
                    <a:pt x="1929" y="2644"/>
                  </a:cubicBezTo>
                  <a:cubicBezTo>
                    <a:pt x="1881" y="2644"/>
                    <a:pt x="1810" y="2620"/>
                    <a:pt x="1762" y="2596"/>
                  </a:cubicBezTo>
                  <a:cubicBezTo>
                    <a:pt x="1619" y="2477"/>
                    <a:pt x="1596" y="2287"/>
                    <a:pt x="1691" y="2144"/>
                  </a:cubicBezTo>
                  <a:cubicBezTo>
                    <a:pt x="1853" y="1908"/>
                    <a:pt x="2115" y="1782"/>
                    <a:pt x="2388" y="1782"/>
                  </a:cubicBezTo>
                  <a:close/>
                  <a:moveTo>
                    <a:pt x="1790" y="3386"/>
                  </a:moveTo>
                  <a:cubicBezTo>
                    <a:pt x="1944" y="3386"/>
                    <a:pt x="2096" y="3483"/>
                    <a:pt x="2096" y="3692"/>
                  </a:cubicBezTo>
                  <a:cubicBezTo>
                    <a:pt x="2096" y="3835"/>
                    <a:pt x="2167" y="3930"/>
                    <a:pt x="2262" y="4025"/>
                  </a:cubicBezTo>
                  <a:cubicBezTo>
                    <a:pt x="2341" y="4084"/>
                    <a:pt x="2435" y="4127"/>
                    <a:pt x="2533" y="4127"/>
                  </a:cubicBezTo>
                  <a:cubicBezTo>
                    <a:pt x="2554" y="4127"/>
                    <a:pt x="2575" y="4125"/>
                    <a:pt x="2596" y="4120"/>
                  </a:cubicBezTo>
                  <a:cubicBezTo>
                    <a:pt x="2610" y="4119"/>
                    <a:pt x="2624" y="4118"/>
                    <a:pt x="2637" y="4118"/>
                  </a:cubicBezTo>
                  <a:cubicBezTo>
                    <a:pt x="2810" y="4118"/>
                    <a:pt x="2953" y="4253"/>
                    <a:pt x="2953" y="4430"/>
                  </a:cubicBezTo>
                  <a:cubicBezTo>
                    <a:pt x="2977" y="4597"/>
                    <a:pt x="2834" y="4763"/>
                    <a:pt x="2643" y="4763"/>
                  </a:cubicBezTo>
                  <a:lnTo>
                    <a:pt x="2572" y="4763"/>
                  </a:lnTo>
                  <a:cubicBezTo>
                    <a:pt x="2000" y="4763"/>
                    <a:pt x="1524" y="4335"/>
                    <a:pt x="1477" y="3763"/>
                  </a:cubicBezTo>
                  <a:cubicBezTo>
                    <a:pt x="1425" y="3519"/>
                    <a:pt x="1609" y="3386"/>
                    <a:pt x="1790" y="3386"/>
                  </a:cubicBezTo>
                  <a:close/>
                  <a:moveTo>
                    <a:pt x="1750" y="5216"/>
                  </a:moveTo>
                  <a:cubicBezTo>
                    <a:pt x="1899" y="5216"/>
                    <a:pt x="2048" y="5311"/>
                    <a:pt x="2072" y="5502"/>
                  </a:cubicBezTo>
                  <a:cubicBezTo>
                    <a:pt x="2072" y="5621"/>
                    <a:pt x="2167" y="5740"/>
                    <a:pt x="2286" y="5740"/>
                  </a:cubicBezTo>
                  <a:cubicBezTo>
                    <a:pt x="2301" y="5738"/>
                    <a:pt x="2315" y="5737"/>
                    <a:pt x="2329" y="5737"/>
                  </a:cubicBezTo>
                  <a:cubicBezTo>
                    <a:pt x="2725" y="5737"/>
                    <a:pt x="2725" y="6361"/>
                    <a:pt x="2329" y="6361"/>
                  </a:cubicBezTo>
                  <a:cubicBezTo>
                    <a:pt x="2315" y="6361"/>
                    <a:pt x="2301" y="6360"/>
                    <a:pt x="2286" y="6359"/>
                  </a:cubicBezTo>
                  <a:cubicBezTo>
                    <a:pt x="1810" y="6359"/>
                    <a:pt x="1429" y="5978"/>
                    <a:pt x="1429" y="5502"/>
                  </a:cubicBezTo>
                  <a:cubicBezTo>
                    <a:pt x="1453" y="5311"/>
                    <a:pt x="1602" y="5216"/>
                    <a:pt x="1750" y="5216"/>
                  </a:cubicBezTo>
                  <a:close/>
                  <a:moveTo>
                    <a:pt x="2858" y="0"/>
                  </a:moveTo>
                  <a:cubicBezTo>
                    <a:pt x="2381" y="0"/>
                    <a:pt x="1953" y="286"/>
                    <a:pt x="1762" y="715"/>
                  </a:cubicBezTo>
                  <a:cubicBezTo>
                    <a:pt x="1596" y="786"/>
                    <a:pt x="1429" y="858"/>
                    <a:pt x="1310" y="1001"/>
                  </a:cubicBezTo>
                  <a:cubicBezTo>
                    <a:pt x="1119" y="1191"/>
                    <a:pt x="1000" y="1501"/>
                    <a:pt x="1000" y="1787"/>
                  </a:cubicBezTo>
                  <a:cubicBezTo>
                    <a:pt x="619" y="2025"/>
                    <a:pt x="381" y="2453"/>
                    <a:pt x="381" y="2906"/>
                  </a:cubicBezTo>
                  <a:cubicBezTo>
                    <a:pt x="381" y="3025"/>
                    <a:pt x="405" y="3144"/>
                    <a:pt x="453" y="3263"/>
                  </a:cubicBezTo>
                  <a:cubicBezTo>
                    <a:pt x="214" y="3501"/>
                    <a:pt x="71" y="3835"/>
                    <a:pt x="95" y="4168"/>
                  </a:cubicBezTo>
                  <a:cubicBezTo>
                    <a:pt x="95" y="4406"/>
                    <a:pt x="143" y="4620"/>
                    <a:pt x="262" y="4835"/>
                  </a:cubicBezTo>
                  <a:cubicBezTo>
                    <a:pt x="0" y="5287"/>
                    <a:pt x="48" y="5883"/>
                    <a:pt x="429" y="6264"/>
                  </a:cubicBezTo>
                  <a:lnTo>
                    <a:pt x="429" y="6383"/>
                  </a:lnTo>
                  <a:cubicBezTo>
                    <a:pt x="429" y="6716"/>
                    <a:pt x="572" y="7026"/>
                    <a:pt x="786" y="7288"/>
                  </a:cubicBezTo>
                  <a:cubicBezTo>
                    <a:pt x="1000" y="7502"/>
                    <a:pt x="1286" y="7645"/>
                    <a:pt x="1596" y="7669"/>
                  </a:cubicBezTo>
                  <a:cubicBezTo>
                    <a:pt x="1858" y="8050"/>
                    <a:pt x="2310" y="8288"/>
                    <a:pt x="2763" y="8288"/>
                  </a:cubicBezTo>
                  <a:cubicBezTo>
                    <a:pt x="3024" y="8264"/>
                    <a:pt x="3263" y="8193"/>
                    <a:pt x="3477" y="8050"/>
                  </a:cubicBezTo>
                  <a:lnTo>
                    <a:pt x="3477" y="167"/>
                  </a:lnTo>
                  <a:cubicBezTo>
                    <a:pt x="3286" y="48"/>
                    <a:pt x="3072" y="0"/>
                    <a:pt x="2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1788287" y="2288231"/>
              <a:ext cx="118273" cy="283514"/>
            </a:xfrm>
            <a:custGeom>
              <a:rect b="b" l="l" r="r" t="t"/>
              <a:pathLst>
                <a:path extrusionOk="0" h="8282" w="3455">
                  <a:moveTo>
                    <a:pt x="1090" y="1789"/>
                  </a:moveTo>
                  <a:cubicBezTo>
                    <a:pt x="1360" y="1789"/>
                    <a:pt x="1627" y="1920"/>
                    <a:pt x="1787" y="2168"/>
                  </a:cubicBezTo>
                  <a:cubicBezTo>
                    <a:pt x="1882" y="2311"/>
                    <a:pt x="1858" y="2501"/>
                    <a:pt x="1716" y="2596"/>
                  </a:cubicBezTo>
                  <a:cubicBezTo>
                    <a:pt x="1668" y="2644"/>
                    <a:pt x="1597" y="2668"/>
                    <a:pt x="1525" y="2668"/>
                  </a:cubicBezTo>
                  <a:cubicBezTo>
                    <a:pt x="1430" y="2644"/>
                    <a:pt x="1335" y="2596"/>
                    <a:pt x="1263" y="2525"/>
                  </a:cubicBezTo>
                  <a:cubicBezTo>
                    <a:pt x="1234" y="2467"/>
                    <a:pt x="1170" y="2436"/>
                    <a:pt x="1104" y="2436"/>
                  </a:cubicBezTo>
                  <a:cubicBezTo>
                    <a:pt x="1060" y="2436"/>
                    <a:pt x="1015" y="2449"/>
                    <a:pt x="977" y="2477"/>
                  </a:cubicBezTo>
                  <a:cubicBezTo>
                    <a:pt x="922" y="2514"/>
                    <a:pt x="857" y="2533"/>
                    <a:pt x="793" y="2533"/>
                  </a:cubicBezTo>
                  <a:cubicBezTo>
                    <a:pt x="691" y="2533"/>
                    <a:pt x="593" y="2485"/>
                    <a:pt x="549" y="2382"/>
                  </a:cubicBezTo>
                  <a:cubicBezTo>
                    <a:pt x="430" y="2239"/>
                    <a:pt x="477" y="2049"/>
                    <a:pt x="620" y="1953"/>
                  </a:cubicBezTo>
                  <a:lnTo>
                    <a:pt x="596" y="1953"/>
                  </a:lnTo>
                  <a:cubicBezTo>
                    <a:pt x="745" y="1842"/>
                    <a:pt x="918" y="1789"/>
                    <a:pt x="1090" y="1789"/>
                  </a:cubicBezTo>
                  <a:close/>
                  <a:moveTo>
                    <a:pt x="1763" y="3406"/>
                  </a:moveTo>
                  <a:cubicBezTo>
                    <a:pt x="1930" y="3430"/>
                    <a:pt x="2049" y="3597"/>
                    <a:pt x="2049" y="3763"/>
                  </a:cubicBezTo>
                  <a:cubicBezTo>
                    <a:pt x="1978" y="4335"/>
                    <a:pt x="1501" y="4763"/>
                    <a:pt x="954" y="4763"/>
                  </a:cubicBezTo>
                  <a:lnTo>
                    <a:pt x="834" y="4763"/>
                  </a:lnTo>
                  <a:lnTo>
                    <a:pt x="834" y="4787"/>
                  </a:lnTo>
                  <a:cubicBezTo>
                    <a:pt x="668" y="4763"/>
                    <a:pt x="525" y="4621"/>
                    <a:pt x="549" y="4430"/>
                  </a:cubicBezTo>
                  <a:cubicBezTo>
                    <a:pt x="571" y="4276"/>
                    <a:pt x="695" y="4142"/>
                    <a:pt x="865" y="4142"/>
                  </a:cubicBezTo>
                  <a:cubicBezTo>
                    <a:pt x="878" y="4142"/>
                    <a:pt x="892" y="4143"/>
                    <a:pt x="906" y="4144"/>
                  </a:cubicBezTo>
                  <a:cubicBezTo>
                    <a:pt x="919" y="4146"/>
                    <a:pt x="933" y="4146"/>
                    <a:pt x="946" y="4146"/>
                  </a:cubicBezTo>
                  <a:cubicBezTo>
                    <a:pt x="1170" y="4146"/>
                    <a:pt x="1384" y="3963"/>
                    <a:pt x="1406" y="3716"/>
                  </a:cubicBezTo>
                  <a:cubicBezTo>
                    <a:pt x="1430" y="3525"/>
                    <a:pt x="1573" y="3406"/>
                    <a:pt x="1763" y="3406"/>
                  </a:cubicBezTo>
                  <a:close/>
                  <a:moveTo>
                    <a:pt x="596" y="1"/>
                  </a:moveTo>
                  <a:cubicBezTo>
                    <a:pt x="382" y="1"/>
                    <a:pt x="191" y="72"/>
                    <a:pt x="1" y="167"/>
                  </a:cubicBezTo>
                  <a:lnTo>
                    <a:pt x="1" y="8002"/>
                  </a:lnTo>
                  <a:cubicBezTo>
                    <a:pt x="246" y="8186"/>
                    <a:pt x="531" y="8281"/>
                    <a:pt x="817" y="8281"/>
                  </a:cubicBezTo>
                  <a:cubicBezTo>
                    <a:pt x="975" y="8281"/>
                    <a:pt x="1134" y="8252"/>
                    <a:pt x="1287" y="8193"/>
                  </a:cubicBezTo>
                  <a:cubicBezTo>
                    <a:pt x="644" y="7240"/>
                    <a:pt x="763" y="5954"/>
                    <a:pt x="1573" y="5145"/>
                  </a:cubicBezTo>
                  <a:cubicBezTo>
                    <a:pt x="2025" y="4668"/>
                    <a:pt x="2644" y="4382"/>
                    <a:pt x="3287" y="4382"/>
                  </a:cubicBezTo>
                  <a:lnTo>
                    <a:pt x="3406" y="4382"/>
                  </a:lnTo>
                  <a:cubicBezTo>
                    <a:pt x="3430" y="4287"/>
                    <a:pt x="3430" y="4216"/>
                    <a:pt x="3454" y="4121"/>
                  </a:cubicBezTo>
                  <a:cubicBezTo>
                    <a:pt x="3454" y="3787"/>
                    <a:pt x="3311" y="3454"/>
                    <a:pt x="3073" y="3216"/>
                  </a:cubicBezTo>
                  <a:cubicBezTo>
                    <a:pt x="3097" y="3096"/>
                    <a:pt x="3121" y="2977"/>
                    <a:pt x="3121" y="2858"/>
                  </a:cubicBezTo>
                  <a:cubicBezTo>
                    <a:pt x="3121" y="2406"/>
                    <a:pt x="2882" y="2001"/>
                    <a:pt x="2501" y="1763"/>
                  </a:cubicBezTo>
                  <a:cubicBezTo>
                    <a:pt x="2501" y="1453"/>
                    <a:pt x="2382" y="1168"/>
                    <a:pt x="2168" y="953"/>
                  </a:cubicBezTo>
                  <a:cubicBezTo>
                    <a:pt x="2049" y="834"/>
                    <a:pt x="1882" y="739"/>
                    <a:pt x="1716" y="691"/>
                  </a:cubicBezTo>
                  <a:cubicBezTo>
                    <a:pt x="1501" y="263"/>
                    <a:pt x="1073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1816016" y="2460215"/>
              <a:ext cx="173148" cy="117452"/>
            </a:xfrm>
            <a:custGeom>
              <a:rect b="b" l="l" r="r" t="t"/>
              <a:pathLst>
                <a:path extrusionOk="0" h="3431" w="5058">
                  <a:moveTo>
                    <a:pt x="2554" y="1"/>
                  </a:moveTo>
                  <a:cubicBezTo>
                    <a:pt x="2536" y="1"/>
                    <a:pt x="2519" y="1"/>
                    <a:pt x="2501" y="1"/>
                  </a:cubicBezTo>
                  <a:cubicBezTo>
                    <a:pt x="620" y="1"/>
                    <a:pt x="1" y="2526"/>
                    <a:pt x="1644" y="3431"/>
                  </a:cubicBezTo>
                  <a:lnTo>
                    <a:pt x="3406" y="3431"/>
                  </a:lnTo>
                  <a:cubicBezTo>
                    <a:pt x="5058" y="2511"/>
                    <a:pt x="4418" y="1"/>
                    <a:pt x="2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1877155" y="2599644"/>
              <a:ext cx="49774" cy="54875"/>
            </a:xfrm>
            <a:custGeom>
              <a:rect b="b" l="l" r="r" t="t"/>
              <a:pathLst>
                <a:path extrusionOk="0" h="1603" w="1454">
                  <a:moveTo>
                    <a:pt x="1" y="1"/>
                  </a:moveTo>
                  <a:cubicBezTo>
                    <a:pt x="48" y="239"/>
                    <a:pt x="191" y="429"/>
                    <a:pt x="429" y="548"/>
                  </a:cubicBezTo>
                  <a:lnTo>
                    <a:pt x="429" y="1334"/>
                  </a:lnTo>
                  <a:cubicBezTo>
                    <a:pt x="441" y="1513"/>
                    <a:pt x="584" y="1602"/>
                    <a:pt x="730" y="1602"/>
                  </a:cubicBezTo>
                  <a:cubicBezTo>
                    <a:pt x="876" y="1602"/>
                    <a:pt x="1025" y="1513"/>
                    <a:pt x="1049" y="1334"/>
                  </a:cubicBezTo>
                  <a:lnTo>
                    <a:pt x="1049" y="548"/>
                  </a:lnTo>
                  <a:cubicBezTo>
                    <a:pt x="1263" y="453"/>
                    <a:pt x="1430" y="239"/>
                    <a:pt x="1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16"/>
          <p:cNvGrpSpPr/>
          <p:nvPr/>
        </p:nvGrpSpPr>
        <p:grpSpPr>
          <a:xfrm>
            <a:off x="2399423" y="2189973"/>
            <a:ext cx="366082" cy="367075"/>
            <a:chOff x="2418473" y="2288231"/>
            <a:chExt cx="366082" cy="367075"/>
          </a:xfrm>
        </p:grpSpPr>
        <p:sp>
          <p:nvSpPr>
            <p:cNvPr id="598" name="Google Shape;598;p16"/>
            <p:cNvSpPr/>
            <p:nvPr/>
          </p:nvSpPr>
          <p:spPr>
            <a:xfrm>
              <a:off x="2418473" y="2289053"/>
              <a:ext cx="116596" cy="283719"/>
            </a:xfrm>
            <a:custGeom>
              <a:rect b="b" l="l" r="r" t="t"/>
              <a:pathLst>
                <a:path extrusionOk="0" h="8288" w="3406">
                  <a:moveTo>
                    <a:pt x="2364" y="1741"/>
                  </a:moveTo>
                  <a:cubicBezTo>
                    <a:pt x="2536" y="1741"/>
                    <a:pt x="2710" y="1794"/>
                    <a:pt x="2858" y="1906"/>
                  </a:cubicBezTo>
                  <a:cubicBezTo>
                    <a:pt x="3001" y="2001"/>
                    <a:pt x="3049" y="2191"/>
                    <a:pt x="2930" y="2334"/>
                  </a:cubicBezTo>
                  <a:cubicBezTo>
                    <a:pt x="2871" y="2437"/>
                    <a:pt x="2768" y="2485"/>
                    <a:pt x="2663" y="2485"/>
                  </a:cubicBezTo>
                  <a:cubicBezTo>
                    <a:pt x="2598" y="2485"/>
                    <a:pt x="2532" y="2466"/>
                    <a:pt x="2477" y="2430"/>
                  </a:cubicBezTo>
                  <a:cubicBezTo>
                    <a:pt x="2440" y="2401"/>
                    <a:pt x="2398" y="2388"/>
                    <a:pt x="2358" y="2388"/>
                  </a:cubicBezTo>
                  <a:cubicBezTo>
                    <a:pt x="2295" y="2388"/>
                    <a:pt x="2235" y="2419"/>
                    <a:pt x="2191" y="2477"/>
                  </a:cubicBezTo>
                  <a:cubicBezTo>
                    <a:pt x="2120" y="2572"/>
                    <a:pt x="2025" y="2620"/>
                    <a:pt x="1930" y="2620"/>
                  </a:cubicBezTo>
                  <a:cubicBezTo>
                    <a:pt x="1858" y="2620"/>
                    <a:pt x="1810" y="2596"/>
                    <a:pt x="1739" y="2549"/>
                  </a:cubicBezTo>
                  <a:cubicBezTo>
                    <a:pt x="1596" y="2453"/>
                    <a:pt x="1572" y="2263"/>
                    <a:pt x="1668" y="2120"/>
                  </a:cubicBezTo>
                  <a:cubicBezTo>
                    <a:pt x="1828" y="1873"/>
                    <a:pt x="2094" y="1741"/>
                    <a:pt x="2364" y="1741"/>
                  </a:cubicBezTo>
                  <a:close/>
                  <a:moveTo>
                    <a:pt x="1760" y="3401"/>
                  </a:moveTo>
                  <a:cubicBezTo>
                    <a:pt x="1905" y="3401"/>
                    <a:pt x="2050" y="3493"/>
                    <a:pt x="2072" y="3692"/>
                  </a:cubicBezTo>
                  <a:cubicBezTo>
                    <a:pt x="2096" y="3811"/>
                    <a:pt x="2144" y="3930"/>
                    <a:pt x="2239" y="4001"/>
                  </a:cubicBezTo>
                  <a:cubicBezTo>
                    <a:pt x="2334" y="4097"/>
                    <a:pt x="2477" y="4120"/>
                    <a:pt x="2596" y="4120"/>
                  </a:cubicBezTo>
                  <a:cubicBezTo>
                    <a:pt x="2611" y="4119"/>
                    <a:pt x="2626" y="4118"/>
                    <a:pt x="2640" y="4118"/>
                  </a:cubicBezTo>
                  <a:cubicBezTo>
                    <a:pt x="3006" y="4118"/>
                    <a:pt x="3057" y="4694"/>
                    <a:pt x="2644" y="4739"/>
                  </a:cubicBezTo>
                  <a:lnTo>
                    <a:pt x="2549" y="4739"/>
                  </a:lnTo>
                  <a:cubicBezTo>
                    <a:pt x="1977" y="4739"/>
                    <a:pt x="1501" y="4311"/>
                    <a:pt x="1453" y="3739"/>
                  </a:cubicBezTo>
                  <a:cubicBezTo>
                    <a:pt x="1428" y="3523"/>
                    <a:pt x="1593" y="3401"/>
                    <a:pt x="1760" y="3401"/>
                  </a:cubicBezTo>
                  <a:close/>
                  <a:moveTo>
                    <a:pt x="1739" y="5144"/>
                  </a:moveTo>
                  <a:cubicBezTo>
                    <a:pt x="1906" y="5144"/>
                    <a:pt x="2072" y="5263"/>
                    <a:pt x="2049" y="5502"/>
                  </a:cubicBezTo>
                  <a:cubicBezTo>
                    <a:pt x="2049" y="5621"/>
                    <a:pt x="2144" y="5716"/>
                    <a:pt x="2263" y="5716"/>
                  </a:cubicBezTo>
                  <a:cubicBezTo>
                    <a:pt x="2278" y="5714"/>
                    <a:pt x="2293" y="5714"/>
                    <a:pt x="2308" y="5714"/>
                  </a:cubicBezTo>
                  <a:cubicBezTo>
                    <a:pt x="2724" y="5714"/>
                    <a:pt x="2724" y="6337"/>
                    <a:pt x="2308" y="6337"/>
                  </a:cubicBezTo>
                  <a:cubicBezTo>
                    <a:pt x="2293" y="6337"/>
                    <a:pt x="2278" y="6337"/>
                    <a:pt x="2263" y="6335"/>
                  </a:cubicBezTo>
                  <a:cubicBezTo>
                    <a:pt x="1810" y="6335"/>
                    <a:pt x="1429" y="5954"/>
                    <a:pt x="1429" y="5502"/>
                  </a:cubicBezTo>
                  <a:cubicBezTo>
                    <a:pt x="1406" y="5263"/>
                    <a:pt x="1572" y="5144"/>
                    <a:pt x="1739" y="5144"/>
                  </a:cubicBezTo>
                  <a:close/>
                  <a:moveTo>
                    <a:pt x="2763" y="0"/>
                  </a:moveTo>
                  <a:cubicBezTo>
                    <a:pt x="2287" y="0"/>
                    <a:pt x="1858" y="286"/>
                    <a:pt x="1644" y="715"/>
                  </a:cubicBezTo>
                  <a:cubicBezTo>
                    <a:pt x="1477" y="786"/>
                    <a:pt x="1334" y="882"/>
                    <a:pt x="1215" y="1001"/>
                  </a:cubicBezTo>
                  <a:cubicBezTo>
                    <a:pt x="1001" y="1215"/>
                    <a:pt x="905" y="1501"/>
                    <a:pt x="905" y="1787"/>
                  </a:cubicBezTo>
                  <a:cubicBezTo>
                    <a:pt x="524" y="2025"/>
                    <a:pt x="310" y="2453"/>
                    <a:pt x="286" y="2906"/>
                  </a:cubicBezTo>
                  <a:cubicBezTo>
                    <a:pt x="310" y="3025"/>
                    <a:pt x="310" y="3144"/>
                    <a:pt x="358" y="3263"/>
                  </a:cubicBezTo>
                  <a:cubicBezTo>
                    <a:pt x="120" y="3501"/>
                    <a:pt x="1" y="3835"/>
                    <a:pt x="1" y="4168"/>
                  </a:cubicBezTo>
                  <a:cubicBezTo>
                    <a:pt x="1" y="4406"/>
                    <a:pt x="48" y="4620"/>
                    <a:pt x="167" y="4835"/>
                  </a:cubicBezTo>
                  <a:cubicBezTo>
                    <a:pt x="72" y="5025"/>
                    <a:pt x="1" y="5240"/>
                    <a:pt x="1" y="5454"/>
                  </a:cubicBezTo>
                  <a:cubicBezTo>
                    <a:pt x="1" y="5764"/>
                    <a:pt x="120" y="6049"/>
                    <a:pt x="334" y="6287"/>
                  </a:cubicBezTo>
                  <a:cubicBezTo>
                    <a:pt x="334" y="6311"/>
                    <a:pt x="334" y="6359"/>
                    <a:pt x="334" y="6383"/>
                  </a:cubicBezTo>
                  <a:cubicBezTo>
                    <a:pt x="334" y="6716"/>
                    <a:pt x="477" y="7049"/>
                    <a:pt x="691" y="7288"/>
                  </a:cubicBezTo>
                  <a:cubicBezTo>
                    <a:pt x="905" y="7502"/>
                    <a:pt x="1191" y="7645"/>
                    <a:pt x="1501" y="7669"/>
                  </a:cubicBezTo>
                  <a:cubicBezTo>
                    <a:pt x="1763" y="8050"/>
                    <a:pt x="2215" y="8288"/>
                    <a:pt x="2668" y="8288"/>
                  </a:cubicBezTo>
                  <a:cubicBezTo>
                    <a:pt x="2930" y="8288"/>
                    <a:pt x="3192" y="8193"/>
                    <a:pt x="3406" y="8050"/>
                  </a:cubicBezTo>
                  <a:lnTo>
                    <a:pt x="3406" y="191"/>
                  </a:lnTo>
                  <a:cubicBezTo>
                    <a:pt x="3215" y="48"/>
                    <a:pt x="3001" y="0"/>
                    <a:pt x="2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2556259" y="2288231"/>
              <a:ext cx="117417" cy="283753"/>
            </a:xfrm>
            <a:custGeom>
              <a:rect b="b" l="l" r="r" t="t"/>
              <a:pathLst>
                <a:path extrusionOk="0" h="8289" w="3430">
                  <a:moveTo>
                    <a:pt x="1042" y="1765"/>
                  </a:moveTo>
                  <a:cubicBezTo>
                    <a:pt x="1312" y="1765"/>
                    <a:pt x="1579" y="1897"/>
                    <a:pt x="1739" y="2144"/>
                  </a:cubicBezTo>
                  <a:cubicBezTo>
                    <a:pt x="1858" y="2263"/>
                    <a:pt x="1810" y="2477"/>
                    <a:pt x="1667" y="2573"/>
                  </a:cubicBezTo>
                  <a:cubicBezTo>
                    <a:pt x="1610" y="2611"/>
                    <a:pt x="1545" y="2630"/>
                    <a:pt x="1482" y="2630"/>
                  </a:cubicBezTo>
                  <a:cubicBezTo>
                    <a:pt x="1387" y="2630"/>
                    <a:pt x="1296" y="2587"/>
                    <a:pt x="1239" y="2501"/>
                  </a:cubicBezTo>
                  <a:cubicBezTo>
                    <a:pt x="1191" y="2454"/>
                    <a:pt x="1143" y="2406"/>
                    <a:pt x="1096" y="2406"/>
                  </a:cubicBezTo>
                  <a:cubicBezTo>
                    <a:pt x="1075" y="2399"/>
                    <a:pt x="1056" y="2396"/>
                    <a:pt x="1038" y="2396"/>
                  </a:cubicBezTo>
                  <a:cubicBezTo>
                    <a:pt x="996" y="2396"/>
                    <a:pt x="963" y="2413"/>
                    <a:pt x="929" y="2430"/>
                  </a:cubicBezTo>
                  <a:cubicBezTo>
                    <a:pt x="858" y="2486"/>
                    <a:pt x="786" y="2510"/>
                    <a:pt x="720" y="2510"/>
                  </a:cubicBezTo>
                  <a:cubicBezTo>
                    <a:pt x="451" y="2510"/>
                    <a:pt x="266" y="2120"/>
                    <a:pt x="572" y="1930"/>
                  </a:cubicBezTo>
                  <a:lnTo>
                    <a:pt x="548" y="1930"/>
                  </a:lnTo>
                  <a:cubicBezTo>
                    <a:pt x="696" y="1818"/>
                    <a:pt x="870" y="1765"/>
                    <a:pt x="1042" y="1765"/>
                  </a:cubicBezTo>
                  <a:close/>
                  <a:moveTo>
                    <a:pt x="1678" y="3435"/>
                  </a:moveTo>
                  <a:cubicBezTo>
                    <a:pt x="1846" y="3435"/>
                    <a:pt x="2013" y="3549"/>
                    <a:pt x="2001" y="3763"/>
                  </a:cubicBezTo>
                  <a:cubicBezTo>
                    <a:pt x="1929" y="4335"/>
                    <a:pt x="1453" y="4763"/>
                    <a:pt x="905" y="4763"/>
                  </a:cubicBezTo>
                  <a:lnTo>
                    <a:pt x="786" y="4763"/>
                  </a:lnTo>
                  <a:cubicBezTo>
                    <a:pt x="373" y="4718"/>
                    <a:pt x="424" y="4142"/>
                    <a:pt x="811" y="4142"/>
                  </a:cubicBezTo>
                  <a:cubicBezTo>
                    <a:pt x="826" y="4142"/>
                    <a:pt x="842" y="4143"/>
                    <a:pt x="858" y="4144"/>
                  </a:cubicBezTo>
                  <a:cubicBezTo>
                    <a:pt x="977" y="4144"/>
                    <a:pt x="1096" y="4121"/>
                    <a:pt x="1191" y="4025"/>
                  </a:cubicBezTo>
                  <a:cubicBezTo>
                    <a:pt x="1286" y="3954"/>
                    <a:pt x="1358" y="3835"/>
                    <a:pt x="1358" y="3716"/>
                  </a:cubicBezTo>
                  <a:cubicBezTo>
                    <a:pt x="1380" y="3525"/>
                    <a:pt x="1529" y="3435"/>
                    <a:pt x="1678" y="3435"/>
                  </a:cubicBezTo>
                  <a:close/>
                  <a:moveTo>
                    <a:pt x="596" y="1"/>
                  </a:moveTo>
                  <a:cubicBezTo>
                    <a:pt x="381" y="1"/>
                    <a:pt x="167" y="48"/>
                    <a:pt x="0" y="167"/>
                  </a:cubicBezTo>
                  <a:lnTo>
                    <a:pt x="0" y="8050"/>
                  </a:lnTo>
                  <a:cubicBezTo>
                    <a:pt x="238" y="8193"/>
                    <a:pt x="500" y="8288"/>
                    <a:pt x="786" y="8288"/>
                  </a:cubicBezTo>
                  <a:lnTo>
                    <a:pt x="953" y="8288"/>
                  </a:lnTo>
                  <a:lnTo>
                    <a:pt x="953" y="8050"/>
                  </a:lnTo>
                  <a:cubicBezTo>
                    <a:pt x="953" y="6621"/>
                    <a:pt x="1953" y="5383"/>
                    <a:pt x="3334" y="5073"/>
                  </a:cubicBezTo>
                  <a:lnTo>
                    <a:pt x="3358" y="5073"/>
                  </a:lnTo>
                  <a:cubicBezTo>
                    <a:pt x="3334" y="4978"/>
                    <a:pt x="3287" y="4883"/>
                    <a:pt x="3263" y="4787"/>
                  </a:cubicBezTo>
                  <a:cubicBezTo>
                    <a:pt x="3358" y="4597"/>
                    <a:pt x="3429" y="4359"/>
                    <a:pt x="3429" y="4121"/>
                  </a:cubicBezTo>
                  <a:cubicBezTo>
                    <a:pt x="3429" y="3787"/>
                    <a:pt x="3287" y="3478"/>
                    <a:pt x="3048" y="3239"/>
                  </a:cubicBezTo>
                  <a:cubicBezTo>
                    <a:pt x="3072" y="3120"/>
                    <a:pt x="3096" y="3001"/>
                    <a:pt x="3096" y="2882"/>
                  </a:cubicBezTo>
                  <a:cubicBezTo>
                    <a:pt x="3096" y="2430"/>
                    <a:pt x="2858" y="2001"/>
                    <a:pt x="2477" y="1763"/>
                  </a:cubicBezTo>
                  <a:cubicBezTo>
                    <a:pt x="2477" y="1477"/>
                    <a:pt x="2358" y="1191"/>
                    <a:pt x="2143" y="977"/>
                  </a:cubicBezTo>
                  <a:cubicBezTo>
                    <a:pt x="2024" y="858"/>
                    <a:pt x="1882" y="763"/>
                    <a:pt x="1715" y="715"/>
                  </a:cubicBezTo>
                  <a:cubicBezTo>
                    <a:pt x="1500" y="286"/>
                    <a:pt x="1072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2581762" y="2481439"/>
              <a:ext cx="202793" cy="173867"/>
            </a:xfrm>
            <a:custGeom>
              <a:rect b="b" l="l" r="r" t="t"/>
              <a:pathLst>
                <a:path extrusionOk="0" h="5079" w="5924">
                  <a:moveTo>
                    <a:pt x="3399" y="941"/>
                  </a:moveTo>
                  <a:cubicBezTo>
                    <a:pt x="3566" y="941"/>
                    <a:pt x="3732" y="1048"/>
                    <a:pt x="3732" y="1263"/>
                  </a:cubicBezTo>
                  <a:lnTo>
                    <a:pt x="3732" y="2287"/>
                  </a:lnTo>
                  <a:lnTo>
                    <a:pt x="4161" y="2287"/>
                  </a:lnTo>
                  <a:cubicBezTo>
                    <a:pt x="4613" y="2287"/>
                    <a:pt x="4613" y="2977"/>
                    <a:pt x="4161" y="2977"/>
                  </a:cubicBezTo>
                  <a:lnTo>
                    <a:pt x="3399" y="2977"/>
                  </a:lnTo>
                  <a:cubicBezTo>
                    <a:pt x="3208" y="2977"/>
                    <a:pt x="3066" y="2811"/>
                    <a:pt x="3066" y="2644"/>
                  </a:cubicBezTo>
                  <a:lnTo>
                    <a:pt x="3066" y="1263"/>
                  </a:lnTo>
                  <a:cubicBezTo>
                    <a:pt x="3066" y="1048"/>
                    <a:pt x="3232" y="941"/>
                    <a:pt x="3399" y="941"/>
                  </a:cubicBezTo>
                  <a:close/>
                  <a:moveTo>
                    <a:pt x="3442" y="0"/>
                  </a:moveTo>
                  <a:cubicBezTo>
                    <a:pt x="3428" y="0"/>
                    <a:pt x="3413" y="0"/>
                    <a:pt x="3399" y="1"/>
                  </a:cubicBezTo>
                  <a:cubicBezTo>
                    <a:pt x="3389" y="1"/>
                    <a:pt x="3379" y="0"/>
                    <a:pt x="3370" y="0"/>
                  </a:cubicBezTo>
                  <a:cubicBezTo>
                    <a:pt x="1127" y="0"/>
                    <a:pt x="0" y="2722"/>
                    <a:pt x="1589" y="4335"/>
                  </a:cubicBezTo>
                  <a:cubicBezTo>
                    <a:pt x="2103" y="4849"/>
                    <a:pt x="2735" y="5078"/>
                    <a:pt x="3356" y="5078"/>
                  </a:cubicBezTo>
                  <a:cubicBezTo>
                    <a:pt x="4664" y="5078"/>
                    <a:pt x="5923" y="4059"/>
                    <a:pt x="5923" y="2525"/>
                  </a:cubicBezTo>
                  <a:cubicBezTo>
                    <a:pt x="5923" y="1134"/>
                    <a:pt x="4827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16"/>
          <p:cNvGrpSpPr/>
          <p:nvPr/>
        </p:nvGrpSpPr>
        <p:grpSpPr>
          <a:xfrm>
            <a:off x="3185166" y="2208732"/>
            <a:ext cx="372621" cy="329385"/>
            <a:chOff x="3199454" y="2306991"/>
            <a:chExt cx="372621" cy="329385"/>
          </a:xfrm>
        </p:grpSpPr>
        <p:sp>
          <p:nvSpPr>
            <p:cNvPr id="602" name="Google Shape;602;p16"/>
            <p:cNvSpPr/>
            <p:nvPr/>
          </p:nvSpPr>
          <p:spPr>
            <a:xfrm>
              <a:off x="3199454" y="2306991"/>
              <a:ext cx="265815" cy="329385"/>
            </a:xfrm>
            <a:custGeom>
              <a:rect b="b" l="l" r="r" t="t"/>
              <a:pathLst>
                <a:path extrusionOk="0" h="9622" w="7765">
                  <a:moveTo>
                    <a:pt x="5097" y="0"/>
                  </a:moveTo>
                  <a:cubicBezTo>
                    <a:pt x="4097" y="0"/>
                    <a:pt x="2835" y="358"/>
                    <a:pt x="2120" y="1072"/>
                  </a:cubicBezTo>
                  <a:cubicBezTo>
                    <a:pt x="1430" y="1763"/>
                    <a:pt x="1025" y="2715"/>
                    <a:pt x="1025" y="3692"/>
                  </a:cubicBezTo>
                  <a:cubicBezTo>
                    <a:pt x="1025" y="3954"/>
                    <a:pt x="977" y="4192"/>
                    <a:pt x="858" y="4406"/>
                  </a:cubicBezTo>
                  <a:lnTo>
                    <a:pt x="239" y="5597"/>
                  </a:lnTo>
                  <a:cubicBezTo>
                    <a:pt x="1" y="6002"/>
                    <a:pt x="310" y="6502"/>
                    <a:pt x="763" y="6502"/>
                  </a:cubicBezTo>
                  <a:lnTo>
                    <a:pt x="1025" y="6502"/>
                  </a:lnTo>
                  <a:lnTo>
                    <a:pt x="1025" y="7454"/>
                  </a:lnTo>
                  <a:cubicBezTo>
                    <a:pt x="1025" y="8026"/>
                    <a:pt x="1501" y="8502"/>
                    <a:pt x="2049" y="8502"/>
                  </a:cubicBezTo>
                  <a:lnTo>
                    <a:pt x="2716" y="8502"/>
                  </a:lnTo>
                  <a:lnTo>
                    <a:pt x="2716" y="8764"/>
                  </a:lnTo>
                  <a:cubicBezTo>
                    <a:pt x="2739" y="9240"/>
                    <a:pt x="3121" y="9621"/>
                    <a:pt x="3573" y="9621"/>
                  </a:cubicBezTo>
                  <a:lnTo>
                    <a:pt x="6836" y="9621"/>
                  </a:lnTo>
                  <a:cubicBezTo>
                    <a:pt x="7312" y="9621"/>
                    <a:pt x="7693" y="9240"/>
                    <a:pt x="7693" y="8764"/>
                  </a:cubicBezTo>
                  <a:lnTo>
                    <a:pt x="7693" y="8145"/>
                  </a:lnTo>
                  <a:cubicBezTo>
                    <a:pt x="7693" y="7835"/>
                    <a:pt x="7717" y="7550"/>
                    <a:pt x="7764" y="7240"/>
                  </a:cubicBezTo>
                  <a:cubicBezTo>
                    <a:pt x="6002" y="7073"/>
                    <a:pt x="4668" y="5573"/>
                    <a:pt x="4668" y="3811"/>
                  </a:cubicBezTo>
                  <a:cubicBezTo>
                    <a:pt x="4668" y="2334"/>
                    <a:pt x="5597" y="1024"/>
                    <a:pt x="7002" y="548"/>
                  </a:cubicBezTo>
                  <a:cubicBezTo>
                    <a:pt x="6431" y="191"/>
                    <a:pt x="5764" y="0"/>
                    <a:pt x="5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3346208" y="2341223"/>
              <a:ext cx="225866" cy="193003"/>
            </a:xfrm>
            <a:custGeom>
              <a:rect b="b" l="l" r="r" t="t"/>
              <a:pathLst>
                <a:path extrusionOk="0" h="5638" w="6598">
                  <a:moveTo>
                    <a:pt x="3767" y="851"/>
                  </a:moveTo>
                  <a:cubicBezTo>
                    <a:pt x="4141" y="851"/>
                    <a:pt x="4512" y="1034"/>
                    <a:pt x="4740" y="1382"/>
                  </a:cubicBezTo>
                  <a:cubicBezTo>
                    <a:pt x="5144" y="2001"/>
                    <a:pt x="4859" y="2811"/>
                    <a:pt x="4192" y="3073"/>
                  </a:cubicBezTo>
                  <a:cubicBezTo>
                    <a:pt x="4120" y="3096"/>
                    <a:pt x="4097" y="3168"/>
                    <a:pt x="4097" y="3239"/>
                  </a:cubicBezTo>
                  <a:cubicBezTo>
                    <a:pt x="4120" y="3466"/>
                    <a:pt x="3948" y="3579"/>
                    <a:pt x="3775" y="3579"/>
                  </a:cubicBezTo>
                  <a:cubicBezTo>
                    <a:pt x="3602" y="3579"/>
                    <a:pt x="3430" y="3466"/>
                    <a:pt x="3454" y="3239"/>
                  </a:cubicBezTo>
                  <a:cubicBezTo>
                    <a:pt x="3454" y="2906"/>
                    <a:pt x="3668" y="2620"/>
                    <a:pt x="3954" y="2501"/>
                  </a:cubicBezTo>
                  <a:cubicBezTo>
                    <a:pt x="4168" y="2406"/>
                    <a:pt x="4311" y="2191"/>
                    <a:pt x="4311" y="1977"/>
                  </a:cubicBezTo>
                  <a:cubicBezTo>
                    <a:pt x="4287" y="1691"/>
                    <a:pt x="4073" y="1501"/>
                    <a:pt x="3811" y="1477"/>
                  </a:cubicBezTo>
                  <a:cubicBezTo>
                    <a:pt x="3644" y="1477"/>
                    <a:pt x="3501" y="1525"/>
                    <a:pt x="3406" y="1644"/>
                  </a:cubicBezTo>
                  <a:cubicBezTo>
                    <a:pt x="3346" y="1703"/>
                    <a:pt x="3263" y="1733"/>
                    <a:pt x="3180" y="1733"/>
                  </a:cubicBezTo>
                  <a:cubicBezTo>
                    <a:pt x="3096" y="1733"/>
                    <a:pt x="3013" y="1703"/>
                    <a:pt x="2953" y="1644"/>
                  </a:cubicBezTo>
                  <a:cubicBezTo>
                    <a:pt x="2834" y="1501"/>
                    <a:pt x="2834" y="1310"/>
                    <a:pt x="2953" y="1191"/>
                  </a:cubicBezTo>
                  <a:cubicBezTo>
                    <a:pt x="3183" y="962"/>
                    <a:pt x="3476" y="851"/>
                    <a:pt x="3767" y="851"/>
                  </a:cubicBezTo>
                  <a:close/>
                  <a:moveTo>
                    <a:pt x="3775" y="3858"/>
                  </a:moveTo>
                  <a:cubicBezTo>
                    <a:pt x="3924" y="3858"/>
                    <a:pt x="4073" y="3954"/>
                    <a:pt x="4097" y="4144"/>
                  </a:cubicBezTo>
                  <a:lnTo>
                    <a:pt x="4097" y="4478"/>
                  </a:lnTo>
                  <a:cubicBezTo>
                    <a:pt x="4073" y="4668"/>
                    <a:pt x="3924" y="4763"/>
                    <a:pt x="3775" y="4763"/>
                  </a:cubicBezTo>
                  <a:cubicBezTo>
                    <a:pt x="3626" y="4763"/>
                    <a:pt x="3477" y="4668"/>
                    <a:pt x="3454" y="4478"/>
                  </a:cubicBezTo>
                  <a:lnTo>
                    <a:pt x="3454" y="4144"/>
                  </a:lnTo>
                  <a:cubicBezTo>
                    <a:pt x="3477" y="3954"/>
                    <a:pt x="3626" y="3858"/>
                    <a:pt x="3775" y="3858"/>
                  </a:cubicBezTo>
                  <a:close/>
                  <a:moveTo>
                    <a:pt x="3763" y="1"/>
                  </a:moveTo>
                  <a:cubicBezTo>
                    <a:pt x="1263" y="1"/>
                    <a:pt x="0" y="3025"/>
                    <a:pt x="1787" y="4811"/>
                  </a:cubicBezTo>
                  <a:cubicBezTo>
                    <a:pt x="2357" y="5381"/>
                    <a:pt x="3059" y="5637"/>
                    <a:pt x="3749" y="5637"/>
                  </a:cubicBezTo>
                  <a:cubicBezTo>
                    <a:pt x="5192" y="5637"/>
                    <a:pt x="6581" y="4518"/>
                    <a:pt x="6597" y="2811"/>
                  </a:cubicBezTo>
                  <a:cubicBezTo>
                    <a:pt x="6597" y="1263"/>
                    <a:pt x="5335" y="1"/>
                    <a:pt x="3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6"/>
          <p:cNvGrpSpPr/>
          <p:nvPr/>
        </p:nvGrpSpPr>
        <p:grpSpPr>
          <a:xfrm>
            <a:off x="3980011" y="2208732"/>
            <a:ext cx="372621" cy="329385"/>
            <a:chOff x="3994298" y="2306991"/>
            <a:chExt cx="372621" cy="329385"/>
          </a:xfrm>
        </p:grpSpPr>
        <p:sp>
          <p:nvSpPr>
            <p:cNvPr id="605" name="Google Shape;605;p16"/>
            <p:cNvSpPr/>
            <p:nvPr/>
          </p:nvSpPr>
          <p:spPr>
            <a:xfrm>
              <a:off x="3994298" y="2306991"/>
              <a:ext cx="265815" cy="329385"/>
            </a:xfrm>
            <a:custGeom>
              <a:rect b="b" l="l" r="r" t="t"/>
              <a:pathLst>
                <a:path extrusionOk="0" h="9622" w="7765">
                  <a:moveTo>
                    <a:pt x="5097" y="0"/>
                  </a:moveTo>
                  <a:cubicBezTo>
                    <a:pt x="4097" y="0"/>
                    <a:pt x="2835" y="358"/>
                    <a:pt x="2120" y="1072"/>
                  </a:cubicBezTo>
                  <a:cubicBezTo>
                    <a:pt x="1430" y="1763"/>
                    <a:pt x="1025" y="2715"/>
                    <a:pt x="1025" y="3692"/>
                  </a:cubicBezTo>
                  <a:cubicBezTo>
                    <a:pt x="1025" y="3954"/>
                    <a:pt x="977" y="4192"/>
                    <a:pt x="858" y="4406"/>
                  </a:cubicBezTo>
                  <a:lnTo>
                    <a:pt x="239" y="5597"/>
                  </a:lnTo>
                  <a:cubicBezTo>
                    <a:pt x="1" y="6002"/>
                    <a:pt x="311" y="6502"/>
                    <a:pt x="763" y="6502"/>
                  </a:cubicBezTo>
                  <a:lnTo>
                    <a:pt x="1025" y="6502"/>
                  </a:lnTo>
                  <a:lnTo>
                    <a:pt x="1025" y="7454"/>
                  </a:lnTo>
                  <a:cubicBezTo>
                    <a:pt x="1025" y="8026"/>
                    <a:pt x="1501" y="8502"/>
                    <a:pt x="2049" y="8502"/>
                  </a:cubicBezTo>
                  <a:lnTo>
                    <a:pt x="2716" y="8502"/>
                  </a:lnTo>
                  <a:lnTo>
                    <a:pt x="2716" y="8764"/>
                  </a:lnTo>
                  <a:cubicBezTo>
                    <a:pt x="2740" y="9240"/>
                    <a:pt x="3121" y="9621"/>
                    <a:pt x="3573" y="9621"/>
                  </a:cubicBezTo>
                  <a:lnTo>
                    <a:pt x="6836" y="9621"/>
                  </a:lnTo>
                  <a:cubicBezTo>
                    <a:pt x="7312" y="9621"/>
                    <a:pt x="7693" y="9240"/>
                    <a:pt x="7693" y="8764"/>
                  </a:cubicBezTo>
                  <a:lnTo>
                    <a:pt x="7693" y="8145"/>
                  </a:lnTo>
                  <a:cubicBezTo>
                    <a:pt x="7693" y="7835"/>
                    <a:pt x="7717" y="7550"/>
                    <a:pt x="7764" y="7240"/>
                  </a:cubicBezTo>
                  <a:cubicBezTo>
                    <a:pt x="6002" y="7073"/>
                    <a:pt x="4669" y="5573"/>
                    <a:pt x="4669" y="3811"/>
                  </a:cubicBezTo>
                  <a:cubicBezTo>
                    <a:pt x="4669" y="2334"/>
                    <a:pt x="5597" y="1024"/>
                    <a:pt x="7002" y="548"/>
                  </a:cubicBezTo>
                  <a:cubicBezTo>
                    <a:pt x="6431" y="191"/>
                    <a:pt x="5764" y="0"/>
                    <a:pt x="5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4141053" y="2341223"/>
              <a:ext cx="225866" cy="193003"/>
            </a:xfrm>
            <a:custGeom>
              <a:rect b="b" l="l" r="r" t="t"/>
              <a:pathLst>
                <a:path extrusionOk="0" h="5638" w="6598">
                  <a:moveTo>
                    <a:pt x="3839" y="1085"/>
                  </a:moveTo>
                  <a:cubicBezTo>
                    <a:pt x="4065" y="1085"/>
                    <a:pt x="4287" y="1318"/>
                    <a:pt x="4097" y="1572"/>
                  </a:cubicBezTo>
                  <a:lnTo>
                    <a:pt x="3573" y="2501"/>
                  </a:lnTo>
                  <a:lnTo>
                    <a:pt x="4501" y="2501"/>
                  </a:lnTo>
                  <a:cubicBezTo>
                    <a:pt x="4512" y="2500"/>
                    <a:pt x="4522" y="2500"/>
                    <a:pt x="4532" y="2500"/>
                  </a:cubicBezTo>
                  <a:cubicBezTo>
                    <a:pt x="4776" y="2500"/>
                    <a:pt x="4925" y="2771"/>
                    <a:pt x="4787" y="2977"/>
                  </a:cubicBezTo>
                  <a:lnTo>
                    <a:pt x="4001" y="4359"/>
                  </a:lnTo>
                  <a:cubicBezTo>
                    <a:pt x="3960" y="4441"/>
                    <a:pt x="3883" y="4506"/>
                    <a:pt x="3785" y="4506"/>
                  </a:cubicBezTo>
                  <a:cubicBezTo>
                    <a:pt x="3770" y="4506"/>
                    <a:pt x="3755" y="4505"/>
                    <a:pt x="3739" y="4501"/>
                  </a:cubicBezTo>
                  <a:cubicBezTo>
                    <a:pt x="3668" y="4501"/>
                    <a:pt x="3620" y="4501"/>
                    <a:pt x="3573" y="4478"/>
                  </a:cubicBezTo>
                  <a:cubicBezTo>
                    <a:pt x="3430" y="4382"/>
                    <a:pt x="3382" y="4192"/>
                    <a:pt x="3454" y="4049"/>
                  </a:cubicBezTo>
                  <a:lnTo>
                    <a:pt x="3978" y="3144"/>
                  </a:lnTo>
                  <a:lnTo>
                    <a:pt x="3049" y="3144"/>
                  </a:lnTo>
                  <a:cubicBezTo>
                    <a:pt x="2811" y="3144"/>
                    <a:pt x="2644" y="2882"/>
                    <a:pt x="2763" y="2692"/>
                  </a:cubicBezTo>
                  <a:lnTo>
                    <a:pt x="3549" y="1287"/>
                  </a:lnTo>
                  <a:cubicBezTo>
                    <a:pt x="3612" y="1144"/>
                    <a:pt x="3726" y="1085"/>
                    <a:pt x="3839" y="1085"/>
                  </a:cubicBezTo>
                  <a:close/>
                  <a:moveTo>
                    <a:pt x="3763" y="1"/>
                  </a:moveTo>
                  <a:cubicBezTo>
                    <a:pt x="1263" y="1"/>
                    <a:pt x="1" y="3025"/>
                    <a:pt x="1787" y="4811"/>
                  </a:cubicBezTo>
                  <a:cubicBezTo>
                    <a:pt x="2357" y="5381"/>
                    <a:pt x="3059" y="5637"/>
                    <a:pt x="3749" y="5637"/>
                  </a:cubicBezTo>
                  <a:cubicBezTo>
                    <a:pt x="5192" y="5637"/>
                    <a:pt x="6581" y="4518"/>
                    <a:pt x="6597" y="2811"/>
                  </a:cubicBezTo>
                  <a:cubicBezTo>
                    <a:pt x="6597" y="1263"/>
                    <a:pt x="5335" y="1"/>
                    <a:pt x="3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16"/>
          <p:cNvGrpSpPr/>
          <p:nvPr/>
        </p:nvGrpSpPr>
        <p:grpSpPr>
          <a:xfrm>
            <a:off x="4798377" y="2189973"/>
            <a:ext cx="339997" cy="366904"/>
            <a:chOff x="4807902" y="2288231"/>
            <a:chExt cx="339997" cy="366904"/>
          </a:xfrm>
        </p:grpSpPr>
        <p:sp>
          <p:nvSpPr>
            <p:cNvPr id="608" name="Google Shape;608;p16"/>
            <p:cNvSpPr/>
            <p:nvPr/>
          </p:nvSpPr>
          <p:spPr>
            <a:xfrm>
              <a:off x="4807902" y="2288231"/>
              <a:ext cx="339997" cy="366904"/>
            </a:xfrm>
            <a:custGeom>
              <a:rect b="b" l="l" r="r" t="t"/>
              <a:pathLst>
                <a:path extrusionOk="0" h="10718" w="9932">
                  <a:moveTo>
                    <a:pt x="4978" y="620"/>
                  </a:moveTo>
                  <a:cubicBezTo>
                    <a:pt x="5311" y="620"/>
                    <a:pt x="5716" y="1096"/>
                    <a:pt x="6002" y="1906"/>
                  </a:cubicBezTo>
                  <a:cubicBezTo>
                    <a:pt x="6073" y="2072"/>
                    <a:pt x="6121" y="2239"/>
                    <a:pt x="6169" y="2406"/>
                  </a:cubicBezTo>
                  <a:cubicBezTo>
                    <a:pt x="5764" y="2549"/>
                    <a:pt x="5359" y="2715"/>
                    <a:pt x="4978" y="2882"/>
                  </a:cubicBezTo>
                  <a:cubicBezTo>
                    <a:pt x="4597" y="2715"/>
                    <a:pt x="4192" y="2549"/>
                    <a:pt x="3787" y="2406"/>
                  </a:cubicBezTo>
                  <a:cubicBezTo>
                    <a:pt x="3835" y="2239"/>
                    <a:pt x="3883" y="2072"/>
                    <a:pt x="3954" y="1906"/>
                  </a:cubicBezTo>
                  <a:lnTo>
                    <a:pt x="3930" y="1906"/>
                  </a:lnTo>
                  <a:cubicBezTo>
                    <a:pt x="4216" y="1096"/>
                    <a:pt x="4621" y="620"/>
                    <a:pt x="4978" y="620"/>
                  </a:cubicBezTo>
                  <a:close/>
                  <a:moveTo>
                    <a:pt x="3621" y="3025"/>
                  </a:moveTo>
                  <a:cubicBezTo>
                    <a:pt x="3811" y="3096"/>
                    <a:pt x="4025" y="3168"/>
                    <a:pt x="4240" y="3263"/>
                  </a:cubicBezTo>
                  <a:lnTo>
                    <a:pt x="3859" y="3454"/>
                  </a:lnTo>
                  <a:cubicBezTo>
                    <a:pt x="3740" y="3525"/>
                    <a:pt x="3621" y="3597"/>
                    <a:pt x="3502" y="3668"/>
                  </a:cubicBezTo>
                  <a:cubicBezTo>
                    <a:pt x="3549" y="3454"/>
                    <a:pt x="3573" y="3239"/>
                    <a:pt x="3621" y="3025"/>
                  </a:cubicBezTo>
                  <a:close/>
                  <a:moveTo>
                    <a:pt x="6312" y="3025"/>
                  </a:moveTo>
                  <a:cubicBezTo>
                    <a:pt x="6359" y="3239"/>
                    <a:pt x="6407" y="3454"/>
                    <a:pt x="6431" y="3668"/>
                  </a:cubicBezTo>
                  <a:cubicBezTo>
                    <a:pt x="6312" y="3597"/>
                    <a:pt x="6193" y="3525"/>
                    <a:pt x="6073" y="3454"/>
                  </a:cubicBezTo>
                  <a:lnTo>
                    <a:pt x="5692" y="3263"/>
                  </a:lnTo>
                  <a:cubicBezTo>
                    <a:pt x="5907" y="3168"/>
                    <a:pt x="6121" y="3096"/>
                    <a:pt x="6312" y="3025"/>
                  </a:cubicBezTo>
                  <a:close/>
                  <a:moveTo>
                    <a:pt x="1811" y="2668"/>
                  </a:moveTo>
                  <a:cubicBezTo>
                    <a:pt x="2025" y="2668"/>
                    <a:pt x="2263" y="2692"/>
                    <a:pt x="2501" y="2739"/>
                  </a:cubicBezTo>
                  <a:cubicBezTo>
                    <a:pt x="2668" y="2763"/>
                    <a:pt x="2835" y="2787"/>
                    <a:pt x="3025" y="2835"/>
                  </a:cubicBezTo>
                  <a:cubicBezTo>
                    <a:pt x="2930" y="3263"/>
                    <a:pt x="2859" y="3692"/>
                    <a:pt x="2835" y="4121"/>
                  </a:cubicBezTo>
                  <a:cubicBezTo>
                    <a:pt x="2478" y="4382"/>
                    <a:pt x="2144" y="4644"/>
                    <a:pt x="1811" y="4930"/>
                  </a:cubicBezTo>
                  <a:cubicBezTo>
                    <a:pt x="1692" y="4787"/>
                    <a:pt x="1573" y="4668"/>
                    <a:pt x="1453" y="4525"/>
                  </a:cubicBezTo>
                  <a:cubicBezTo>
                    <a:pt x="906" y="3882"/>
                    <a:pt x="691" y="3311"/>
                    <a:pt x="858" y="3001"/>
                  </a:cubicBezTo>
                  <a:lnTo>
                    <a:pt x="882" y="3001"/>
                  </a:lnTo>
                  <a:cubicBezTo>
                    <a:pt x="1001" y="2787"/>
                    <a:pt x="1334" y="2668"/>
                    <a:pt x="1811" y="2668"/>
                  </a:cubicBezTo>
                  <a:close/>
                  <a:moveTo>
                    <a:pt x="8122" y="2668"/>
                  </a:moveTo>
                  <a:cubicBezTo>
                    <a:pt x="8598" y="2668"/>
                    <a:pt x="8931" y="2787"/>
                    <a:pt x="9074" y="3001"/>
                  </a:cubicBezTo>
                  <a:cubicBezTo>
                    <a:pt x="9241" y="3287"/>
                    <a:pt x="9026" y="3882"/>
                    <a:pt x="8479" y="4525"/>
                  </a:cubicBezTo>
                  <a:cubicBezTo>
                    <a:pt x="8360" y="4668"/>
                    <a:pt x="8241" y="4787"/>
                    <a:pt x="8098" y="4930"/>
                  </a:cubicBezTo>
                  <a:cubicBezTo>
                    <a:pt x="7788" y="4644"/>
                    <a:pt x="7455" y="4382"/>
                    <a:pt x="7098" y="4121"/>
                  </a:cubicBezTo>
                  <a:cubicBezTo>
                    <a:pt x="7050" y="3692"/>
                    <a:pt x="7002" y="3263"/>
                    <a:pt x="6907" y="2835"/>
                  </a:cubicBezTo>
                  <a:cubicBezTo>
                    <a:pt x="7098" y="2787"/>
                    <a:pt x="7264" y="2763"/>
                    <a:pt x="7431" y="2739"/>
                  </a:cubicBezTo>
                  <a:cubicBezTo>
                    <a:pt x="7669" y="2692"/>
                    <a:pt x="7907" y="2668"/>
                    <a:pt x="8122" y="2668"/>
                  </a:cubicBezTo>
                  <a:close/>
                  <a:moveTo>
                    <a:pt x="2787" y="4930"/>
                  </a:moveTo>
                  <a:lnTo>
                    <a:pt x="2787" y="5359"/>
                  </a:lnTo>
                  <a:lnTo>
                    <a:pt x="2787" y="5788"/>
                  </a:lnTo>
                  <a:cubicBezTo>
                    <a:pt x="2597" y="5645"/>
                    <a:pt x="2430" y="5502"/>
                    <a:pt x="2263" y="5359"/>
                  </a:cubicBezTo>
                  <a:cubicBezTo>
                    <a:pt x="2430" y="5216"/>
                    <a:pt x="2597" y="5073"/>
                    <a:pt x="2787" y="4930"/>
                  </a:cubicBezTo>
                  <a:close/>
                  <a:moveTo>
                    <a:pt x="7169" y="4930"/>
                  </a:moveTo>
                  <a:cubicBezTo>
                    <a:pt x="7336" y="5073"/>
                    <a:pt x="7502" y="5216"/>
                    <a:pt x="7669" y="5359"/>
                  </a:cubicBezTo>
                  <a:cubicBezTo>
                    <a:pt x="7502" y="5502"/>
                    <a:pt x="7336" y="5645"/>
                    <a:pt x="7169" y="5788"/>
                  </a:cubicBezTo>
                  <a:lnTo>
                    <a:pt x="7169" y="5359"/>
                  </a:lnTo>
                  <a:lnTo>
                    <a:pt x="7169" y="4930"/>
                  </a:lnTo>
                  <a:close/>
                  <a:moveTo>
                    <a:pt x="4978" y="3573"/>
                  </a:moveTo>
                  <a:cubicBezTo>
                    <a:pt x="5240" y="3692"/>
                    <a:pt x="5502" y="3835"/>
                    <a:pt x="5764" y="4001"/>
                  </a:cubicBezTo>
                  <a:cubicBezTo>
                    <a:pt x="6026" y="4144"/>
                    <a:pt x="6264" y="4287"/>
                    <a:pt x="6502" y="4454"/>
                  </a:cubicBezTo>
                  <a:cubicBezTo>
                    <a:pt x="6526" y="4763"/>
                    <a:pt x="6526" y="5049"/>
                    <a:pt x="6526" y="5359"/>
                  </a:cubicBezTo>
                  <a:cubicBezTo>
                    <a:pt x="6526" y="5645"/>
                    <a:pt x="6526" y="5954"/>
                    <a:pt x="6502" y="6240"/>
                  </a:cubicBezTo>
                  <a:cubicBezTo>
                    <a:pt x="6264" y="6407"/>
                    <a:pt x="6002" y="6573"/>
                    <a:pt x="5764" y="6716"/>
                  </a:cubicBezTo>
                  <a:cubicBezTo>
                    <a:pt x="5502" y="6859"/>
                    <a:pt x="5240" y="7026"/>
                    <a:pt x="4978" y="7145"/>
                  </a:cubicBezTo>
                  <a:cubicBezTo>
                    <a:pt x="4716" y="7002"/>
                    <a:pt x="4454" y="6859"/>
                    <a:pt x="4192" y="6716"/>
                  </a:cubicBezTo>
                  <a:cubicBezTo>
                    <a:pt x="3930" y="6573"/>
                    <a:pt x="3668" y="6430"/>
                    <a:pt x="3430" y="6240"/>
                  </a:cubicBezTo>
                  <a:cubicBezTo>
                    <a:pt x="3406" y="5954"/>
                    <a:pt x="3406" y="5645"/>
                    <a:pt x="3406" y="5359"/>
                  </a:cubicBezTo>
                  <a:cubicBezTo>
                    <a:pt x="3406" y="5049"/>
                    <a:pt x="3406" y="4763"/>
                    <a:pt x="3430" y="4454"/>
                  </a:cubicBezTo>
                  <a:cubicBezTo>
                    <a:pt x="3668" y="4311"/>
                    <a:pt x="3930" y="4144"/>
                    <a:pt x="4192" y="4001"/>
                  </a:cubicBezTo>
                  <a:cubicBezTo>
                    <a:pt x="4430" y="3835"/>
                    <a:pt x="4716" y="3692"/>
                    <a:pt x="4978" y="3573"/>
                  </a:cubicBezTo>
                  <a:close/>
                  <a:moveTo>
                    <a:pt x="3502" y="7050"/>
                  </a:moveTo>
                  <a:lnTo>
                    <a:pt x="3502" y="7050"/>
                  </a:lnTo>
                  <a:cubicBezTo>
                    <a:pt x="3621" y="7121"/>
                    <a:pt x="3740" y="7193"/>
                    <a:pt x="3859" y="7264"/>
                  </a:cubicBezTo>
                  <a:lnTo>
                    <a:pt x="4240" y="7478"/>
                  </a:lnTo>
                  <a:cubicBezTo>
                    <a:pt x="4025" y="7550"/>
                    <a:pt x="3811" y="7621"/>
                    <a:pt x="3621" y="7693"/>
                  </a:cubicBezTo>
                  <a:cubicBezTo>
                    <a:pt x="3573" y="7478"/>
                    <a:pt x="3525" y="7264"/>
                    <a:pt x="3502" y="7050"/>
                  </a:cubicBezTo>
                  <a:close/>
                  <a:moveTo>
                    <a:pt x="6431" y="7050"/>
                  </a:moveTo>
                  <a:lnTo>
                    <a:pt x="6431" y="7050"/>
                  </a:lnTo>
                  <a:cubicBezTo>
                    <a:pt x="6383" y="7264"/>
                    <a:pt x="6359" y="7478"/>
                    <a:pt x="6312" y="7693"/>
                  </a:cubicBezTo>
                  <a:cubicBezTo>
                    <a:pt x="6121" y="7621"/>
                    <a:pt x="5907" y="7550"/>
                    <a:pt x="5692" y="7478"/>
                  </a:cubicBezTo>
                  <a:lnTo>
                    <a:pt x="6073" y="7264"/>
                  </a:lnTo>
                  <a:cubicBezTo>
                    <a:pt x="6193" y="7193"/>
                    <a:pt x="6312" y="7121"/>
                    <a:pt x="6431" y="7050"/>
                  </a:cubicBezTo>
                  <a:close/>
                  <a:moveTo>
                    <a:pt x="1835" y="5788"/>
                  </a:moveTo>
                  <a:cubicBezTo>
                    <a:pt x="2144" y="6073"/>
                    <a:pt x="2478" y="6335"/>
                    <a:pt x="2835" y="6597"/>
                  </a:cubicBezTo>
                  <a:cubicBezTo>
                    <a:pt x="2882" y="7026"/>
                    <a:pt x="2930" y="7455"/>
                    <a:pt x="3025" y="7883"/>
                  </a:cubicBezTo>
                  <a:cubicBezTo>
                    <a:pt x="2835" y="7931"/>
                    <a:pt x="2668" y="7955"/>
                    <a:pt x="2501" y="7978"/>
                  </a:cubicBezTo>
                  <a:cubicBezTo>
                    <a:pt x="2240" y="8022"/>
                    <a:pt x="2003" y="8043"/>
                    <a:pt x="1795" y="8043"/>
                  </a:cubicBezTo>
                  <a:cubicBezTo>
                    <a:pt x="1321" y="8043"/>
                    <a:pt x="998" y="7932"/>
                    <a:pt x="882" y="7716"/>
                  </a:cubicBezTo>
                  <a:cubicBezTo>
                    <a:pt x="691" y="7431"/>
                    <a:pt x="906" y="6835"/>
                    <a:pt x="1477" y="6192"/>
                  </a:cubicBezTo>
                  <a:cubicBezTo>
                    <a:pt x="1573" y="6049"/>
                    <a:pt x="1692" y="5930"/>
                    <a:pt x="1835" y="5788"/>
                  </a:cubicBezTo>
                  <a:close/>
                  <a:moveTo>
                    <a:pt x="8122" y="5811"/>
                  </a:moveTo>
                  <a:cubicBezTo>
                    <a:pt x="8264" y="5930"/>
                    <a:pt x="8360" y="6073"/>
                    <a:pt x="8479" y="6216"/>
                  </a:cubicBezTo>
                  <a:cubicBezTo>
                    <a:pt x="9026" y="6859"/>
                    <a:pt x="9241" y="7431"/>
                    <a:pt x="9074" y="7740"/>
                  </a:cubicBezTo>
                  <a:cubicBezTo>
                    <a:pt x="8942" y="7956"/>
                    <a:pt x="8613" y="8067"/>
                    <a:pt x="8137" y="8067"/>
                  </a:cubicBezTo>
                  <a:cubicBezTo>
                    <a:pt x="7929" y="8067"/>
                    <a:pt x="7692" y="8046"/>
                    <a:pt x="7431" y="8002"/>
                  </a:cubicBezTo>
                  <a:cubicBezTo>
                    <a:pt x="7264" y="7978"/>
                    <a:pt x="7098" y="7931"/>
                    <a:pt x="6907" y="7883"/>
                  </a:cubicBezTo>
                  <a:cubicBezTo>
                    <a:pt x="7002" y="7478"/>
                    <a:pt x="7074" y="7050"/>
                    <a:pt x="7098" y="6621"/>
                  </a:cubicBezTo>
                  <a:cubicBezTo>
                    <a:pt x="7455" y="6359"/>
                    <a:pt x="7788" y="6097"/>
                    <a:pt x="8122" y="5811"/>
                  </a:cubicBezTo>
                  <a:close/>
                  <a:moveTo>
                    <a:pt x="4954" y="7836"/>
                  </a:moveTo>
                  <a:cubicBezTo>
                    <a:pt x="5335" y="8002"/>
                    <a:pt x="5740" y="8169"/>
                    <a:pt x="6145" y="8312"/>
                  </a:cubicBezTo>
                  <a:cubicBezTo>
                    <a:pt x="6097" y="8479"/>
                    <a:pt x="6050" y="8669"/>
                    <a:pt x="5978" y="8812"/>
                  </a:cubicBezTo>
                  <a:lnTo>
                    <a:pt x="6002" y="8812"/>
                  </a:lnTo>
                  <a:cubicBezTo>
                    <a:pt x="5716" y="9622"/>
                    <a:pt x="5311" y="10098"/>
                    <a:pt x="4978" y="10098"/>
                  </a:cubicBezTo>
                  <a:cubicBezTo>
                    <a:pt x="4621" y="10098"/>
                    <a:pt x="4216" y="9622"/>
                    <a:pt x="3930" y="8812"/>
                  </a:cubicBezTo>
                  <a:cubicBezTo>
                    <a:pt x="3859" y="8669"/>
                    <a:pt x="3811" y="8479"/>
                    <a:pt x="3763" y="8312"/>
                  </a:cubicBezTo>
                  <a:cubicBezTo>
                    <a:pt x="4168" y="8169"/>
                    <a:pt x="4573" y="8002"/>
                    <a:pt x="4954" y="7836"/>
                  </a:cubicBezTo>
                  <a:close/>
                  <a:moveTo>
                    <a:pt x="4978" y="1"/>
                  </a:moveTo>
                  <a:cubicBezTo>
                    <a:pt x="4335" y="1"/>
                    <a:pt x="3740" y="596"/>
                    <a:pt x="3335" y="1691"/>
                  </a:cubicBezTo>
                  <a:cubicBezTo>
                    <a:pt x="3287" y="1858"/>
                    <a:pt x="3216" y="2049"/>
                    <a:pt x="3168" y="2239"/>
                  </a:cubicBezTo>
                  <a:cubicBezTo>
                    <a:pt x="2978" y="2192"/>
                    <a:pt x="2787" y="2144"/>
                    <a:pt x="2597" y="2120"/>
                  </a:cubicBezTo>
                  <a:cubicBezTo>
                    <a:pt x="2311" y="2072"/>
                    <a:pt x="2046" y="2049"/>
                    <a:pt x="1804" y="2049"/>
                  </a:cubicBezTo>
                  <a:cubicBezTo>
                    <a:pt x="1080" y="2049"/>
                    <a:pt x="566" y="2263"/>
                    <a:pt x="334" y="2692"/>
                  </a:cubicBezTo>
                  <a:cubicBezTo>
                    <a:pt x="1" y="3239"/>
                    <a:pt x="239" y="4049"/>
                    <a:pt x="977" y="4930"/>
                  </a:cubicBezTo>
                  <a:cubicBezTo>
                    <a:pt x="1096" y="5073"/>
                    <a:pt x="1215" y="5240"/>
                    <a:pt x="1358" y="5359"/>
                  </a:cubicBezTo>
                  <a:cubicBezTo>
                    <a:pt x="1215" y="5502"/>
                    <a:pt x="1096" y="5668"/>
                    <a:pt x="977" y="5788"/>
                  </a:cubicBezTo>
                  <a:cubicBezTo>
                    <a:pt x="239" y="6692"/>
                    <a:pt x="1" y="7478"/>
                    <a:pt x="334" y="8050"/>
                  </a:cubicBezTo>
                  <a:cubicBezTo>
                    <a:pt x="572" y="8455"/>
                    <a:pt x="1096" y="8669"/>
                    <a:pt x="1811" y="8669"/>
                  </a:cubicBezTo>
                  <a:cubicBezTo>
                    <a:pt x="2073" y="8669"/>
                    <a:pt x="2335" y="8645"/>
                    <a:pt x="2597" y="8598"/>
                  </a:cubicBezTo>
                  <a:cubicBezTo>
                    <a:pt x="2787" y="8574"/>
                    <a:pt x="2978" y="8526"/>
                    <a:pt x="3168" y="8479"/>
                  </a:cubicBezTo>
                  <a:cubicBezTo>
                    <a:pt x="3216" y="8669"/>
                    <a:pt x="3287" y="8860"/>
                    <a:pt x="3335" y="9026"/>
                  </a:cubicBezTo>
                  <a:cubicBezTo>
                    <a:pt x="3740" y="10122"/>
                    <a:pt x="4335" y="10717"/>
                    <a:pt x="4978" y="10717"/>
                  </a:cubicBezTo>
                  <a:cubicBezTo>
                    <a:pt x="5621" y="10717"/>
                    <a:pt x="6193" y="10122"/>
                    <a:pt x="6597" y="9026"/>
                  </a:cubicBezTo>
                  <a:cubicBezTo>
                    <a:pt x="6669" y="8860"/>
                    <a:pt x="6716" y="8669"/>
                    <a:pt x="6764" y="8479"/>
                  </a:cubicBezTo>
                  <a:cubicBezTo>
                    <a:pt x="6978" y="8526"/>
                    <a:pt x="7145" y="8574"/>
                    <a:pt x="7336" y="8598"/>
                  </a:cubicBezTo>
                  <a:cubicBezTo>
                    <a:pt x="7598" y="8645"/>
                    <a:pt x="7860" y="8669"/>
                    <a:pt x="8122" y="8669"/>
                  </a:cubicBezTo>
                  <a:cubicBezTo>
                    <a:pt x="8860" y="8669"/>
                    <a:pt x="9360" y="8455"/>
                    <a:pt x="9598" y="8050"/>
                  </a:cubicBezTo>
                  <a:cubicBezTo>
                    <a:pt x="9931" y="7478"/>
                    <a:pt x="9693" y="6692"/>
                    <a:pt x="8955" y="5788"/>
                  </a:cubicBezTo>
                  <a:cubicBezTo>
                    <a:pt x="8836" y="5645"/>
                    <a:pt x="8717" y="5502"/>
                    <a:pt x="8574" y="5359"/>
                  </a:cubicBezTo>
                  <a:cubicBezTo>
                    <a:pt x="8717" y="5216"/>
                    <a:pt x="8836" y="5073"/>
                    <a:pt x="8955" y="4930"/>
                  </a:cubicBezTo>
                  <a:cubicBezTo>
                    <a:pt x="9693" y="4049"/>
                    <a:pt x="9931" y="3239"/>
                    <a:pt x="9598" y="2692"/>
                  </a:cubicBezTo>
                  <a:cubicBezTo>
                    <a:pt x="9366" y="2263"/>
                    <a:pt x="8852" y="2049"/>
                    <a:pt x="8128" y="2049"/>
                  </a:cubicBezTo>
                  <a:cubicBezTo>
                    <a:pt x="7886" y="2049"/>
                    <a:pt x="7621" y="2072"/>
                    <a:pt x="7336" y="2120"/>
                  </a:cubicBezTo>
                  <a:cubicBezTo>
                    <a:pt x="7145" y="2144"/>
                    <a:pt x="6955" y="2192"/>
                    <a:pt x="6764" y="2239"/>
                  </a:cubicBezTo>
                  <a:cubicBezTo>
                    <a:pt x="6716" y="2049"/>
                    <a:pt x="6645" y="1858"/>
                    <a:pt x="6597" y="1691"/>
                  </a:cubicBezTo>
                  <a:cubicBezTo>
                    <a:pt x="6193" y="596"/>
                    <a:pt x="5621" y="1"/>
                    <a:pt x="4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4938362" y="2442312"/>
              <a:ext cx="69321" cy="59222"/>
            </a:xfrm>
            <a:custGeom>
              <a:rect b="b" l="l" r="r" t="t"/>
              <a:pathLst>
                <a:path extrusionOk="0" h="1730" w="2025">
                  <a:moveTo>
                    <a:pt x="1167" y="1"/>
                  </a:moveTo>
                  <a:cubicBezTo>
                    <a:pt x="381" y="1"/>
                    <a:pt x="0" y="929"/>
                    <a:pt x="548" y="1477"/>
                  </a:cubicBezTo>
                  <a:cubicBezTo>
                    <a:pt x="723" y="1652"/>
                    <a:pt x="937" y="1730"/>
                    <a:pt x="1147" y="1730"/>
                  </a:cubicBezTo>
                  <a:cubicBezTo>
                    <a:pt x="1594" y="1730"/>
                    <a:pt x="2024" y="1377"/>
                    <a:pt x="2024" y="858"/>
                  </a:cubicBezTo>
                  <a:cubicBezTo>
                    <a:pt x="2024" y="382"/>
                    <a:pt x="1643" y="1"/>
                    <a:pt x="1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16"/>
          <p:cNvGrpSpPr/>
          <p:nvPr/>
        </p:nvGrpSpPr>
        <p:grpSpPr>
          <a:xfrm>
            <a:off x="5592434" y="2188946"/>
            <a:ext cx="338354" cy="368924"/>
            <a:chOff x="5601959" y="2287204"/>
            <a:chExt cx="338354" cy="368924"/>
          </a:xfrm>
        </p:grpSpPr>
        <p:sp>
          <p:nvSpPr>
            <p:cNvPr id="611" name="Google Shape;611;p16"/>
            <p:cNvSpPr/>
            <p:nvPr/>
          </p:nvSpPr>
          <p:spPr>
            <a:xfrm>
              <a:off x="5601959" y="2287204"/>
              <a:ext cx="163049" cy="368924"/>
            </a:xfrm>
            <a:custGeom>
              <a:rect b="b" l="l" r="r" t="t"/>
              <a:pathLst>
                <a:path extrusionOk="0" h="10777" w="4763">
                  <a:moveTo>
                    <a:pt x="3501" y="1888"/>
                  </a:moveTo>
                  <a:lnTo>
                    <a:pt x="3453" y="1936"/>
                  </a:lnTo>
                  <a:cubicBezTo>
                    <a:pt x="3215" y="2317"/>
                    <a:pt x="2834" y="2531"/>
                    <a:pt x="2405" y="2555"/>
                  </a:cubicBezTo>
                  <a:lnTo>
                    <a:pt x="2382" y="2555"/>
                  </a:lnTo>
                  <a:cubicBezTo>
                    <a:pt x="1953" y="2531"/>
                    <a:pt x="1548" y="2293"/>
                    <a:pt x="1310" y="1936"/>
                  </a:cubicBezTo>
                  <a:lnTo>
                    <a:pt x="1286" y="1888"/>
                  </a:lnTo>
                  <a:close/>
                  <a:moveTo>
                    <a:pt x="2390" y="3186"/>
                  </a:moveTo>
                  <a:cubicBezTo>
                    <a:pt x="2804" y="3186"/>
                    <a:pt x="3215" y="3388"/>
                    <a:pt x="3453" y="3793"/>
                  </a:cubicBezTo>
                  <a:lnTo>
                    <a:pt x="3501" y="3865"/>
                  </a:lnTo>
                  <a:lnTo>
                    <a:pt x="1286" y="3865"/>
                  </a:lnTo>
                  <a:lnTo>
                    <a:pt x="1310" y="3793"/>
                  </a:lnTo>
                  <a:cubicBezTo>
                    <a:pt x="1560" y="3388"/>
                    <a:pt x="1977" y="3186"/>
                    <a:pt x="2390" y="3186"/>
                  </a:cubicBezTo>
                  <a:close/>
                  <a:moveTo>
                    <a:pt x="3810" y="4484"/>
                  </a:moveTo>
                  <a:cubicBezTo>
                    <a:pt x="3858" y="4674"/>
                    <a:pt x="3906" y="4865"/>
                    <a:pt x="3929" y="5079"/>
                  </a:cubicBezTo>
                  <a:lnTo>
                    <a:pt x="857" y="5079"/>
                  </a:lnTo>
                  <a:cubicBezTo>
                    <a:pt x="881" y="4865"/>
                    <a:pt x="905" y="4674"/>
                    <a:pt x="976" y="4484"/>
                  </a:cubicBezTo>
                  <a:close/>
                  <a:moveTo>
                    <a:pt x="3929" y="5698"/>
                  </a:moveTo>
                  <a:cubicBezTo>
                    <a:pt x="3906" y="5913"/>
                    <a:pt x="3858" y="6127"/>
                    <a:pt x="3787" y="6318"/>
                  </a:cubicBezTo>
                  <a:lnTo>
                    <a:pt x="976" y="6318"/>
                  </a:lnTo>
                  <a:cubicBezTo>
                    <a:pt x="929" y="6127"/>
                    <a:pt x="881" y="5913"/>
                    <a:pt x="857" y="5698"/>
                  </a:cubicBezTo>
                  <a:close/>
                  <a:moveTo>
                    <a:pt x="3477" y="6961"/>
                  </a:moveTo>
                  <a:lnTo>
                    <a:pt x="3453" y="7008"/>
                  </a:lnTo>
                  <a:cubicBezTo>
                    <a:pt x="3215" y="7365"/>
                    <a:pt x="2810" y="7580"/>
                    <a:pt x="2382" y="7604"/>
                  </a:cubicBezTo>
                  <a:cubicBezTo>
                    <a:pt x="1953" y="7580"/>
                    <a:pt x="1572" y="7365"/>
                    <a:pt x="1310" y="7008"/>
                  </a:cubicBezTo>
                  <a:lnTo>
                    <a:pt x="1310" y="6961"/>
                  </a:lnTo>
                  <a:close/>
                  <a:moveTo>
                    <a:pt x="2390" y="8235"/>
                  </a:moveTo>
                  <a:cubicBezTo>
                    <a:pt x="2804" y="8235"/>
                    <a:pt x="3215" y="8437"/>
                    <a:pt x="3453" y="8842"/>
                  </a:cubicBezTo>
                  <a:cubicBezTo>
                    <a:pt x="3477" y="8866"/>
                    <a:pt x="3477" y="8866"/>
                    <a:pt x="3501" y="8890"/>
                  </a:cubicBezTo>
                  <a:lnTo>
                    <a:pt x="1286" y="8890"/>
                  </a:lnTo>
                  <a:lnTo>
                    <a:pt x="1310" y="8842"/>
                  </a:lnTo>
                  <a:cubicBezTo>
                    <a:pt x="1560" y="8437"/>
                    <a:pt x="1977" y="8235"/>
                    <a:pt x="2390" y="8235"/>
                  </a:cubicBezTo>
                  <a:close/>
                  <a:moveTo>
                    <a:pt x="524" y="1"/>
                  </a:moveTo>
                  <a:cubicBezTo>
                    <a:pt x="357" y="1"/>
                    <a:pt x="191" y="114"/>
                    <a:pt x="214" y="340"/>
                  </a:cubicBezTo>
                  <a:cubicBezTo>
                    <a:pt x="191" y="1055"/>
                    <a:pt x="405" y="1745"/>
                    <a:pt x="810" y="2317"/>
                  </a:cubicBezTo>
                  <a:cubicBezTo>
                    <a:pt x="953" y="2531"/>
                    <a:pt x="1143" y="2722"/>
                    <a:pt x="1358" y="2865"/>
                  </a:cubicBezTo>
                  <a:cubicBezTo>
                    <a:pt x="1143" y="3007"/>
                    <a:pt x="953" y="3198"/>
                    <a:pt x="810" y="3412"/>
                  </a:cubicBezTo>
                  <a:cubicBezTo>
                    <a:pt x="0" y="4603"/>
                    <a:pt x="0" y="6175"/>
                    <a:pt x="810" y="7365"/>
                  </a:cubicBezTo>
                  <a:cubicBezTo>
                    <a:pt x="953" y="7580"/>
                    <a:pt x="1143" y="7770"/>
                    <a:pt x="1358" y="7913"/>
                  </a:cubicBezTo>
                  <a:cubicBezTo>
                    <a:pt x="1143" y="8056"/>
                    <a:pt x="953" y="8247"/>
                    <a:pt x="810" y="8461"/>
                  </a:cubicBezTo>
                  <a:cubicBezTo>
                    <a:pt x="405" y="9032"/>
                    <a:pt x="191" y="9723"/>
                    <a:pt x="214" y="10437"/>
                  </a:cubicBezTo>
                  <a:cubicBezTo>
                    <a:pt x="191" y="10664"/>
                    <a:pt x="357" y="10777"/>
                    <a:pt x="524" y="10777"/>
                  </a:cubicBezTo>
                  <a:cubicBezTo>
                    <a:pt x="691" y="10777"/>
                    <a:pt x="857" y="10664"/>
                    <a:pt x="834" y="10437"/>
                  </a:cubicBezTo>
                  <a:cubicBezTo>
                    <a:pt x="834" y="10128"/>
                    <a:pt x="881" y="9818"/>
                    <a:pt x="976" y="9533"/>
                  </a:cubicBezTo>
                  <a:lnTo>
                    <a:pt x="3810" y="9533"/>
                  </a:lnTo>
                  <a:cubicBezTo>
                    <a:pt x="3882" y="9818"/>
                    <a:pt x="3929" y="10128"/>
                    <a:pt x="3929" y="10437"/>
                  </a:cubicBezTo>
                  <a:cubicBezTo>
                    <a:pt x="3929" y="10640"/>
                    <a:pt x="4090" y="10741"/>
                    <a:pt x="4251" y="10741"/>
                  </a:cubicBezTo>
                  <a:cubicBezTo>
                    <a:pt x="4412" y="10741"/>
                    <a:pt x="4572" y="10640"/>
                    <a:pt x="4572" y="10437"/>
                  </a:cubicBezTo>
                  <a:cubicBezTo>
                    <a:pt x="4572" y="9723"/>
                    <a:pt x="4358" y="9032"/>
                    <a:pt x="3953" y="8461"/>
                  </a:cubicBezTo>
                  <a:cubicBezTo>
                    <a:pt x="3810" y="8247"/>
                    <a:pt x="3620" y="8056"/>
                    <a:pt x="3382" y="7913"/>
                  </a:cubicBezTo>
                  <a:cubicBezTo>
                    <a:pt x="3620" y="7770"/>
                    <a:pt x="3810" y="7580"/>
                    <a:pt x="3953" y="7365"/>
                  </a:cubicBezTo>
                  <a:cubicBezTo>
                    <a:pt x="4763" y="6175"/>
                    <a:pt x="4763" y="4603"/>
                    <a:pt x="3953" y="3412"/>
                  </a:cubicBezTo>
                  <a:cubicBezTo>
                    <a:pt x="3810" y="3198"/>
                    <a:pt x="3620" y="3007"/>
                    <a:pt x="3382" y="2865"/>
                  </a:cubicBezTo>
                  <a:cubicBezTo>
                    <a:pt x="3620" y="2722"/>
                    <a:pt x="3810" y="2531"/>
                    <a:pt x="3953" y="2317"/>
                  </a:cubicBezTo>
                  <a:cubicBezTo>
                    <a:pt x="4358" y="1745"/>
                    <a:pt x="4572" y="1055"/>
                    <a:pt x="4572" y="340"/>
                  </a:cubicBezTo>
                  <a:cubicBezTo>
                    <a:pt x="4572" y="138"/>
                    <a:pt x="4412" y="37"/>
                    <a:pt x="4251" y="37"/>
                  </a:cubicBezTo>
                  <a:cubicBezTo>
                    <a:pt x="4090" y="37"/>
                    <a:pt x="3929" y="138"/>
                    <a:pt x="3929" y="340"/>
                  </a:cubicBezTo>
                  <a:cubicBezTo>
                    <a:pt x="3929" y="650"/>
                    <a:pt x="3882" y="959"/>
                    <a:pt x="3810" y="1245"/>
                  </a:cubicBezTo>
                  <a:lnTo>
                    <a:pt x="976" y="1245"/>
                  </a:lnTo>
                  <a:cubicBezTo>
                    <a:pt x="881" y="959"/>
                    <a:pt x="834" y="650"/>
                    <a:pt x="834" y="340"/>
                  </a:cubicBezTo>
                  <a:cubicBezTo>
                    <a:pt x="857" y="114"/>
                    <a:pt x="691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5775586" y="2287204"/>
              <a:ext cx="164727" cy="368924"/>
            </a:xfrm>
            <a:custGeom>
              <a:rect b="b" l="l" r="r" t="t"/>
              <a:pathLst>
                <a:path extrusionOk="0" h="10777" w="4812">
                  <a:moveTo>
                    <a:pt x="3525" y="1888"/>
                  </a:moveTo>
                  <a:lnTo>
                    <a:pt x="3478" y="1936"/>
                  </a:lnTo>
                  <a:cubicBezTo>
                    <a:pt x="3239" y="2341"/>
                    <a:pt x="2829" y="2543"/>
                    <a:pt x="2418" y="2543"/>
                  </a:cubicBezTo>
                  <a:cubicBezTo>
                    <a:pt x="2007" y="2543"/>
                    <a:pt x="1596" y="2341"/>
                    <a:pt x="1358" y="1936"/>
                  </a:cubicBezTo>
                  <a:lnTo>
                    <a:pt x="1310" y="1888"/>
                  </a:lnTo>
                  <a:close/>
                  <a:moveTo>
                    <a:pt x="2430" y="3174"/>
                  </a:moveTo>
                  <a:cubicBezTo>
                    <a:pt x="2858" y="3198"/>
                    <a:pt x="3239" y="3412"/>
                    <a:pt x="3478" y="3769"/>
                  </a:cubicBezTo>
                  <a:cubicBezTo>
                    <a:pt x="3501" y="3793"/>
                    <a:pt x="3525" y="3817"/>
                    <a:pt x="3525" y="3841"/>
                  </a:cubicBezTo>
                  <a:lnTo>
                    <a:pt x="1310" y="3841"/>
                  </a:lnTo>
                  <a:lnTo>
                    <a:pt x="1358" y="3769"/>
                  </a:lnTo>
                  <a:cubicBezTo>
                    <a:pt x="1596" y="3412"/>
                    <a:pt x="1977" y="3198"/>
                    <a:pt x="2430" y="3174"/>
                  </a:cubicBezTo>
                  <a:close/>
                  <a:moveTo>
                    <a:pt x="3835" y="4484"/>
                  </a:moveTo>
                  <a:cubicBezTo>
                    <a:pt x="3882" y="4674"/>
                    <a:pt x="3930" y="4865"/>
                    <a:pt x="3954" y="5079"/>
                  </a:cubicBezTo>
                  <a:lnTo>
                    <a:pt x="882" y="5079"/>
                  </a:lnTo>
                  <a:cubicBezTo>
                    <a:pt x="906" y="4865"/>
                    <a:pt x="953" y="4674"/>
                    <a:pt x="1001" y="4484"/>
                  </a:cubicBezTo>
                  <a:close/>
                  <a:moveTo>
                    <a:pt x="3954" y="5698"/>
                  </a:moveTo>
                  <a:cubicBezTo>
                    <a:pt x="3930" y="5913"/>
                    <a:pt x="3882" y="6127"/>
                    <a:pt x="3811" y="6318"/>
                  </a:cubicBezTo>
                  <a:lnTo>
                    <a:pt x="1025" y="6318"/>
                  </a:lnTo>
                  <a:cubicBezTo>
                    <a:pt x="953" y="6127"/>
                    <a:pt x="906" y="5913"/>
                    <a:pt x="882" y="5698"/>
                  </a:cubicBezTo>
                  <a:close/>
                  <a:moveTo>
                    <a:pt x="3501" y="6984"/>
                  </a:moveTo>
                  <a:lnTo>
                    <a:pt x="3478" y="7008"/>
                  </a:lnTo>
                  <a:cubicBezTo>
                    <a:pt x="3239" y="7365"/>
                    <a:pt x="2858" y="7580"/>
                    <a:pt x="2430" y="7604"/>
                  </a:cubicBezTo>
                  <a:cubicBezTo>
                    <a:pt x="1977" y="7580"/>
                    <a:pt x="1596" y="7365"/>
                    <a:pt x="1358" y="7008"/>
                  </a:cubicBezTo>
                  <a:lnTo>
                    <a:pt x="1334" y="6984"/>
                  </a:lnTo>
                  <a:close/>
                  <a:moveTo>
                    <a:pt x="2418" y="8235"/>
                  </a:moveTo>
                  <a:cubicBezTo>
                    <a:pt x="2829" y="8235"/>
                    <a:pt x="3239" y="8437"/>
                    <a:pt x="3478" y="8842"/>
                  </a:cubicBezTo>
                  <a:cubicBezTo>
                    <a:pt x="3501" y="8866"/>
                    <a:pt x="3501" y="8890"/>
                    <a:pt x="3525" y="8890"/>
                  </a:cubicBezTo>
                  <a:lnTo>
                    <a:pt x="1310" y="8890"/>
                  </a:lnTo>
                  <a:lnTo>
                    <a:pt x="1358" y="8842"/>
                  </a:lnTo>
                  <a:cubicBezTo>
                    <a:pt x="1596" y="8437"/>
                    <a:pt x="2007" y="8235"/>
                    <a:pt x="2418" y="8235"/>
                  </a:cubicBezTo>
                  <a:close/>
                  <a:moveTo>
                    <a:pt x="545" y="1"/>
                  </a:moveTo>
                  <a:cubicBezTo>
                    <a:pt x="376" y="1"/>
                    <a:pt x="203" y="114"/>
                    <a:pt x="215" y="340"/>
                  </a:cubicBezTo>
                  <a:cubicBezTo>
                    <a:pt x="215" y="1055"/>
                    <a:pt x="429" y="1745"/>
                    <a:pt x="810" y="2317"/>
                  </a:cubicBezTo>
                  <a:cubicBezTo>
                    <a:pt x="977" y="2531"/>
                    <a:pt x="1167" y="2722"/>
                    <a:pt x="1382" y="2865"/>
                  </a:cubicBezTo>
                  <a:cubicBezTo>
                    <a:pt x="1167" y="3007"/>
                    <a:pt x="977" y="3198"/>
                    <a:pt x="810" y="3412"/>
                  </a:cubicBezTo>
                  <a:cubicBezTo>
                    <a:pt x="1" y="4603"/>
                    <a:pt x="1" y="6175"/>
                    <a:pt x="810" y="7365"/>
                  </a:cubicBezTo>
                  <a:cubicBezTo>
                    <a:pt x="977" y="7580"/>
                    <a:pt x="1167" y="7770"/>
                    <a:pt x="1382" y="7913"/>
                  </a:cubicBezTo>
                  <a:cubicBezTo>
                    <a:pt x="1167" y="8056"/>
                    <a:pt x="977" y="8247"/>
                    <a:pt x="810" y="8461"/>
                  </a:cubicBezTo>
                  <a:cubicBezTo>
                    <a:pt x="429" y="9032"/>
                    <a:pt x="215" y="9723"/>
                    <a:pt x="215" y="10437"/>
                  </a:cubicBezTo>
                  <a:cubicBezTo>
                    <a:pt x="203" y="10664"/>
                    <a:pt x="376" y="10777"/>
                    <a:pt x="545" y="10777"/>
                  </a:cubicBezTo>
                  <a:cubicBezTo>
                    <a:pt x="715" y="10777"/>
                    <a:pt x="882" y="10664"/>
                    <a:pt x="858" y="10437"/>
                  </a:cubicBezTo>
                  <a:cubicBezTo>
                    <a:pt x="858" y="10128"/>
                    <a:pt x="906" y="9818"/>
                    <a:pt x="1001" y="9533"/>
                  </a:cubicBezTo>
                  <a:lnTo>
                    <a:pt x="3811" y="9533"/>
                  </a:lnTo>
                  <a:cubicBezTo>
                    <a:pt x="3906" y="9818"/>
                    <a:pt x="3954" y="10128"/>
                    <a:pt x="3954" y="10437"/>
                  </a:cubicBezTo>
                  <a:cubicBezTo>
                    <a:pt x="3930" y="10664"/>
                    <a:pt x="4097" y="10777"/>
                    <a:pt x="4263" y="10777"/>
                  </a:cubicBezTo>
                  <a:cubicBezTo>
                    <a:pt x="4430" y="10777"/>
                    <a:pt x="4597" y="10664"/>
                    <a:pt x="4573" y="10437"/>
                  </a:cubicBezTo>
                  <a:cubicBezTo>
                    <a:pt x="4597" y="9723"/>
                    <a:pt x="4382" y="9032"/>
                    <a:pt x="3978" y="8461"/>
                  </a:cubicBezTo>
                  <a:cubicBezTo>
                    <a:pt x="3835" y="8247"/>
                    <a:pt x="3644" y="8056"/>
                    <a:pt x="3430" y="7913"/>
                  </a:cubicBezTo>
                  <a:cubicBezTo>
                    <a:pt x="3644" y="7770"/>
                    <a:pt x="3835" y="7580"/>
                    <a:pt x="3978" y="7365"/>
                  </a:cubicBezTo>
                  <a:cubicBezTo>
                    <a:pt x="4811" y="6175"/>
                    <a:pt x="4811" y="4603"/>
                    <a:pt x="3978" y="3412"/>
                  </a:cubicBezTo>
                  <a:cubicBezTo>
                    <a:pt x="3835" y="3198"/>
                    <a:pt x="3644" y="3007"/>
                    <a:pt x="3430" y="2865"/>
                  </a:cubicBezTo>
                  <a:cubicBezTo>
                    <a:pt x="3644" y="2722"/>
                    <a:pt x="3835" y="2531"/>
                    <a:pt x="3978" y="2317"/>
                  </a:cubicBezTo>
                  <a:cubicBezTo>
                    <a:pt x="4382" y="1745"/>
                    <a:pt x="4597" y="1055"/>
                    <a:pt x="4573" y="340"/>
                  </a:cubicBezTo>
                  <a:cubicBezTo>
                    <a:pt x="4597" y="114"/>
                    <a:pt x="4430" y="1"/>
                    <a:pt x="4263" y="1"/>
                  </a:cubicBezTo>
                  <a:cubicBezTo>
                    <a:pt x="4097" y="1"/>
                    <a:pt x="3930" y="114"/>
                    <a:pt x="3954" y="340"/>
                  </a:cubicBezTo>
                  <a:cubicBezTo>
                    <a:pt x="3954" y="650"/>
                    <a:pt x="3906" y="959"/>
                    <a:pt x="3811" y="1245"/>
                  </a:cubicBezTo>
                  <a:lnTo>
                    <a:pt x="1001" y="1245"/>
                  </a:lnTo>
                  <a:cubicBezTo>
                    <a:pt x="906" y="959"/>
                    <a:pt x="858" y="650"/>
                    <a:pt x="858" y="340"/>
                  </a:cubicBezTo>
                  <a:cubicBezTo>
                    <a:pt x="882" y="114"/>
                    <a:pt x="715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16"/>
          <p:cNvSpPr/>
          <p:nvPr/>
        </p:nvSpPr>
        <p:spPr>
          <a:xfrm>
            <a:off x="6374236" y="2190794"/>
            <a:ext cx="366870" cy="366082"/>
          </a:xfrm>
          <a:custGeom>
            <a:rect b="b" l="l" r="r" t="t"/>
            <a:pathLst>
              <a:path extrusionOk="0" h="10694" w="10717">
                <a:moveTo>
                  <a:pt x="9621" y="1834"/>
                </a:moveTo>
                <a:lnTo>
                  <a:pt x="9621" y="4097"/>
                </a:lnTo>
                <a:lnTo>
                  <a:pt x="8526" y="4097"/>
                </a:lnTo>
                <a:lnTo>
                  <a:pt x="8526" y="4073"/>
                </a:lnTo>
                <a:cubicBezTo>
                  <a:pt x="8550" y="3584"/>
                  <a:pt x="8192" y="3340"/>
                  <a:pt x="7838" y="3340"/>
                </a:cubicBezTo>
                <a:cubicBezTo>
                  <a:pt x="7484" y="3340"/>
                  <a:pt x="7133" y="3584"/>
                  <a:pt x="7168" y="4073"/>
                </a:cubicBezTo>
                <a:lnTo>
                  <a:pt x="7168" y="4097"/>
                </a:lnTo>
                <a:lnTo>
                  <a:pt x="3953" y="4097"/>
                </a:lnTo>
                <a:lnTo>
                  <a:pt x="3953" y="4073"/>
                </a:lnTo>
                <a:cubicBezTo>
                  <a:pt x="3989" y="3584"/>
                  <a:pt x="3632" y="3340"/>
                  <a:pt x="3275" y="3340"/>
                </a:cubicBezTo>
                <a:cubicBezTo>
                  <a:pt x="2917" y="3340"/>
                  <a:pt x="2560" y="3584"/>
                  <a:pt x="2596" y="4073"/>
                </a:cubicBezTo>
                <a:lnTo>
                  <a:pt x="2596" y="4097"/>
                </a:lnTo>
                <a:lnTo>
                  <a:pt x="1119" y="4097"/>
                </a:lnTo>
                <a:lnTo>
                  <a:pt x="1119" y="1834"/>
                </a:lnTo>
                <a:lnTo>
                  <a:pt x="4715" y="1834"/>
                </a:lnTo>
                <a:lnTo>
                  <a:pt x="4715" y="1858"/>
                </a:lnTo>
                <a:cubicBezTo>
                  <a:pt x="4715" y="2310"/>
                  <a:pt x="5055" y="2537"/>
                  <a:pt x="5394" y="2537"/>
                </a:cubicBezTo>
                <a:cubicBezTo>
                  <a:pt x="5734" y="2537"/>
                  <a:pt x="6073" y="2310"/>
                  <a:pt x="6073" y="1858"/>
                </a:cubicBezTo>
                <a:lnTo>
                  <a:pt x="6073" y="1834"/>
                </a:lnTo>
                <a:lnTo>
                  <a:pt x="7168" y="1834"/>
                </a:lnTo>
                <a:lnTo>
                  <a:pt x="7168" y="1858"/>
                </a:lnTo>
                <a:cubicBezTo>
                  <a:pt x="7192" y="2287"/>
                  <a:pt x="7514" y="2501"/>
                  <a:pt x="7838" y="2501"/>
                </a:cubicBezTo>
                <a:cubicBezTo>
                  <a:pt x="8163" y="2501"/>
                  <a:pt x="8490" y="2287"/>
                  <a:pt x="8526" y="1858"/>
                </a:cubicBezTo>
                <a:lnTo>
                  <a:pt x="8526" y="1834"/>
                </a:lnTo>
                <a:close/>
                <a:moveTo>
                  <a:pt x="9621" y="4739"/>
                </a:moveTo>
                <a:lnTo>
                  <a:pt x="9621" y="7049"/>
                </a:lnTo>
                <a:lnTo>
                  <a:pt x="8526" y="7049"/>
                </a:lnTo>
                <a:lnTo>
                  <a:pt x="8526" y="7002"/>
                </a:lnTo>
                <a:cubicBezTo>
                  <a:pt x="8490" y="6585"/>
                  <a:pt x="8163" y="6377"/>
                  <a:pt x="7838" y="6377"/>
                </a:cubicBezTo>
                <a:cubicBezTo>
                  <a:pt x="7514" y="6377"/>
                  <a:pt x="7192" y="6585"/>
                  <a:pt x="7168" y="7002"/>
                </a:cubicBezTo>
                <a:lnTo>
                  <a:pt x="7168" y="7049"/>
                </a:lnTo>
                <a:lnTo>
                  <a:pt x="6049" y="7049"/>
                </a:lnTo>
                <a:lnTo>
                  <a:pt x="6049" y="7002"/>
                </a:lnTo>
                <a:cubicBezTo>
                  <a:pt x="6049" y="6549"/>
                  <a:pt x="5704" y="6323"/>
                  <a:pt x="5358" y="6323"/>
                </a:cubicBezTo>
                <a:cubicBezTo>
                  <a:pt x="5013" y="6323"/>
                  <a:pt x="4668" y="6549"/>
                  <a:pt x="4668" y="7002"/>
                </a:cubicBezTo>
                <a:lnTo>
                  <a:pt x="4668" y="7049"/>
                </a:lnTo>
                <a:lnTo>
                  <a:pt x="1096" y="7049"/>
                </a:lnTo>
                <a:lnTo>
                  <a:pt x="1096" y="4739"/>
                </a:lnTo>
                <a:lnTo>
                  <a:pt x="2572" y="4739"/>
                </a:lnTo>
                <a:lnTo>
                  <a:pt x="2572" y="4763"/>
                </a:lnTo>
                <a:cubicBezTo>
                  <a:pt x="2572" y="5144"/>
                  <a:pt x="2882" y="5454"/>
                  <a:pt x="3263" y="5454"/>
                </a:cubicBezTo>
                <a:lnTo>
                  <a:pt x="3287" y="5430"/>
                </a:lnTo>
                <a:cubicBezTo>
                  <a:pt x="3668" y="5430"/>
                  <a:pt x="3977" y="5144"/>
                  <a:pt x="3977" y="4763"/>
                </a:cubicBezTo>
                <a:lnTo>
                  <a:pt x="3977" y="4739"/>
                </a:lnTo>
                <a:lnTo>
                  <a:pt x="7168" y="4739"/>
                </a:lnTo>
                <a:lnTo>
                  <a:pt x="7168" y="4763"/>
                </a:lnTo>
                <a:cubicBezTo>
                  <a:pt x="7192" y="5192"/>
                  <a:pt x="7514" y="5406"/>
                  <a:pt x="7838" y="5406"/>
                </a:cubicBezTo>
                <a:cubicBezTo>
                  <a:pt x="8163" y="5406"/>
                  <a:pt x="8490" y="5192"/>
                  <a:pt x="8526" y="4763"/>
                </a:cubicBezTo>
                <a:lnTo>
                  <a:pt x="8526" y="4739"/>
                </a:lnTo>
                <a:close/>
                <a:moveTo>
                  <a:pt x="9621" y="7669"/>
                </a:moveTo>
                <a:lnTo>
                  <a:pt x="9621" y="9121"/>
                </a:lnTo>
                <a:lnTo>
                  <a:pt x="1119" y="9121"/>
                </a:lnTo>
                <a:lnTo>
                  <a:pt x="1143" y="7669"/>
                </a:lnTo>
                <a:lnTo>
                  <a:pt x="4715" y="7669"/>
                </a:lnTo>
                <a:lnTo>
                  <a:pt x="4715" y="7692"/>
                </a:lnTo>
                <a:cubicBezTo>
                  <a:pt x="4715" y="8145"/>
                  <a:pt x="5055" y="8371"/>
                  <a:pt x="5394" y="8371"/>
                </a:cubicBezTo>
                <a:cubicBezTo>
                  <a:pt x="5734" y="8371"/>
                  <a:pt x="6073" y="8145"/>
                  <a:pt x="6073" y="7692"/>
                </a:cubicBezTo>
                <a:lnTo>
                  <a:pt x="6073" y="7669"/>
                </a:lnTo>
                <a:lnTo>
                  <a:pt x="7168" y="7669"/>
                </a:lnTo>
                <a:lnTo>
                  <a:pt x="7168" y="7692"/>
                </a:lnTo>
                <a:cubicBezTo>
                  <a:pt x="7133" y="8181"/>
                  <a:pt x="7484" y="8425"/>
                  <a:pt x="7838" y="8425"/>
                </a:cubicBezTo>
                <a:cubicBezTo>
                  <a:pt x="8192" y="8425"/>
                  <a:pt x="8550" y="8181"/>
                  <a:pt x="8526" y="7692"/>
                </a:cubicBezTo>
                <a:lnTo>
                  <a:pt x="8526" y="7669"/>
                </a:lnTo>
                <a:close/>
                <a:moveTo>
                  <a:pt x="798" y="0"/>
                </a:moveTo>
                <a:cubicBezTo>
                  <a:pt x="649" y="0"/>
                  <a:pt x="500" y="96"/>
                  <a:pt x="476" y="286"/>
                </a:cubicBezTo>
                <a:lnTo>
                  <a:pt x="476" y="9217"/>
                </a:lnTo>
                <a:cubicBezTo>
                  <a:pt x="191" y="9336"/>
                  <a:pt x="0" y="9621"/>
                  <a:pt x="0" y="9955"/>
                </a:cubicBezTo>
                <a:lnTo>
                  <a:pt x="0" y="10550"/>
                </a:lnTo>
                <a:cubicBezTo>
                  <a:pt x="0" y="10622"/>
                  <a:pt x="72" y="10693"/>
                  <a:pt x="167" y="10693"/>
                </a:cubicBezTo>
                <a:lnTo>
                  <a:pt x="10550" y="10693"/>
                </a:lnTo>
                <a:cubicBezTo>
                  <a:pt x="10645" y="10693"/>
                  <a:pt x="10717" y="10622"/>
                  <a:pt x="10717" y="10550"/>
                </a:cubicBezTo>
                <a:lnTo>
                  <a:pt x="10717" y="9955"/>
                </a:lnTo>
                <a:cubicBezTo>
                  <a:pt x="10717" y="9621"/>
                  <a:pt x="10526" y="9336"/>
                  <a:pt x="10240" y="9217"/>
                </a:cubicBezTo>
                <a:lnTo>
                  <a:pt x="10264" y="9217"/>
                </a:lnTo>
                <a:lnTo>
                  <a:pt x="10264" y="286"/>
                </a:lnTo>
                <a:cubicBezTo>
                  <a:pt x="10240" y="96"/>
                  <a:pt x="10092" y="0"/>
                  <a:pt x="9943" y="0"/>
                </a:cubicBezTo>
                <a:cubicBezTo>
                  <a:pt x="9794" y="0"/>
                  <a:pt x="9645" y="96"/>
                  <a:pt x="9621" y="286"/>
                </a:cubicBezTo>
                <a:lnTo>
                  <a:pt x="9621" y="1191"/>
                </a:lnTo>
                <a:lnTo>
                  <a:pt x="8526" y="1191"/>
                </a:lnTo>
                <a:lnTo>
                  <a:pt x="8526" y="1167"/>
                </a:lnTo>
                <a:cubicBezTo>
                  <a:pt x="8561" y="679"/>
                  <a:pt x="8204" y="435"/>
                  <a:pt x="7847" y="435"/>
                </a:cubicBezTo>
                <a:cubicBezTo>
                  <a:pt x="7490" y="435"/>
                  <a:pt x="7133" y="679"/>
                  <a:pt x="7168" y="1167"/>
                </a:cubicBezTo>
                <a:lnTo>
                  <a:pt x="7168" y="1191"/>
                </a:lnTo>
                <a:lnTo>
                  <a:pt x="6049" y="1191"/>
                </a:lnTo>
                <a:lnTo>
                  <a:pt x="6049" y="1167"/>
                </a:lnTo>
                <a:cubicBezTo>
                  <a:pt x="6049" y="715"/>
                  <a:pt x="5710" y="489"/>
                  <a:pt x="5370" y="489"/>
                </a:cubicBezTo>
                <a:cubicBezTo>
                  <a:pt x="5031" y="489"/>
                  <a:pt x="4692" y="715"/>
                  <a:pt x="4692" y="1167"/>
                </a:cubicBezTo>
                <a:lnTo>
                  <a:pt x="4692" y="1191"/>
                </a:lnTo>
                <a:lnTo>
                  <a:pt x="1119" y="1191"/>
                </a:lnTo>
                <a:lnTo>
                  <a:pt x="1119" y="286"/>
                </a:lnTo>
                <a:cubicBezTo>
                  <a:pt x="1096" y="96"/>
                  <a:pt x="947" y="0"/>
                  <a:pt x="7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4" name="Google Shape;614;p16"/>
          <p:cNvGrpSpPr/>
          <p:nvPr/>
        </p:nvGrpSpPr>
        <p:grpSpPr>
          <a:xfrm>
            <a:off x="7167172" y="2228895"/>
            <a:ext cx="370156" cy="289025"/>
            <a:chOff x="7167172" y="2327154"/>
            <a:chExt cx="370156" cy="289025"/>
          </a:xfrm>
        </p:grpSpPr>
        <p:sp>
          <p:nvSpPr>
            <p:cNvPr id="615" name="Google Shape;615;p16"/>
            <p:cNvSpPr/>
            <p:nvPr/>
          </p:nvSpPr>
          <p:spPr>
            <a:xfrm>
              <a:off x="7258504" y="2483904"/>
              <a:ext cx="187526" cy="92941"/>
            </a:xfrm>
            <a:custGeom>
              <a:rect b="b" l="l" r="r" t="t"/>
              <a:pathLst>
                <a:path extrusionOk="0" h="2715" w="5478">
                  <a:moveTo>
                    <a:pt x="2739" y="0"/>
                  </a:moveTo>
                  <a:cubicBezTo>
                    <a:pt x="1238" y="0"/>
                    <a:pt x="0" y="595"/>
                    <a:pt x="0" y="1357"/>
                  </a:cubicBezTo>
                  <a:cubicBezTo>
                    <a:pt x="0" y="2120"/>
                    <a:pt x="1238" y="2715"/>
                    <a:pt x="2739" y="2715"/>
                  </a:cubicBezTo>
                  <a:cubicBezTo>
                    <a:pt x="4263" y="2715"/>
                    <a:pt x="5477" y="2096"/>
                    <a:pt x="5477" y="1357"/>
                  </a:cubicBezTo>
                  <a:cubicBezTo>
                    <a:pt x="5477" y="595"/>
                    <a:pt x="4263" y="0"/>
                    <a:pt x="2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7265830" y="2409688"/>
              <a:ext cx="172874" cy="74250"/>
            </a:xfrm>
            <a:custGeom>
              <a:rect b="b" l="l" r="r" t="t"/>
              <a:pathLst>
                <a:path extrusionOk="0" h="2169" w="5050">
                  <a:moveTo>
                    <a:pt x="2525" y="1"/>
                  </a:moveTo>
                  <a:cubicBezTo>
                    <a:pt x="1215" y="1"/>
                    <a:pt x="239" y="525"/>
                    <a:pt x="143" y="1192"/>
                  </a:cubicBezTo>
                  <a:lnTo>
                    <a:pt x="0" y="2168"/>
                  </a:lnTo>
                  <a:cubicBezTo>
                    <a:pt x="96" y="2120"/>
                    <a:pt x="191" y="2049"/>
                    <a:pt x="286" y="2001"/>
                  </a:cubicBezTo>
                  <a:cubicBezTo>
                    <a:pt x="977" y="1668"/>
                    <a:pt x="1739" y="1525"/>
                    <a:pt x="2501" y="1525"/>
                  </a:cubicBezTo>
                  <a:lnTo>
                    <a:pt x="2525" y="1525"/>
                  </a:lnTo>
                  <a:cubicBezTo>
                    <a:pt x="3287" y="1525"/>
                    <a:pt x="4049" y="1668"/>
                    <a:pt x="4740" y="2001"/>
                  </a:cubicBezTo>
                  <a:cubicBezTo>
                    <a:pt x="4835" y="2049"/>
                    <a:pt x="4930" y="2120"/>
                    <a:pt x="5049" y="2168"/>
                  </a:cubicBezTo>
                  <a:lnTo>
                    <a:pt x="4882" y="1192"/>
                  </a:lnTo>
                  <a:cubicBezTo>
                    <a:pt x="4787" y="501"/>
                    <a:pt x="3811" y="1"/>
                    <a:pt x="2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7167172" y="2327154"/>
              <a:ext cx="370156" cy="206490"/>
            </a:xfrm>
            <a:custGeom>
              <a:rect b="b" l="l" r="r" t="t"/>
              <a:pathLst>
                <a:path extrusionOk="0" h="6032" w="10813">
                  <a:moveTo>
                    <a:pt x="5407" y="1"/>
                  </a:moveTo>
                  <a:cubicBezTo>
                    <a:pt x="5234" y="1"/>
                    <a:pt x="5061" y="42"/>
                    <a:pt x="4907" y="126"/>
                  </a:cubicBezTo>
                  <a:lnTo>
                    <a:pt x="215" y="2650"/>
                  </a:lnTo>
                  <a:cubicBezTo>
                    <a:pt x="1" y="2769"/>
                    <a:pt x="1" y="3103"/>
                    <a:pt x="215" y="3222"/>
                  </a:cubicBezTo>
                  <a:lnTo>
                    <a:pt x="1144" y="3722"/>
                  </a:lnTo>
                  <a:lnTo>
                    <a:pt x="1144" y="6032"/>
                  </a:lnTo>
                  <a:cubicBezTo>
                    <a:pt x="1251" y="6008"/>
                    <a:pt x="1358" y="5996"/>
                    <a:pt x="1463" y="5996"/>
                  </a:cubicBezTo>
                  <a:cubicBezTo>
                    <a:pt x="1567" y="5996"/>
                    <a:pt x="1668" y="6008"/>
                    <a:pt x="1763" y="6032"/>
                  </a:cubicBezTo>
                  <a:lnTo>
                    <a:pt x="1763" y="4055"/>
                  </a:lnTo>
                  <a:lnTo>
                    <a:pt x="2287" y="4341"/>
                  </a:lnTo>
                  <a:lnTo>
                    <a:pt x="2430" y="3507"/>
                  </a:lnTo>
                  <a:cubicBezTo>
                    <a:pt x="2573" y="2507"/>
                    <a:pt x="3811" y="1793"/>
                    <a:pt x="5407" y="1793"/>
                  </a:cubicBezTo>
                  <a:cubicBezTo>
                    <a:pt x="5453" y="1791"/>
                    <a:pt x="5499" y="1790"/>
                    <a:pt x="5546" y="1790"/>
                  </a:cubicBezTo>
                  <a:cubicBezTo>
                    <a:pt x="6145" y="1790"/>
                    <a:pt x="6759" y="1932"/>
                    <a:pt x="7312" y="2198"/>
                  </a:cubicBezTo>
                  <a:cubicBezTo>
                    <a:pt x="7860" y="2412"/>
                    <a:pt x="8265" y="2912"/>
                    <a:pt x="8384" y="3507"/>
                  </a:cubicBezTo>
                  <a:lnTo>
                    <a:pt x="8526" y="4341"/>
                  </a:lnTo>
                  <a:lnTo>
                    <a:pt x="10598" y="3222"/>
                  </a:lnTo>
                  <a:cubicBezTo>
                    <a:pt x="10813" y="3103"/>
                    <a:pt x="10813" y="2769"/>
                    <a:pt x="10598" y="2650"/>
                  </a:cubicBezTo>
                  <a:lnTo>
                    <a:pt x="5907" y="126"/>
                  </a:lnTo>
                  <a:cubicBezTo>
                    <a:pt x="5752" y="42"/>
                    <a:pt x="5579" y="1"/>
                    <a:pt x="5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7175353" y="2554012"/>
              <a:ext cx="72573" cy="62166"/>
            </a:xfrm>
            <a:custGeom>
              <a:rect b="b" l="l" r="r" t="t"/>
              <a:pathLst>
                <a:path extrusionOk="0" h="1816" w="2120">
                  <a:moveTo>
                    <a:pt x="1215" y="0"/>
                  </a:moveTo>
                  <a:cubicBezTo>
                    <a:pt x="405" y="0"/>
                    <a:pt x="0" y="976"/>
                    <a:pt x="572" y="1548"/>
                  </a:cubicBezTo>
                  <a:cubicBezTo>
                    <a:pt x="756" y="1733"/>
                    <a:pt x="983" y="1816"/>
                    <a:pt x="1206" y="1816"/>
                  </a:cubicBezTo>
                  <a:cubicBezTo>
                    <a:pt x="1672" y="1816"/>
                    <a:pt x="2120" y="1453"/>
                    <a:pt x="2120" y="905"/>
                  </a:cubicBezTo>
                  <a:cubicBezTo>
                    <a:pt x="2120" y="405"/>
                    <a:pt x="1715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16"/>
          <p:cNvGrpSpPr/>
          <p:nvPr/>
        </p:nvGrpSpPr>
        <p:grpSpPr>
          <a:xfrm>
            <a:off x="7994507" y="2189322"/>
            <a:ext cx="313912" cy="367691"/>
            <a:chOff x="7989744" y="2287581"/>
            <a:chExt cx="313912" cy="367691"/>
          </a:xfrm>
        </p:grpSpPr>
        <p:sp>
          <p:nvSpPr>
            <p:cNvPr id="620" name="Google Shape;620;p16"/>
            <p:cNvSpPr/>
            <p:nvPr/>
          </p:nvSpPr>
          <p:spPr>
            <a:xfrm>
              <a:off x="8062317" y="2422731"/>
              <a:ext cx="9790" cy="13111"/>
            </a:xfrm>
            <a:custGeom>
              <a:rect b="b" l="l" r="r" t="t"/>
              <a:pathLst>
                <a:path extrusionOk="0" h="383" w="286">
                  <a:moveTo>
                    <a:pt x="143" y="1"/>
                  </a:moveTo>
                  <a:lnTo>
                    <a:pt x="0" y="382"/>
                  </a:lnTo>
                  <a:lnTo>
                    <a:pt x="286" y="38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7989744" y="2287581"/>
              <a:ext cx="313912" cy="250958"/>
            </a:xfrm>
            <a:custGeom>
              <a:rect b="b" l="l" r="r" t="t"/>
              <a:pathLst>
                <a:path extrusionOk="0" h="7331" w="9170">
                  <a:moveTo>
                    <a:pt x="3898" y="2732"/>
                  </a:moveTo>
                  <a:cubicBezTo>
                    <a:pt x="3909" y="2732"/>
                    <a:pt x="3919" y="2733"/>
                    <a:pt x="3930" y="2734"/>
                  </a:cubicBezTo>
                  <a:lnTo>
                    <a:pt x="4811" y="2734"/>
                  </a:lnTo>
                  <a:cubicBezTo>
                    <a:pt x="5240" y="2734"/>
                    <a:pt x="5597" y="3092"/>
                    <a:pt x="5597" y="3520"/>
                  </a:cubicBezTo>
                  <a:cubicBezTo>
                    <a:pt x="5597" y="3711"/>
                    <a:pt x="5550" y="3878"/>
                    <a:pt x="5430" y="3997"/>
                  </a:cubicBezTo>
                  <a:cubicBezTo>
                    <a:pt x="5550" y="4140"/>
                    <a:pt x="5597" y="4306"/>
                    <a:pt x="5597" y="4497"/>
                  </a:cubicBezTo>
                  <a:cubicBezTo>
                    <a:pt x="5597" y="4925"/>
                    <a:pt x="5240" y="5283"/>
                    <a:pt x="4811" y="5283"/>
                  </a:cubicBezTo>
                  <a:lnTo>
                    <a:pt x="3930" y="5283"/>
                  </a:lnTo>
                  <a:cubicBezTo>
                    <a:pt x="3763" y="5283"/>
                    <a:pt x="3621" y="5140"/>
                    <a:pt x="3621" y="4973"/>
                  </a:cubicBezTo>
                  <a:lnTo>
                    <a:pt x="3621" y="3044"/>
                  </a:lnTo>
                  <a:cubicBezTo>
                    <a:pt x="3621" y="2888"/>
                    <a:pt x="3746" y="2732"/>
                    <a:pt x="3898" y="2732"/>
                  </a:cubicBezTo>
                  <a:close/>
                  <a:moveTo>
                    <a:pt x="7079" y="2732"/>
                  </a:moveTo>
                  <a:cubicBezTo>
                    <a:pt x="7108" y="2732"/>
                    <a:pt x="7138" y="2733"/>
                    <a:pt x="7169" y="2734"/>
                  </a:cubicBezTo>
                  <a:lnTo>
                    <a:pt x="7550" y="2734"/>
                  </a:lnTo>
                  <a:cubicBezTo>
                    <a:pt x="7565" y="2733"/>
                    <a:pt x="7580" y="2732"/>
                    <a:pt x="7595" y="2732"/>
                  </a:cubicBezTo>
                  <a:cubicBezTo>
                    <a:pt x="8011" y="2732"/>
                    <a:pt x="8011" y="3356"/>
                    <a:pt x="7595" y="3356"/>
                  </a:cubicBezTo>
                  <a:cubicBezTo>
                    <a:pt x="7580" y="3356"/>
                    <a:pt x="7565" y="3355"/>
                    <a:pt x="7550" y="3354"/>
                  </a:cubicBezTo>
                  <a:lnTo>
                    <a:pt x="7169" y="3354"/>
                  </a:lnTo>
                  <a:cubicBezTo>
                    <a:pt x="7154" y="3353"/>
                    <a:pt x="7139" y="3352"/>
                    <a:pt x="7124" y="3352"/>
                  </a:cubicBezTo>
                  <a:cubicBezTo>
                    <a:pt x="6262" y="3352"/>
                    <a:pt x="6255" y="4666"/>
                    <a:pt x="7103" y="4666"/>
                  </a:cubicBezTo>
                  <a:cubicBezTo>
                    <a:pt x="7124" y="4666"/>
                    <a:pt x="7146" y="4665"/>
                    <a:pt x="7169" y="4663"/>
                  </a:cubicBezTo>
                  <a:lnTo>
                    <a:pt x="7550" y="4663"/>
                  </a:lnTo>
                  <a:cubicBezTo>
                    <a:pt x="7565" y="4662"/>
                    <a:pt x="7580" y="4661"/>
                    <a:pt x="7595" y="4661"/>
                  </a:cubicBezTo>
                  <a:cubicBezTo>
                    <a:pt x="8011" y="4661"/>
                    <a:pt x="8011" y="5285"/>
                    <a:pt x="7595" y="5285"/>
                  </a:cubicBezTo>
                  <a:cubicBezTo>
                    <a:pt x="7580" y="5285"/>
                    <a:pt x="7565" y="5284"/>
                    <a:pt x="7550" y="5283"/>
                  </a:cubicBezTo>
                  <a:lnTo>
                    <a:pt x="7169" y="5283"/>
                  </a:lnTo>
                  <a:cubicBezTo>
                    <a:pt x="7138" y="5284"/>
                    <a:pt x="7108" y="5285"/>
                    <a:pt x="7079" y="5285"/>
                  </a:cubicBezTo>
                  <a:cubicBezTo>
                    <a:pt x="5413" y="5285"/>
                    <a:pt x="5413" y="2732"/>
                    <a:pt x="7079" y="2732"/>
                  </a:cubicBezTo>
                  <a:close/>
                  <a:moveTo>
                    <a:pt x="2287" y="2734"/>
                  </a:moveTo>
                  <a:cubicBezTo>
                    <a:pt x="2406" y="2734"/>
                    <a:pt x="2525" y="2806"/>
                    <a:pt x="2573" y="2949"/>
                  </a:cubicBezTo>
                  <a:lnTo>
                    <a:pt x="3287" y="4854"/>
                  </a:lnTo>
                  <a:cubicBezTo>
                    <a:pt x="3335" y="5021"/>
                    <a:pt x="3263" y="5211"/>
                    <a:pt x="3097" y="5259"/>
                  </a:cubicBezTo>
                  <a:lnTo>
                    <a:pt x="3073" y="5259"/>
                  </a:lnTo>
                  <a:cubicBezTo>
                    <a:pt x="3049" y="5283"/>
                    <a:pt x="3001" y="5283"/>
                    <a:pt x="2978" y="5283"/>
                  </a:cubicBezTo>
                  <a:cubicBezTo>
                    <a:pt x="2835" y="5283"/>
                    <a:pt x="2716" y="5211"/>
                    <a:pt x="2668" y="5092"/>
                  </a:cubicBezTo>
                  <a:lnTo>
                    <a:pt x="2644" y="4973"/>
                  </a:lnTo>
                  <a:lnTo>
                    <a:pt x="1930" y="4973"/>
                  </a:lnTo>
                  <a:lnTo>
                    <a:pt x="1882" y="5068"/>
                  </a:lnTo>
                  <a:cubicBezTo>
                    <a:pt x="1828" y="5222"/>
                    <a:pt x="1708" y="5286"/>
                    <a:pt x="1589" y="5286"/>
                  </a:cubicBezTo>
                  <a:cubicBezTo>
                    <a:pt x="1394" y="5286"/>
                    <a:pt x="1198" y="5114"/>
                    <a:pt x="1287" y="4878"/>
                  </a:cubicBezTo>
                  <a:lnTo>
                    <a:pt x="1977" y="2949"/>
                  </a:lnTo>
                  <a:cubicBezTo>
                    <a:pt x="2025" y="2806"/>
                    <a:pt x="2144" y="2734"/>
                    <a:pt x="2287" y="2734"/>
                  </a:cubicBezTo>
                  <a:close/>
                  <a:moveTo>
                    <a:pt x="5789" y="0"/>
                  </a:moveTo>
                  <a:cubicBezTo>
                    <a:pt x="5396" y="0"/>
                    <a:pt x="4996" y="290"/>
                    <a:pt x="5073" y="829"/>
                  </a:cubicBezTo>
                  <a:lnTo>
                    <a:pt x="5073" y="925"/>
                  </a:lnTo>
                  <a:lnTo>
                    <a:pt x="4097" y="925"/>
                  </a:lnTo>
                  <a:lnTo>
                    <a:pt x="4097" y="829"/>
                  </a:lnTo>
                  <a:cubicBezTo>
                    <a:pt x="4135" y="328"/>
                    <a:pt x="3758" y="63"/>
                    <a:pt x="3384" y="63"/>
                  </a:cubicBezTo>
                  <a:cubicBezTo>
                    <a:pt x="3064" y="63"/>
                    <a:pt x="2747" y="257"/>
                    <a:pt x="2692" y="663"/>
                  </a:cubicBezTo>
                  <a:lnTo>
                    <a:pt x="2668" y="925"/>
                  </a:lnTo>
                  <a:lnTo>
                    <a:pt x="739" y="925"/>
                  </a:lnTo>
                  <a:cubicBezTo>
                    <a:pt x="725" y="924"/>
                    <a:pt x="712" y="923"/>
                    <a:pt x="698" y="923"/>
                  </a:cubicBezTo>
                  <a:cubicBezTo>
                    <a:pt x="312" y="923"/>
                    <a:pt x="1" y="1248"/>
                    <a:pt x="1" y="1639"/>
                  </a:cubicBezTo>
                  <a:lnTo>
                    <a:pt x="1" y="6592"/>
                  </a:lnTo>
                  <a:cubicBezTo>
                    <a:pt x="1" y="6997"/>
                    <a:pt x="334" y="7331"/>
                    <a:pt x="739" y="7331"/>
                  </a:cubicBezTo>
                  <a:lnTo>
                    <a:pt x="8431" y="7331"/>
                  </a:lnTo>
                  <a:cubicBezTo>
                    <a:pt x="8836" y="7331"/>
                    <a:pt x="9169" y="6997"/>
                    <a:pt x="9169" y="6592"/>
                  </a:cubicBezTo>
                  <a:lnTo>
                    <a:pt x="9169" y="1639"/>
                  </a:lnTo>
                  <a:cubicBezTo>
                    <a:pt x="9169" y="1234"/>
                    <a:pt x="8836" y="901"/>
                    <a:pt x="8431" y="901"/>
                  </a:cubicBezTo>
                  <a:lnTo>
                    <a:pt x="8431" y="925"/>
                  </a:lnTo>
                  <a:lnTo>
                    <a:pt x="6502" y="925"/>
                  </a:lnTo>
                  <a:lnTo>
                    <a:pt x="6478" y="663"/>
                  </a:lnTo>
                  <a:cubicBezTo>
                    <a:pt x="6456" y="212"/>
                    <a:pt x="6126" y="0"/>
                    <a:pt x="5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8134856" y="2434986"/>
              <a:ext cx="25298" cy="11434"/>
            </a:xfrm>
            <a:custGeom>
              <a:rect b="b" l="l" r="r" t="t"/>
              <a:pathLst>
                <a:path extrusionOk="0" h="334" w="739">
                  <a:moveTo>
                    <a:pt x="1" y="0"/>
                  </a:moveTo>
                  <a:lnTo>
                    <a:pt x="1" y="334"/>
                  </a:lnTo>
                  <a:lnTo>
                    <a:pt x="548" y="334"/>
                  </a:lnTo>
                  <a:cubicBezTo>
                    <a:pt x="739" y="310"/>
                    <a:pt x="739" y="24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8134856" y="2402362"/>
              <a:ext cx="24510" cy="11468"/>
            </a:xfrm>
            <a:custGeom>
              <a:rect b="b" l="l" r="r" t="t"/>
              <a:pathLst>
                <a:path extrusionOk="0" h="335" w="716">
                  <a:moveTo>
                    <a:pt x="1" y="1"/>
                  </a:moveTo>
                  <a:lnTo>
                    <a:pt x="1" y="334"/>
                  </a:lnTo>
                  <a:lnTo>
                    <a:pt x="548" y="334"/>
                  </a:lnTo>
                  <a:cubicBezTo>
                    <a:pt x="644" y="334"/>
                    <a:pt x="715" y="263"/>
                    <a:pt x="715" y="167"/>
                  </a:cubicBezTo>
                  <a:cubicBezTo>
                    <a:pt x="715" y="72"/>
                    <a:pt x="644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7995461" y="2559695"/>
              <a:ext cx="303300" cy="95577"/>
            </a:xfrm>
            <a:custGeom>
              <a:rect b="b" l="l" r="r" t="t"/>
              <a:pathLst>
                <a:path extrusionOk="0" h="2792" w="8860">
                  <a:moveTo>
                    <a:pt x="381" y="1"/>
                  </a:moveTo>
                  <a:cubicBezTo>
                    <a:pt x="0" y="25"/>
                    <a:pt x="0" y="572"/>
                    <a:pt x="381" y="620"/>
                  </a:cubicBezTo>
                  <a:lnTo>
                    <a:pt x="1715" y="620"/>
                  </a:lnTo>
                  <a:lnTo>
                    <a:pt x="1501" y="2001"/>
                  </a:lnTo>
                  <a:cubicBezTo>
                    <a:pt x="1450" y="2513"/>
                    <a:pt x="1838" y="2791"/>
                    <a:pt x="2224" y="2791"/>
                  </a:cubicBezTo>
                  <a:cubicBezTo>
                    <a:pt x="2556" y="2791"/>
                    <a:pt x="2886" y="2585"/>
                    <a:pt x="2930" y="2144"/>
                  </a:cubicBezTo>
                  <a:lnTo>
                    <a:pt x="3144" y="620"/>
                  </a:lnTo>
                  <a:lnTo>
                    <a:pt x="5692" y="620"/>
                  </a:lnTo>
                  <a:lnTo>
                    <a:pt x="5930" y="2144"/>
                  </a:lnTo>
                  <a:cubicBezTo>
                    <a:pt x="5974" y="2585"/>
                    <a:pt x="6304" y="2791"/>
                    <a:pt x="6636" y="2791"/>
                  </a:cubicBezTo>
                  <a:cubicBezTo>
                    <a:pt x="7021" y="2791"/>
                    <a:pt x="7410" y="2513"/>
                    <a:pt x="7359" y="2001"/>
                  </a:cubicBezTo>
                  <a:lnTo>
                    <a:pt x="7145" y="620"/>
                  </a:lnTo>
                  <a:lnTo>
                    <a:pt x="8478" y="620"/>
                  </a:lnTo>
                  <a:cubicBezTo>
                    <a:pt x="8859" y="572"/>
                    <a:pt x="8859" y="25"/>
                    <a:pt x="8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16"/>
          <p:cNvGrpSpPr/>
          <p:nvPr/>
        </p:nvGrpSpPr>
        <p:grpSpPr>
          <a:xfrm>
            <a:off x="806581" y="2696004"/>
            <a:ext cx="366904" cy="367691"/>
            <a:chOff x="830394" y="2877646"/>
            <a:chExt cx="366904" cy="367691"/>
          </a:xfrm>
        </p:grpSpPr>
        <p:sp>
          <p:nvSpPr>
            <p:cNvPr id="626" name="Google Shape;626;p16"/>
            <p:cNvSpPr/>
            <p:nvPr/>
          </p:nvSpPr>
          <p:spPr>
            <a:xfrm>
              <a:off x="830394" y="2877646"/>
              <a:ext cx="63638" cy="88080"/>
            </a:xfrm>
            <a:custGeom>
              <a:rect b="b" l="l" r="r" t="t"/>
              <a:pathLst>
                <a:path extrusionOk="0" h="2573" w="1859">
                  <a:moveTo>
                    <a:pt x="930" y="0"/>
                  </a:moveTo>
                  <a:lnTo>
                    <a:pt x="930" y="24"/>
                  </a:lnTo>
                  <a:cubicBezTo>
                    <a:pt x="406" y="24"/>
                    <a:pt x="1" y="429"/>
                    <a:pt x="1" y="953"/>
                  </a:cubicBezTo>
                  <a:lnTo>
                    <a:pt x="1" y="2263"/>
                  </a:lnTo>
                  <a:cubicBezTo>
                    <a:pt x="1" y="2429"/>
                    <a:pt x="144" y="2572"/>
                    <a:pt x="311" y="2572"/>
                  </a:cubicBezTo>
                  <a:lnTo>
                    <a:pt x="1858" y="2572"/>
                  </a:lnTo>
                  <a:lnTo>
                    <a:pt x="1858" y="953"/>
                  </a:lnTo>
                  <a:cubicBezTo>
                    <a:pt x="1858" y="429"/>
                    <a:pt x="1430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994265" y="3165405"/>
              <a:ext cx="203033" cy="79933"/>
            </a:xfrm>
            <a:custGeom>
              <a:rect b="b" l="l" r="r" t="t"/>
              <a:pathLst>
                <a:path extrusionOk="0" h="2335" w="5931">
                  <a:moveTo>
                    <a:pt x="358" y="1"/>
                  </a:moveTo>
                  <a:lnTo>
                    <a:pt x="358" y="1311"/>
                  </a:lnTo>
                  <a:cubicBezTo>
                    <a:pt x="358" y="1668"/>
                    <a:pt x="239" y="2025"/>
                    <a:pt x="1" y="2335"/>
                  </a:cubicBezTo>
                  <a:lnTo>
                    <a:pt x="5097" y="2335"/>
                  </a:lnTo>
                  <a:cubicBezTo>
                    <a:pt x="5549" y="2335"/>
                    <a:pt x="5930" y="1954"/>
                    <a:pt x="5930" y="1477"/>
                  </a:cubicBezTo>
                  <a:lnTo>
                    <a:pt x="5930" y="287"/>
                  </a:lnTo>
                  <a:cubicBezTo>
                    <a:pt x="5930" y="120"/>
                    <a:pt x="5811" y="1"/>
                    <a:pt x="5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904610" y="2878468"/>
              <a:ext cx="260886" cy="365843"/>
            </a:xfrm>
            <a:custGeom>
              <a:rect b="b" l="l" r="r" t="t"/>
              <a:pathLst>
                <a:path extrusionOk="0" h="10687" w="7621">
                  <a:moveTo>
                    <a:pt x="5930" y="1239"/>
                  </a:moveTo>
                  <a:cubicBezTo>
                    <a:pt x="6311" y="1286"/>
                    <a:pt x="6311" y="1834"/>
                    <a:pt x="5930" y="1858"/>
                  </a:cubicBezTo>
                  <a:lnTo>
                    <a:pt x="1953" y="1858"/>
                  </a:lnTo>
                  <a:cubicBezTo>
                    <a:pt x="1572" y="1834"/>
                    <a:pt x="1572" y="1286"/>
                    <a:pt x="1953" y="1239"/>
                  </a:cubicBezTo>
                  <a:close/>
                  <a:moveTo>
                    <a:pt x="5930" y="2358"/>
                  </a:moveTo>
                  <a:cubicBezTo>
                    <a:pt x="6311" y="2382"/>
                    <a:pt x="6311" y="2929"/>
                    <a:pt x="5930" y="2977"/>
                  </a:cubicBezTo>
                  <a:lnTo>
                    <a:pt x="1953" y="2977"/>
                  </a:lnTo>
                  <a:cubicBezTo>
                    <a:pt x="1572" y="2929"/>
                    <a:pt x="1572" y="2382"/>
                    <a:pt x="1953" y="2358"/>
                  </a:cubicBezTo>
                  <a:close/>
                  <a:moveTo>
                    <a:pt x="5311" y="3453"/>
                  </a:moveTo>
                  <a:cubicBezTo>
                    <a:pt x="5668" y="3477"/>
                    <a:pt x="5668" y="4049"/>
                    <a:pt x="5311" y="4072"/>
                  </a:cubicBezTo>
                  <a:lnTo>
                    <a:pt x="1953" y="4072"/>
                  </a:lnTo>
                  <a:cubicBezTo>
                    <a:pt x="1572" y="4049"/>
                    <a:pt x="1572" y="3477"/>
                    <a:pt x="1953" y="3453"/>
                  </a:cubicBezTo>
                  <a:close/>
                  <a:moveTo>
                    <a:pt x="5930" y="4549"/>
                  </a:moveTo>
                  <a:cubicBezTo>
                    <a:pt x="6311" y="4596"/>
                    <a:pt x="6311" y="5144"/>
                    <a:pt x="5930" y="5192"/>
                  </a:cubicBezTo>
                  <a:lnTo>
                    <a:pt x="1953" y="5192"/>
                  </a:lnTo>
                  <a:cubicBezTo>
                    <a:pt x="1572" y="5144"/>
                    <a:pt x="1572" y="4596"/>
                    <a:pt x="1953" y="4549"/>
                  </a:cubicBezTo>
                  <a:close/>
                  <a:moveTo>
                    <a:pt x="4882" y="5692"/>
                  </a:moveTo>
                  <a:cubicBezTo>
                    <a:pt x="5311" y="5692"/>
                    <a:pt x="5311" y="6311"/>
                    <a:pt x="4882" y="6311"/>
                  </a:cubicBezTo>
                  <a:lnTo>
                    <a:pt x="1953" y="6311"/>
                  </a:lnTo>
                  <a:cubicBezTo>
                    <a:pt x="1524" y="6311"/>
                    <a:pt x="1524" y="5692"/>
                    <a:pt x="1953" y="5692"/>
                  </a:cubicBezTo>
                  <a:close/>
                  <a:moveTo>
                    <a:pt x="0" y="0"/>
                  </a:moveTo>
                  <a:cubicBezTo>
                    <a:pt x="191" y="262"/>
                    <a:pt x="310" y="572"/>
                    <a:pt x="310" y="881"/>
                  </a:cubicBezTo>
                  <a:lnTo>
                    <a:pt x="310" y="9669"/>
                  </a:lnTo>
                  <a:cubicBezTo>
                    <a:pt x="310" y="10348"/>
                    <a:pt x="822" y="10687"/>
                    <a:pt x="1334" y="10687"/>
                  </a:cubicBezTo>
                  <a:cubicBezTo>
                    <a:pt x="1846" y="10687"/>
                    <a:pt x="2358" y="10348"/>
                    <a:pt x="2358" y="9669"/>
                  </a:cubicBezTo>
                  <a:lnTo>
                    <a:pt x="2358" y="8097"/>
                  </a:lnTo>
                  <a:cubicBezTo>
                    <a:pt x="2334" y="7907"/>
                    <a:pt x="2501" y="7740"/>
                    <a:pt x="2691" y="7740"/>
                  </a:cubicBezTo>
                  <a:lnTo>
                    <a:pt x="7621" y="7764"/>
                  </a:lnTo>
                  <a:lnTo>
                    <a:pt x="7621" y="1072"/>
                  </a:lnTo>
                  <a:cubicBezTo>
                    <a:pt x="7621" y="477"/>
                    <a:pt x="7121" y="0"/>
                    <a:pt x="6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1586641" y="2702307"/>
            <a:ext cx="384020" cy="364850"/>
            <a:chOff x="1605691" y="2879187"/>
            <a:chExt cx="384020" cy="364850"/>
          </a:xfrm>
        </p:grpSpPr>
        <p:sp>
          <p:nvSpPr>
            <p:cNvPr id="630" name="Google Shape;630;p16"/>
            <p:cNvSpPr/>
            <p:nvPr/>
          </p:nvSpPr>
          <p:spPr>
            <a:xfrm>
              <a:off x="1637493" y="2934712"/>
              <a:ext cx="297583" cy="254347"/>
            </a:xfrm>
            <a:custGeom>
              <a:rect b="b" l="l" r="r" t="t"/>
              <a:pathLst>
                <a:path extrusionOk="0" h="7430" w="8693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1605691" y="2879187"/>
              <a:ext cx="384020" cy="364850"/>
            </a:xfrm>
            <a:custGeom>
              <a:rect b="b" l="l" r="r" t="t"/>
              <a:pathLst>
                <a:path extrusionOk="0" h="10658" w="11218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16"/>
          <p:cNvGrpSpPr/>
          <p:nvPr/>
        </p:nvGrpSpPr>
        <p:grpSpPr>
          <a:xfrm>
            <a:off x="2442625" y="2704019"/>
            <a:ext cx="278858" cy="362009"/>
            <a:chOff x="2461675" y="2880898"/>
            <a:chExt cx="278858" cy="362009"/>
          </a:xfrm>
        </p:grpSpPr>
        <p:sp>
          <p:nvSpPr>
            <p:cNvPr id="633" name="Google Shape;633;p16"/>
            <p:cNvSpPr/>
            <p:nvPr/>
          </p:nvSpPr>
          <p:spPr>
            <a:xfrm>
              <a:off x="2461675" y="2880898"/>
              <a:ext cx="278858" cy="362009"/>
            </a:xfrm>
            <a:custGeom>
              <a:rect b="b" l="l" r="r" t="t"/>
              <a:pathLst>
                <a:path extrusionOk="0" h="10575" w="8146">
                  <a:moveTo>
                    <a:pt x="4085" y="1590"/>
                  </a:moveTo>
                  <a:cubicBezTo>
                    <a:pt x="4138" y="1590"/>
                    <a:pt x="4192" y="1608"/>
                    <a:pt x="4240" y="1644"/>
                  </a:cubicBezTo>
                  <a:lnTo>
                    <a:pt x="6526" y="3001"/>
                  </a:lnTo>
                  <a:cubicBezTo>
                    <a:pt x="6621" y="3049"/>
                    <a:pt x="6693" y="3144"/>
                    <a:pt x="6693" y="3263"/>
                  </a:cubicBezTo>
                  <a:cubicBezTo>
                    <a:pt x="6693" y="3358"/>
                    <a:pt x="6621" y="3478"/>
                    <a:pt x="6526" y="3525"/>
                  </a:cubicBezTo>
                  <a:lnTo>
                    <a:pt x="5669" y="4025"/>
                  </a:lnTo>
                  <a:lnTo>
                    <a:pt x="5669" y="5502"/>
                  </a:lnTo>
                  <a:cubicBezTo>
                    <a:pt x="5669" y="5597"/>
                    <a:pt x="5621" y="5692"/>
                    <a:pt x="5526" y="5764"/>
                  </a:cubicBezTo>
                  <a:cubicBezTo>
                    <a:pt x="5085" y="6038"/>
                    <a:pt x="4579" y="6175"/>
                    <a:pt x="4070" y="6175"/>
                  </a:cubicBezTo>
                  <a:cubicBezTo>
                    <a:pt x="3561" y="6175"/>
                    <a:pt x="3049" y="6038"/>
                    <a:pt x="2596" y="5764"/>
                  </a:cubicBezTo>
                  <a:cubicBezTo>
                    <a:pt x="2525" y="5692"/>
                    <a:pt x="2454" y="5597"/>
                    <a:pt x="2454" y="5502"/>
                  </a:cubicBezTo>
                  <a:lnTo>
                    <a:pt x="2454" y="4025"/>
                  </a:lnTo>
                  <a:lnTo>
                    <a:pt x="1620" y="3525"/>
                  </a:lnTo>
                  <a:cubicBezTo>
                    <a:pt x="1525" y="3478"/>
                    <a:pt x="1477" y="3358"/>
                    <a:pt x="1477" y="3263"/>
                  </a:cubicBezTo>
                  <a:cubicBezTo>
                    <a:pt x="1477" y="3144"/>
                    <a:pt x="1525" y="3049"/>
                    <a:pt x="1620" y="3001"/>
                  </a:cubicBezTo>
                  <a:lnTo>
                    <a:pt x="3930" y="1644"/>
                  </a:lnTo>
                  <a:cubicBezTo>
                    <a:pt x="3978" y="1608"/>
                    <a:pt x="4031" y="1590"/>
                    <a:pt x="4085" y="1590"/>
                  </a:cubicBezTo>
                  <a:close/>
                  <a:moveTo>
                    <a:pt x="4073" y="1"/>
                  </a:moveTo>
                  <a:cubicBezTo>
                    <a:pt x="1834" y="1"/>
                    <a:pt x="1" y="1811"/>
                    <a:pt x="1" y="4073"/>
                  </a:cubicBezTo>
                  <a:cubicBezTo>
                    <a:pt x="25" y="4883"/>
                    <a:pt x="239" y="5668"/>
                    <a:pt x="620" y="6407"/>
                  </a:cubicBezTo>
                  <a:cubicBezTo>
                    <a:pt x="1001" y="7121"/>
                    <a:pt x="1430" y="7812"/>
                    <a:pt x="1953" y="8455"/>
                  </a:cubicBezTo>
                  <a:cubicBezTo>
                    <a:pt x="2525" y="9169"/>
                    <a:pt x="3168" y="9860"/>
                    <a:pt x="3882" y="10479"/>
                  </a:cubicBezTo>
                  <a:cubicBezTo>
                    <a:pt x="3930" y="10527"/>
                    <a:pt x="4002" y="10574"/>
                    <a:pt x="4073" y="10574"/>
                  </a:cubicBezTo>
                  <a:cubicBezTo>
                    <a:pt x="4144" y="10550"/>
                    <a:pt x="4216" y="10527"/>
                    <a:pt x="4287" y="10479"/>
                  </a:cubicBezTo>
                  <a:cubicBezTo>
                    <a:pt x="4978" y="9860"/>
                    <a:pt x="5621" y="9169"/>
                    <a:pt x="6192" y="8455"/>
                  </a:cubicBezTo>
                  <a:cubicBezTo>
                    <a:pt x="6716" y="7812"/>
                    <a:pt x="7169" y="7121"/>
                    <a:pt x="7526" y="6407"/>
                  </a:cubicBezTo>
                  <a:cubicBezTo>
                    <a:pt x="7907" y="5668"/>
                    <a:pt x="8121" y="4883"/>
                    <a:pt x="8145" y="4073"/>
                  </a:cubicBezTo>
                  <a:cubicBezTo>
                    <a:pt x="8145" y="1811"/>
                    <a:pt x="6335" y="1"/>
                    <a:pt x="4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2567659" y="3030905"/>
              <a:ext cx="67712" cy="40394"/>
            </a:xfrm>
            <a:custGeom>
              <a:rect b="b" l="l" r="r" t="t"/>
              <a:pathLst>
                <a:path extrusionOk="0" h="1180" w="1978">
                  <a:moveTo>
                    <a:pt x="1" y="1"/>
                  </a:moveTo>
                  <a:lnTo>
                    <a:pt x="1" y="929"/>
                  </a:lnTo>
                  <a:cubicBezTo>
                    <a:pt x="310" y="1096"/>
                    <a:pt x="650" y="1179"/>
                    <a:pt x="989" y="1179"/>
                  </a:cubicBezTo>
                  <a:cubicBezTo>
                    <a:pt x="1328" y="1179"/>
                    <a:pt x="1668" y="1096"/>
                    <a:pt x="1977" y="929"/>
                  </a:cubicBezTo>
                  <a:lnTo>
                    <a:pt x="1977" y="1"/>
                  </a:lnTo>
                  <a:lnTo>
                    <a:pt x="1144" y="501"/>
                  </a:lnTo>
                  <a:cubicBezTo>
                    <a:pt x="1096" y="524"/>
                    <a:pt x="1048" y="524"/>
                    <a:pt x="977" y="524"/>
                  </a:cubicBezTo>
                  <a:cubicBezTo>
                    <a:pt x="929" y="524"/>
                    <a:pt x="882" y="501"/>
                    <a:pt x="834" y="47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2543217" y="2958367"/>
              <a:ext cx="115774" cy="67678"/>
            </a:xfrm>
            <a:custGeom>
              <a:rect b="b" l="l" r="r" t="t"/>
              <a:pathLst>
                <a:path extrusionOk="0" h="1977" w="3382">
                  <a:moveTo>
                    <a:pt x="1691" y="0"/>
                  </a:moveTo>
                  <a:lnTo>
                    <a:pt x="0" y="976"/>
                  </a:lnTo>
                  <a:lnTo>
                    <a:pt x="1691" y="1977"/>
                  </a:lnTo>
                  <a:lnTo>
                    <a:pt x="3382" y="976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16"/>
          <p:cNvGrpSpPr/>
          <p:nvPr/>
        </p:nvGrpSpPr>
        <p:grpSpPr>
          <a:xfrm>
            <a:off x="3217790" y="2703813"/>
            <a:ext cx="312269" cy="361393"/>
            <a:chOff x="3232077" y="2880693"/>
            <a:chExt cx="312269" cy="361393"/>
          </a:xfrm>
        </p:grpSpPr>
        <p:sp>
          <p:nvSpPr>
            <p:cNvPr id="637" name="Google Shape;637;p16"/>
            <p:cNvSpPr/>
            <p:nvPr/>
          </p:nvSpPr>
          <p:spPr>
            <a:xfrm>
              <a:off x="3330701" y="2991778"/>
              <a:ext cx="114987" cy="66890"/>
            </a:xfrm>
            <a:custGeom>
              <a:rect b="b" l="l" r="r" t="t"/>
              <a:pathLst>
                <a:path extrusionOk="0" h="1954" w="3359">
                  <a:moveTo>
                    <a:pt x="1692" y="0"/>
                  </a:moveTo>
                  <a:lnTo>
                    <a:pt x="1" y="977"/>
                  </a:lnTo>
                  <a:lnTo>
                    <a:pt x="1692" y="1953"/>
                  </a:lnTo>
                  <a:lnTo>
                    <a:pt x="3359" y="977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3354356" y="3063529"/>
              <a:ext cx="67712" cy="40360"/>
            </a:xfrm>
            <a:custGeom>
              <a:rect b="b" l="l" r="r" t="t"/>
              <a:pathLst>
                <a:path extrusionOk="0" h="1179" w="1978">
                  <a:moveTo>
                    <a:pt x="1" y="0"/>
                  </a:moveTo>
                  <a:lnTo>
                    <a:pt x="1" y="929"/>
                  </a:lnTo>
                  <a:cubicBezTo>
                    <a:pt x="310" y="1096"/>
                    <a:pt x="650" y="1179"/>
                    <a:pt x="989" y="1179"/>
                  </a:cubicBezTo>
                  <a:cubicBezTo>
                    <a:pt x="1328" y="1179"/>
                    <a:pt x="1668" y="1096"/>
                    <a:pt x="1977" y="929"/>
                  </a:cubicBezTo>
                  <a:lnTo>
                    <a:pt x="1977" y="0"/>
                  </a:lnTo>
                  <a:lnTo>
                    <a:pt x="1144" y="500"/>
                  </a:lnTo>
                  <a:cubicBezTo>
                    <a:pt x="1096" y="524"/>
                    <a:pt x="1048" y="548"/>
                    <a:pt x="1001" y="548"/>
                  </a:cubicBezTo>
                  <a:cubicBezTo>
                    <a:pt x="929" y="548"/>
                    <a:pt x="882" y="524"/>
                    <a:pt x="834" y="5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3232077" y="2880693"/>
              <a:ext cx="312269" cy="361393"/>
            </a:xfrm>
            <a:custGeom>
              <a:rect b="b" l="l" r="r" t="t"/>
              <a:pathLst>
                <a:path extrusionOk="0" h="10557" w="9122">
                  <a:moveTo>
                    <a:pt x="4561" y="2567"/>
                  </a:moveTo>
                  <a:cubicBezTo>
                    <a:pt x="4614" y="2567"/>
                    <a:pt x="4668" y="2579"/>
                    <a:pt x="4716" y="2602"/>
                  </a:cubicBezTo>
                  <a:lnTo>
                    <a:pt x="7026" y="3960"/>
                  </a:lnTo>
                  <a:cubicBezTo>
                    <a:pt x="7240" y="4055"/>
                    <a:pt x="7240" y="4365"/>
                    <a:pt x="7026" y="4484"/>
                  </a:cubicBezTo>
                  <a:lnTo>
                    <a:pt x="6168" y="4984"/>
                  </a:lnTo>
                  <a:lnTo>
                    <a:pt x="6168" y="6460"/>
                  </a:lnTo>
                  <a:cubicBezTo>
                    <a:pt x="6168" y="6556"/>
                    <a:pt x="6121" y="6651"/>
                    <a:pt x="6025" y="6722"/>
                  </a:cubicBezTo>
                  <a:cubicBezTo>
                    <a:pt x="5573" y="6996"/>
                    <a:pt x="5067" y="7133"/>
                    <a:pt x="4561" y="7133"/>
                  </a:cubicBezTo>
                  <a:cubicBezTo>
                    <a:pt x="4055" y="7133"/>
                    <a:pt x="3549" y="6996"/>
                    <a:pt x="3096" y="6722"/>
                  </a:cubicBezTo>
                  <a:cubicBezTo>
                    <a:pt x="3001" y="6651"/>
                    <a:pt x="2953" y="6556"/>
                    <a:pt x="2953" y="6460"/>
                  </a:cubicBezTo>
                  <a:lnTo>
                    <a:pt x="2953" y="4984"/>
                  </a:lnTo>
                  <a:lnTo>
                    <a:pt x="2096" y="4484"/>
                  </a:lnTo>
                  <a:cubicBezTo>
                    <a:pt x="1882" y="4365"/>
                    <a:pt x="1882" y="4055"/>
                    <a:pt x="2096" y="3960"/>
                  </a:cubicBezTo>
                  <a:lnTo>
                    <a:pt x="4406" y="2602"/>
                  </a:lnTo>
                  <a:cubicBezTo>
                    <a:pt x="4454" y="2579"/>
                    <a:pt x="4507" y="2567"/>
                    <a:pt x="4561" y="2567"/>
                  </a:cubicBezTo>
                  <a:close/>
                  <a:moveTo>
                    <a:pt x="4561" y="1"/>
                  </a:moveTo>
                  <a:cubicBezTo>
                    <a:pt x="4335" y="1"/>
                    <a:pt x="4108" y="90"/>
                    <a:pt x="3930" y="269"/>
                  </a:cubicBezTo>
                  <a:lnTo>
                    <a:pt x="3906" y="269"/>
                  </a:lnTo>
                  <a:cubicBezTo>
                    <a:pt x="3215" y="935"/>
                    <a:pt x="2287" y="1316"/>
                    <a:pt x="1334" y="1340"/>
                  </a:cubicBezTo>
                  <a:cubicBezTo>
                    <a:pt x="620" y="1388"/>
                    <a:pt x="72" y="1959"/>
                    <a:pt x="48" y="2674"/>
                  </a:cubicBezTo>
                  <a:lnTo>
                    <a:pt x="48" y="2983"/>
                  </a:lnTo>
                  <a:cubicBezTo>
                    <a:pt x="24" y="4174"/>
                    <a:pt x="0" y="5674"/>
                    <a:pt x="500" y="7056"/>
                  </a:cubicBezTo>
                  <a:cubicBezTo>
                    <a:pt x="762" y="7794"/>
                    <a:pt x="1215" y="8485"/>
                    <a:pt x="1763" y="9032"/>
                  </a:cubicBezTo>
                  <a:cubicBezTo>
                    <a:pt x="2477" y="9699"/>
                    <a:pt x="3311" y="10199"/>
                    <a:pt x="4239" y="10509"/>
                  </a:cubicBezTo>
                  <a:cubicBezTo>
                    <a:pt x="4287" y="10509"/>
                    <a:pt x="4335" y="10533"/>
                    <a:pt x="4358" y="10533"/>
                  </a:cubicBezTo>
                  <a:cubicBezTo>
                    <a:pt x="4430" y="10556"/>
                    <a:pt x="4501" y="10556"/>
                    <a:pt x="4573" y="10556"/>
                  </a:cubicBezTo>
                  <a:cubicBezTo>
                    <a:pt x="4644" y="10556"/>
                    <a:pt x="4692" y="10556"/>
                    <a:pt x="4763" y="10533"/>
                  </a:cubicBezTo>
                  <a:cubicBezTo>
                    <a:pt x="4811" y="10533"/>
                    <a:pt x="4859" y="10509"/>
                    <a:pt x="4906" y="10485"/>
                  </a:cubicBezTo>
                  <a:cubicBezTo>
                    <a:pt x="5811" y="10199"/>
                    <a:pt x="6645" y="9699"/>
                    <a:pt x="7359" y="9032"/>
                  </a:cubicBezTo>
                  <a:cubicBezTo>
                    <a:pt x="7931" y="8485"/>
                    <a:pt x="8359" y="7794"/>
                    <a:pt x="8621" y="7056"/>
                  </a:cubicBezTo>
                  <a:cubicBezTo>
                    <a:pt x="9121" y="5674"/>
                    <a:pt x="9098" y="4174"/>
                    <a:pt x="9074" y="2983"/>
                  </a:cubicBezTo>
                  <a:lnTo>
                    <a:pt x="9074" y="2983"/>
                  </a:lnTo>
                  <a:lnTo>
                    <a:pt x="9074" y="2698"/>
                  </a:lnTo>
                  <a:cubicBezTo>
                    <a:pt x="9074" y="1983"/>
                    <a:pt x="8502" y="1412"/>
                    <a:pt x="7812" y="1364"/>
                  </a:cubicBezTo>
                  <a:cubicBezTo>
                    <a:pt x="6835" y="1340"/>
                    <a:pt x="5906" y="935"/>
                    <a:pt x="5216" y="269"/>
                  </a:cubicBezTo>
                  <a:lnTo>
                    <a:pt x="5192" y="269"/>
                  </a:lnTo>
                  <a:cubicBezTo>
                    <a:pt x="5013" y="90"/>
                    <a:pt x="4787" y="1"/>
                    <a:pt x="4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16"/>
          <p:cNvGrpSpPr/>
          <p:nvPr/>
        </p:nvGrpSpPr>
        <p:grpSpPr>
          <a:xfrm>
            <a:off x="4019960" y="2701177"/>
            <a:ext cx="285362" cy="367280"/>
            <a:chOff x="4034247" y="2878057"/>
            <a:chExt cx="285362" cy="367280"/>
          </a:xfrm>
        </p:grpSpPr>
        <p:sp>
          <p:nvSpPr>
            <p:cNvPr id="641" name="Google Shape;641;p16"/>
            <p:cNvSpPr/>
            <p:nvPr/>
          </p:nvSpPr>
          <p:spPr>
            <a:xfrm>
              <a:off x="4089704" y="3031727"/>
              <a:ext cx="187526" cy="21224"/>
            </a:xfrm>
            <a:custGeom>
              <a:rect b="b" l="l" r="r" t="t"/>
              <a:pathLst>
                <a:path extrusionOk="0" h="620" w="5478">
                  <a:moveTo>
                    <a:pt x="0" y="0"/>
                  </a:moveTo>
                  <a:lnTo>
                    <a:pt x="0" y="619"/>
                  </a:lnTo>
                  <a:lnTo>
                    <a:pt x="5478" y="619"/>
                  </a:lnTo>
                  <a:lnTo>
                    <a:pt x="5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4034247" y="3074107"/>
              <a:ext cx="285362" cy="171231"/>
            </a:xfrm>
            <a:custGeom>
              <a:rect b="b" l="l" r="r" t="t"/>
              <a:pathLst>
                <a:path extrusionOk="0" h="5002" w="8336">
                  <a:moveTo>
                    <a:pt x="1549" y="1"/>
                  </a:moveTo>
                  <a:cubicBezTo>
                    <a:pt x="1430" y="382"/>
                    <a:pt x="1215" y="691"/>
                    <a:pt x="930" y="953"/>
                  </a:cubicBezTo>
                  <a:lnTo>
                    <a:pt x="715" y="1096"/>
                  </a:lnTo>
                  <a:cubicBezTo>
                    <a:pt x="1" y="1668"/>
                    <a:pt x="406" y="2835"/>
                    <a:pt x="1334" y="2835"/>
                  </a:cubicBezTo>
                  <a:lnTo>
                    <a:pt x="3764" y="2835"/>
                  </a:lnTo>
                  <a:cubicBezTo>
                    <a:pt x="2740" y="3430"/>
                    <a:pt x="3168" y="5002"/>
                    <a:pt x="4359" y="5002"/>
                  </a:cubicBezTo>
                  <a:cubicBezTo>
                    <a:pt x="5526" y="5002"/>
                    <a:pt x="5954" y="3430"/>
                    <a:pt x="4930" y="2835"/>
                  </a:cubicBezTo>
                  <a:lnTo>
                    <a:pt x="7360" y="2835"/>
                  </a:lnTo>
                  <a:cubicBezTo>
                    <a:pt x="7907" y="2835"/>
                    <a:pt x="8336" y="2406"/>
                    <a:pt x="8336" y="1858"/>
                  </a:cubicBezTo>
                  <a:cubicBezTo>
                    <a:pt x="8336" y="1572"/>
                    <a:pt x="8217" y="1287"/>
                    <a:pt x="7979" y="1120"/>
                  </a:cubicBezTo>
                  <a:lnTo>
                    <a:pt x="7979" y="1096"/>
                  </a:lnTo>
                  <a:lnTo>
                    <a:pt x="7788" y="953"/>
                  </a:lnTo>
                  <a:cubicBezTo>
                    <a:pt x="7502" y="691"/>
                    <a:pt x="7288" y="382"/>
                    <a:pt x="7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4090526" y="2878057"/>
              <a:ext cx="186704" cy="131692"/>
            </a:xfrm>
            <a:custGeom>
              <a:rect b="b" l="l" r="r" t="t"/>
              <a:pathLst>
                <a:path extrusionOk="0" h="3847" w="5454">
                  <a:moveTo>
                    <a:pt x="2703" y="0"/>
                  </a:moveTo>
                  <a:cubicBezTo>
                    <a:pt x="2256" y="0"/>
                    <a:pt x="1810" y="298"/>
                    <a:pt x="1810" y="893"/>
                  </a:cubicBezTo>
                  <a:lnTo>
                    <a:pt x="1810" y="1584"/>
                  </a:lnTo>
                  <a:cubicBezTo>
                    <a:pt x="834" y="1941"/>
                    <a:pt x="119" y="2822"/>
                    <a:pt x="0" y="3846"/>
                  </a:cubicBezTo>
                  <a:lnTo>
                    <a:pt x="5454" y="3846"/>
                  </a:lnTo>
                  <a:cubicBezTo>
                    <a:pt x="5311" y="2798"/>
                    <a:pt x="4596" y="1917"/>
                    <a:pt x="3596" y="1560"/>
                  </a:cubicBezTo>
                  <a:lnTo>
                    <a:pt x="3596" y="893"/>
                  </a:lnTo>
                  <a:cubicBezTo>
                    <a:pt x="3596" y="298"/>
                    <a:pt x="315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16"/>
          <p:cNvGrpSpPr/>
          <p:nvPr/>
        </p:nvGrpSpPr>
        <p:grpSpPr>
          <a:xfrm>
            <a:off x="4806524" y="2703813"/>
            <a:ext cx="323703" cy="362248"/>
            <a:chOff x="4816049" y="2880693"/>
            <a:chExt cx="323703" cy="362248"/>
          </a:xfrm>
        </p:grpSpPr>
        <p:sp>
          <p:nvSpPr>
            <p:cNvPr id="645" name="Google Shape;645;p16"/>
            <p:cNvSpPr/>
            <p:nvPr/>
          </p:nvSpPr>
          <p:spPr>
            <a:xfrm>
              <a:off x="4895126" y="2942859"/>
              <a:ext cx="165548" cy="60352"/>
            </a:xfrm>
            <a:custGeom>
              <a:rect b="b" l="l" r="r" t="t"/>
              <a:pathLst>
                <a:path extrusionOk="0" h="1763" w="4836">
                  <a:moveTo>
                    <a:pt x="2430" y="1"/>
                  </a:moveTo>
                  <a:cubicBezTo>
                    <a:pt x="1882" y="1"/>
                    <a:pt x="1358" y="96"/>
                    <a:pt x="858" y="334"/>
                  </a:cubicBezTo>
                  <a:cubicBezTo>
                    <a:pt x="453" y="501"/>
                    <a:pt x="168" y="858"/>
                    <a:pt x="72" y="1287"/>
                  </a:cubicBezTo>
                  <a:lnTo>
                    <a:pt x="1" y="1763"/>
                  </a:lnTo>
                  <a:cubicBezTo>
                    <a:pt x="668" y="1167"/>
                    <a:pt x="1525" y="834"/>
                    <a:pt x="2430" y="834"/>
                  </a:cubicBezTo>
                  <a:cubicBezTo>
                    <a:pt x="3311" y="834"/>
                    <a:pt x="4168" y="1167"/>
                    <a:pt x="4835" y="1763"/>
                  </a:cubicBezTo>
                  <a:lnTo>
                    <a:pt x="4764" y="1287"/>
                  </a:lnTo>
                  <a:cubicBezTo>
                    <a:pt x="4669" y="834"/>
                    <a:pt x="4383" y="477"/>
                    <a:pt x="3978" y="310"/>
                  </a:cubicBezTo>
                  <a:cubicBezTo>
                    <a:pt x="3478" y="96"/>
                    <a:pt x="2954" y="1"/>
                    <a:pt x="2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4816049" y="2880693"/>
              <a:ext cx="323703" cy="124161"/>
            </a:xfrm>
            <a:custGeom>
              <a:rect b="b" l="l" r="r" t="t"/>
              <a:pathLst>
                <a:path extrusionOk="0" h="3627" w="9456">
                  <a:moveTo>
                    <a:pt x="4728" y="1"/>
                  </a:moveTo>
                  <a:cubicBezTo>
                    <a:pt x="4567" y="1"/>
                    <a:pt x="4407" y="42"/>
                    <a:pt x="4264" y="126"/>
                  </a:cubicBezTo>
                  <a:lnTo>
                    <a:pt x="239" y="2293"/>
                  </a:lnTo>
                  <a:cubicBezTo>
                    <a:pt x="1" y="2412"/>
                    <a:pt x="1" y="2745"/>
                    <a:pt x="239" y="2841"/>
                  </a:cubicBezTo>
                  <a:lnTo>
                    <a:pt x="1692" y="3626"/>
                  </a:lnTo>
                  <a:lnTo>
                    <a:pt x="1787" y="3007"/>
                  </a:lnTo>
                  <a:cubicBezTo>
                    <a:pt x="1906" y="2364"/>
                    <a:pt x="2335" y="1864"/>
                    <a:pt x="2906" y="1602"/>
                  </a:cubicBezTo>
                  <a:cubicBezTo>
                    <a:pt x="3478" y="1316"/>
                    <a:pt x="4121" y="1197"/>
                    <a:pt x="4740" y="1197"/>
                  </a:cubicBezTo>
                  <a:cubicBezTo>
                    <a:pt x="4786" y="1196"/>
                    <a:pt x="4833" y="1195"/>
                    <a:pt x="4879" y="1195"/>
                  </a:cubicBezTo>
                  <a:cubicBezTo>
                    <a:pt x="5472" y="1195"/>
                    <a:pt x="6043" y="1335"/>
                    <a:pt x="6574" y="1578"/>
                  </a:cubicBezTo>
                  <a:cubicBezTo>
                    <a:pt x="7169" y="1840"/>
                    <a:pt x="7598" y="2364"/>
                    <a:pt x="7717" y="3007"/>
                  </a:cubicBezTo>
                  <a:lnTo>
                    <a:pt x="7812" y="3603"/>
                  </a:lnTo>
                  <a:lnTo>
                    <a:pt x="9241" y="2841"/>
                  </a:lnTo>
                  <a:cubicBezTo>
                    <a:pt x="9455" y="2745"/>
                    <a:pt x="9455" y="2412"/>
                    <a:pt x="9241" y="2293"/>
                  </a:cubicBezTo>
                  <a:lnTo>
                    <a:pt x="5192" y="126"/>
                  </a:lnTo>
                  <a:cubicBezTo>
                    <a:pt x="5050" y="42"/>
                    <a:pt x="4889" y="1"/>
                    <a:pt x="4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4849494" y="2992565"/>
              <a:ext cx="256812" cy="250377"/>
            </a:xfrm>
            <a:custGeom>
              <a:rect b="b" l="l" r="r" t="t"/>
              <a:pathLst>
                <a:path extrusionOk="0" h="7314" w="7502">
                  <a:moveTo>
                    <a:pt x="3453" y="1097"/>
                  </a:moveTo>
                  <a:lnTo>
                    <a:pt x="3453" y="1692"/>
                  </a:lnTo>
                  <a:lnTo>
                    <a:pt x="3025" y="1692"/>
                  </a:lnTo>
                  <a:cubicBezTo>
                    <a:pt x="3144" y="1502"/>
                    <a:pt x="3287" y="1287"/>
                    <a:pt x="3453" y="1097"/>
                  </a:cubicBezTo>
                  <a:close/>
                  <a:moveTo>
                    <a:pt x="4073" y="1097"/>
                  </a:moveTo>
                  <a:cubicBezTo>
                    <a:pt x="4215" y="1287"/>
                    <a:pt x="4358" y="1502"/>
                    <a:pt x="4501" y="1692"/>
                  </a:cubicBezTo>
                  <a:lnTo>
                    <a:pt x="4049" y="1692"/>
                  </a:lnTo>
                  <a:lnTo>
                    <a:pt x="4073" y="1097"/>
                  </a:lnTo>
                  <a:close/>
                  <a:moveTo>
                    <a:pt x="4549" y="716"/>
                  </a:moveTo>
                  <a:lnTo>
                    <a:pt x="4549" y="716"/>
                  </a:lnTo>
                  <a:cubicBezTo>
                    <a:pt x="5144" y="882"/>
                    <a:pt x="5692" y="1240"/>
                    <a:pt x="6073" y="1692"/>
                  </a:cubicBezTo>
                  <a:lnTo>
                    <a:pt x="5216" y="1692"/>
                  </a:lnTo>
                  <a:cubicBezTo>
                    <a:pt x="5025" y="1359"/>
                    <a:pt x="4811" y="1025"/>
                    <a:pt x="4549" y="716"/>
                  </a:cubicBezTo>
                  <a:close/>
                  <a:moveTo>
                    <a:pt x="2953" y="739"/>
                  </a:moveTo>
                  <a:lnTo>
                    <a:pt x="2953" y="739"/>
                  </a:lnTo>
                  <a:cubicBezTo>
                    <a:pt x="2691" y="1025"/>
                    <a:pt x="2477" y="1359"/>
                    <a:pt x="2287" y="1716"/>
                  </a:cubicBezTo>
                  <a:lnTo>
                    <a:pt x="1429" y="1716"/>
                  </a:lnTo>
                  <a:cubicBezTo>
                    <a:pt x="1810" y="1240"/>
                    <a:pt x="2358" y="906"/>
                    <a:pt x="2953" y="739"/>
                  </a:cubicBezTo>
                  <a:close/>
                  <a:moveTo>
                    <a:pt x="2025" y="2335"/>
                  </a:moveTo>
                  <a:cubicBezTo>
                    <a:pt x="1905" y="2645"/>
                    <a:pt x="1810" y="3002"/>
                    <a:pt x="1786" y="3335"/>
                  </a:cubicBezTo>
                  <a:lnTo>
                    <a:pt x="739" y="3335"/>
                  </a:lnTo>
                  <a:cubicBezTo>
                    <a:pt x="762" y="2978"/>
                    <a:pt x="881" y="2645"/>
                    <a:pt x="1024" y="2335"/>
                  </a:cubicBezTo>
                  <a:close/>
                  <a:moveTo>
                    <a:pt x="3453" y="2311"/>
                  </a:moveTo>
                  <a:lnTo>
                    <a:pt x="3453" y="3335"/>
                  </a:lnTo>
                  <a:lnTo>
                    <a:pt x="2406" y="3335"/>
                  </a:lnTo>
                  <a:cubicBezTo>
                    <a:pt x="2453" y="2978"/>
                    <a:pt x="2548" y="2645"/>
                    <a:pt x="2691" y="2311"/>
                  </a:cubicBezTo>
                  <a:close/>
                  <a:moveTo>
                    <a:pt x="4811" y="2335"/>
                  </a:moveTo>
                  <a:cubicBezTo>
                    <a:pt x="4954" y="2645"/>
                    <a:pt x="5049" y="3002"/>
                    <a:pt x="5097" y="3335"/>
                  </a:cubicBezTo>
                  <a:lnTo>
                    <a:pt x="4049" y="3335"/>
                  </a:lnTo>
                  <a:lnTo>
                    <a:pt x="4073" y="2335"/>
                  </a:lnTo>
                  <a:close/>
                  <a:moveTo>
                    <a:pt x="6478" y="2335"/>
                  </a:moveTo>
                  <a:cubicBezTo>
                    <a:pt x="6645" y="2645"/>
                    <a:pt x="6740" y="2978"/>
                    <a:pt x="6787" y="3335"/>
                  </a:cubicBezTo>
                  <a:lnTo>
                    <a:pt x="5716" y="3335"/>
                  </a:lnTo>
                  <a:cubicBezTo>
                    <a:pt x="5692" y="3002"/>
                    <a:pt x="5621" y="2645"/>
                    <a:pt x="5501" y="2335"/>
                  </a:cubicBezTo>
                  <a:close/>
                  <a:moveTo>
                    <a:pt x="1763" y="3954"/>
                  </a:moveTo>
                  <a:cubicBezTo>
                    <a:pt x="1810" y="4312"/>
                    <a:pt x="1882" y="4645"/>
                    <a:pt x="2001" y="4978"/>
                  </a:cubicBezTo>
                  <a:lnTo>
                    <a:pt x="1024" y="4978"/>
                  </a:lnTo>
                  <a:cubicBezTo>
                    <a:pt x="858" y="4669"/>
                    <a:pt x="762" y="4312"/>
                    <a:pt x="715" y="3954"/>
                  </a:cubicBezTo>
                  <a:close/>
                  <a:moveTo>
                    <a:pt x="3453" y="3954"/>
                  </a:moveTo>
                  <a:lnTo>
                    <a:pt x="3453" y="4978"/>
                  </a:lnTo>
                  <a:lnTo>
                    <a:pt x="2691" y="4978"/>
                  </a:lnTo>
                  <a:cubicBezTo>
                    <a:pt x="2548" y="4645"/>
                    <a:pt x="2453" y="4312"/>
                    <a:pt x="2406" y="3954"/>
                  </a:cubicBezTo>
                  <a:close/>
                  <a:moveTo>
                    <a:pt x="5097" y="3954"/>
                  </a:moveTo>
                  <a:cubicBezTo>
                    <a:pt x="5049" y="4312"/>
                    <a:pt x="4954" y="4645"/>
                    <a:pt x="4811" y="4978"/>
                  </a:cubicBezTo>
                  <a:lnTo>
                    <a:pt x="4049" y="4978"/>
                  </a:lnTo>
                  <a:lnTo>
                    <a:pt x="4073" y="3954"/>
                  </a:lnTo>
                  <a:close/>
                  <a:moveTo>
                    <a:pt x="6764" y="3954"/>
                  </a:moveTo>
                  <a:cubicBezTo>
                    <a:pt x="6740" y="4312"/>
                    <a:pt x="6621" y="4669"/>
                    <a:pt x="6478" y="4978"/>
                  </a:cubicBezTo>
                  <a:lnTo>
                    <a:pt x="5478" y="4978"/>
                  </a:lnTo>
                  <a:cubicBezTo>
                    <a:pt x="5597" y="4645"/>
                    <a:pt x="5692" y="4312"/>
                    <a:pt x="5716" y="3954"/>
                  </a:cubicBezTo>
                  <a:close/>
                  <a:moveTo>
                    <a:pt x="3453" y="5598"/>
                  </a:moveTo>
                  <a:lnTo>
                    <a:pt x="3453" y="6193"/>
                  </a:lnTo>
                  <a:cubicBezTo>
                    <a:pt x="3287" y="6002"/>
                    <a:pt x="3144" y="5812"/>
                    <a:pt x="3025" y="5598"/>
                  </a:cubicBezTo>
                  <a:close/>
                  <a:moveTo>
                    <a:pt x="4477" y="5598"/>
                  </a:moveTo>
                  <a:cubicBezTo>
                    <a:pt x="4358" y="5812"/>
                    <a:pt x="4215" y="6002"/>
                    <a:pt x="4073" y="6193"/>
                  </a:cubicBezTo>
                  <a:lnTo>
                    <a:pt x="4073" y="5598"/>
                  </a:lnTo>
                  <a:close/>
                  <a:moveTo>
                    <a:pt x="2287" y="5598"/>
                  </a:moveTo>
                  <a:cubicBezTo>
                    <a:pt x="2477" y="5931"/>
                    <a:pt x="2691" y="6264"/>
                    <a:pt x="2953" y="6574"/>
                  </a:cubicBezTo>
                  <a:cubicBezTo>
                    <a:pt x="2358" y="6407"/>
                    <a:pt x="1810" y="6074"/>
                    <a:pt x="1429" y="5598"/>
                  </a:cubicBezTo>
                  <a:close/>
                  <a:moveTo>
                    <a:pt x="6073" y="5598"/>
                  </a:moveTo>
                  <a:cubicBezTo>
                    <a:pt x="5692" y="6074"/>
                    <a:pt x="5144" y="6407"/>
                    <a:pt x="4549" y="6574"/>
                  </a:cubicBezTo>
                  <a:cubicBezTo>
                    <a:pt x="4811" y="6264"/>
                    <a:pt x="5025" y="5931"/>
                    <a:pt x="5216" y="5598"/>
                  </a:cubicBezTo>
                  <a:close/>
                  <a:moveTo>
                    <a:pt x="3675" y="0"/>
                  </a:moveTo>
                  <a:cubicBezTo>
                    <a:pt x="1644" y="0"/>
                    <a:pt x="0" y="1626"/>
                    <a:pt x="0" y="3645"/>
                  </a:cubicBezTo>
                  <a:cubicBezTo>
                    <a:pt x="0" y="5687"/>
                    <a:pt x="1644" y="7313"/>
                    <a:pt x="3675" y="7313"/>
                  </a:cubicBezTo>
                  <a:cubicBezTo>
                    <a:pt x="3704" y="7313"/>
                    <a:pt x="3734" y="7313"/>
                    <a:pt x="3763" y="7312"/>
                  </a:cubicBezTo>
                  <a:cubicBezTo>
                    <a:pt x="3792" y="7313"/>
                    <a:pt x="3821" y="7313"/>
                    <a:pt x="3850" y="7313"/>
                  </a:cubicBezTo>
                  <a:cubicBezTo>
                    <a:pt x="5859" y="7313"/>
                    <a:pt x="7502" y="5687"/>
                    <a:pt x="7502" y="3645"/>
                  </a:cubicBezTo>
                  <a:cubicBezTo>
                    <a:pt x="7502" y="1626"/>
                    <a:pt x="5859" y="0"/>
                    <a:pt x="3850" y="0"/>
                  </a:cubicBezTo>
                  <a:cubicBezTo>
                    <a:pt x="3821" y="0"/>
                    <a:pt x="3792" y="1"/>
                    <a:pt x="3763" y="1"/>
                  </a:cubicBezTo>
                  <a:cubicBezTo>
                    <a:pt x="3734" y="1"/>
                    <a:pt x="3704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16"/>
          <p:cNvGrpSpPr/>
          <p:nvPr/>
        </p:nvGrpSpPr>
        <p:grpSpPr>
          <a:xfrm>
            <a:off x="5633038" y="2703197"/>
            <a:ext cx="265815" cy="362625"/>
            <a:chOff x="5637800" y="2880077"/>
            <a:chExt cx="265815" cy="362625"/>
          </a:xfrm>
        </p:grpSpPr>
        <p:sp>
          <p:nvSpPr>
            <p:cNvPr id="649" name="Google Shape;649;p16"/>
            <p:cNvSpPr/>
            <p:nvPr/>
          </p:nvSpPr>
          <p:spPr>
            <a:xfrm>
              <a:off x="5705478" y="3163796"/>
              <a:ext cx="26119" cy="21738"/>
            </a:xfrm>
            <a:custGeom>
              <a:rect b="b" l="l" r="r" t="t"/>
              <a:pathLst>
                <a:path extrusionOk="0" h="635" w="763">
                  <a:moveTo>
                    <a:pt x="429" y="0"/>
                  </a:moveTo>
                  <a:cubicBezTo>
                    <a:pt x="143" y="0"/>
                    <a:pt x="1" y="334"/>
                    <a:pt x="215" y="548"/>
                  </a:cubicBezTo>
                  <a:cubicBezTo>
                    <a:pt x="275" y="608"/>
                    <a:pt x="351" y="635"/>
                    <a:pt x="427" y="635"/>
                  </a:cubicBezTo>
                  <a:cubicBezTo>
                    <a:pt x="594" y="635"/>
                    <a:pt x="763" y="506"/>
                    <a:pt x="763" y="310"/>
                  </a:cubicBezTo>
                  <a:cubicBezTo>
                    <a:pt x="763" y="143"/>
                    <a:pt x="620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5637800" y="2880077"/>
              <a:ext cx="164727" cy="362043"/>
            </a:xfrm>
            <a:custGeom>
              <a:rect b="b" l="l" r="r" t="t"/>
              <a:pathLst>
                <a:path extrusionOk="0" h="10576" w="4812">
                  <a:moveTo>
                    <a:pt x="2396" y="7655"/>
                  </a:moveTo>
                  <a:cubicBezTo>
                    <a:pt x="2886" y="7655"/>
                    <a:pt x="3359" y="8039"/>
                    <a:pt x="3359" y="8622"/>
                  </a:cubicBezTo>
                  <a:cubicBezTo>
                    <a:pt x="3335" y="9122"/>
                    <a:pt x="2930" y="9550"/>
                    <a:pt x="2406" y="9550"/>
                  </a:cubicBezTo>
                  <a:cubicBezTo>
                    <a:pt x="1573" y="9550"/>
                    <a:pt x="1144" y="8526"/>
                    <a:pt x="1739" y="7931"/>
                  </a:cubicBezTo>
                  <a:cubicBezTo>
                    <a:pt x="1930" y="7740"/>
                    <a:pt x="2165" y="7655"/>
                    <a:pt x="2396" y="7655"/>
                  </a:cubicBezTo>
                  <a:close/>
                  <a:moveTo>
                    <a:pt x="3954" y="1"/>
                  </a:moveTo>
                  <a:lnTo>
                    <a:pt x="3954" y="25"/>
                  </a:lnTo>
                  <a:lnTo>
                    <a:pt x="882" y="25"/>
                  </a:lnTo>
                  <a:cubicBezTo>
                    <a:pt x="406" y="25"/>
                    <a:pt x="25" y="406"/>
                    <a:pt x="25" y="882"/>
                  </a:cubicBezTo>
                  <a:lnTo>
                    <a:pt x="25" y="1406"/>
                  </a:lnTo>
                  <a:lnTo>
                    <a:pt x="2097" y="1406"/>
                  </a:lnTo>
                  <a:cubicBezTo>
                    <a:pt x="2501" y="1406"/>
                    <a:pt x="2501" y="2025"/>
                    <a:pt x="2097" y="2025"/>
                  </a:cubicBezTo>
                  <a:lnTo>
                    <a:pt x="25" y="2025"/>
                  </a:lnTo>
                  <a:lnTo>
                    <a:pt x="25" y="2430"/>
                  </a:lnTo>
                  <a:lnTo>
                    <a:pt x="1263" y="2430"/>
                  </a:lnTo>
                  <a:cubicBezTo>
                    <a:pt x="1668" y="2430"/>
                    <a:pt x="1668" y="3049"/>
                    <a:pt x="1263" y="3049"/>
                  </a:cubicBezTo>
                  <a:lnTo>
                    <a:pt x="1" y="3049"/>
                  </a:lnTo>
                  <a:lnTo>
                    <a:pt x="1" y="3454"/>
                  </a:lnTo>
                  <a:lnTo>
                    <a:pt x="2097" y="3454"/>
                  </a:lnTo>
                  <a:cubicBezTo>
                    <a:pt x="2501" y="3454"/>
                    <a:pt x="2501" y="4073"/>
                    <a:pt x="2097" y="4073"/>
                  </a:cubicBezTo>
                  <a:lnTo>
                    <a:pt x="1" y="4073"/>
                  </a:lnTo>
                  <a:lnTo>
                    <a:pt x="1" y="4502"/>
                  </a:lnTo>
                  <a:lnTo>
                    <a:pt x="1263" y="4502"/>
                  </a:lnTo>
                  <a:cubicBezTo>
                    <a:pt x="1668" y="4502"/>
                    <a:pt x="1668" y="5121"/>
                    <a:pt x="1263" y="5121"/>
                  </a:cubicBezTo>
                  <a:lnTo>
                    <a:pt x="1" y="5121"/>
                  </a:lnTo>
                  <a:lnTo>
                    <a:pt x="1" y="5526"/>
                  </a:lnTo>
                  <a:lnTo>
                    <a:pt x="2097" y="5526"/>
                  </a:lnTo>
                  <a:cubicBezTo>
                    <a:pt x="2501" y="5526"/>
                    <a:pt x="2501" y="6145"/>
                    <a:pt x="2097" y="6145"/>
                  </a:cubicBezTo>
                  <a:lnTo>
                    <a:pt x="1" y="6145"/>
                  </a:lnTo>
                  <a:lnTo>
                    <a:pt x="1" y="6574"/>
                  </a:lnTo>
                  <a:lnTo>
                    <a:pt x="1263" y="6574"/>
                  </a:lnTo>
                  <a:cubicBezTo>
                    <a:pt x="1668" y="6574"/>
                    <a:pt x="1668" y="7193"/>
                    <a:pt x="1263" y="7193"/>
                  </a:cubicBezTo>
                  <a:lnTo>
                    <a:pt x="1" y="7193"/>
                  </a:lnTo>
                  <a:lnTo>
                    <a:pt x="1" y="9717"/>
                  </a:lnTo>
                  <a:cubicBezTo>
                    <a:pt x="1" y="10193"/>
                    <a:pt x="406" y="10574"/>
                    <a:pt x="882" y="10574"/>
                  </a:cubicBezTo>
                  <a:lnTo>
                    <a:pt x="3954" y="10574"/>
                  </a:lnTo>
                  <a:cubicBezTo>
                    <a:pt x="3968" y="10575"/>
                    <a:pt x="3981" y="10575"/>
                    <a:pt x="3994" y="10575"/>
                  </a:cubicBezTo>
                  <a:cubicBezTo>
                    <a:pt x="4452" y="10575"/>
                    <a:pt x="4811" y="10180"/>
                    <a:pt x="4811" y="9717"/>
                  </a:cubicBezTo>
                  <a:lnTo>
                    <a:pt x="4811" y="882"/>
                  </a:lnTo>
                  <a:cubicBezTo>
                    <a:pt x="4811" y="382"/>
                    <a:pt x="4430" y="1"/>
                    <a:pt x="3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5848159" y="2880077"/>
              <a:ext cx="55457" cy="45700"/>
            </a:xfrm>
            <a:custGeom>
              <a:rect b="b" l="l" r="r" t="t"/>
              <a:pathLst>
                <a:path extrusionOk="0" h="1335" w="1620">
                  <a:moveTo>
                    <a:pt x="822" y="1"/>
                  </a:moveTo>
                  <a:cubicBezTo>
                    <a:pt x="774" y="1"/>
                    <a:pt x="726" y="25"/>
                    <a:pt x="691" y="72"/>
                  </a:cubicBezTo>
                  <a:lnTo>
                    <a:pt x="119" y="977"/>
                  </a:lnTo>
                  <a:cubicBezTo>
                    <a:pt x="48" y="1072"/>
                    <a:pt x="0" y="1192"/>
                    <a:pt x="0" y="1334"/>
                  </a:cubicBezTo>
                  <a:lnTo>
                    <a:pt x="1619" y="1334"/>
                  </a:lnTo>
                  <a:cubicBezTo>
                    <a:pt x="1619" y="1192"/>
                    <a:pt x="1596" y="1072"/>
                    <a:pt x="1524" y="977"/>
                  </a:cubicBezTo>
                  <a:lnTo>
                    <a:pt x="953" y="72"/>
                  </a:lnTo>
                  <a:cubicBezTo>
                    <a:pt x="917" y="25"/>
                    <a:pt x="869" y="1"/>
                    <a:pt x="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848947" y="2946933"/>
              <a:ext cx="54669" cy="221792"/>
            </a:xfrm>
            <a:custGeom>
              <a:rect b="b" l="l" r="r" t="t"/>
              <a:pathLst>
                <a:path extrusionOk="0" h="6479" w="1597">
                  <a:moveTo>
                    <a:pt x="1" y="1"/>
                  </a:moveTo>
                  <a:lnTo>
                    <a:pt x="1" y="6478"/>
                  </a:lnTo>
                  <a:lnTo>
                    <a:pt x="1596" y="6478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848947" y="3189881"/>
              <a:ext cx="54669" cy="52821"/>
            </a:xfrm>
            <a:custGeom>
              <a:rect b="b" l="l" r="r" t="t"/>
              <a:pathLst>
                <a:path extrusionOk="0" h="1543" w="1597">
                  <a:moveTo>
                    <a:pt x="1" y="0"/>
                  </a:moveTo>
                  <a:lnTo>
                    <a:pt x="1" y="739"/>
                  </a:lnTo>
                  <a:cubicBezTo>
                    <a:pt x="1" y="1274"/>
                    <a:pt x="400" y="1542"/>
                    <a:pt x="799" y="1542"/>
                  </a:cubicBezTo>
                  <a:cubicBezTo>
                    <a:pt x="1198" y="1542"/>
                    <a:pt x="1596" y="1274"/>
                    <a:pt x="1596" y="739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16"/>
          <p:cNvGrpSpPr/>
          <p:nvPr/>
        </p:nvGrpSpPr>
        <p:grpSpPr>
          <a:xfrm>
            <a:off x="6374236" y="2734999"/>
            <a:ext cx="367691" cy="299226"/>
            <a:chOff x="6383761" y="2911879"/>
            <a:chExt cx="367691" cy="299226"/>
          </a:xfrm>
        </p:grpSpPr>
        <p:sp>
          <p:nvSpPr>
            <p:cNvPr id="655" name="Google Shape;655;p16"/>
            <p:cNvSpPr/>
            <p:nvPr/>
          </p:nvSpPr>
          <p:spPr>
            <a:xfrm>
              <a:off x="6451404" y="2911879"/>
              <a:ext cx="31836" cy="85650"/>
            </a:xfrm>
            <a:custGeom>
              <a:rect b="b" l="l" r="r" t="t"/>
              <a:pathLst>
                <a:path extrusionOk="0" h="2502" w="930">
                  <a:moveTo>
                    <a:pt x="1" y="1"/>
                  </a:moveTo>
                  <a:lnTo>
                    <a:pt x="1" y="2501"/>
                  </a:lnTo>
                  <a:lnTo>
                    <a:pt x="930" y="2501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6384582" y="2911879"/>
              <a:ext cx="45666" cy="85650"/>
            </a:xfrm>
            <a:custGeom>
              <a:rect b="b" l="l" r="r" t="t"/>
              <a:pathLst>
                <a:path extrusionOk="0" h="2502" w="1334">
                  <a:moveTo>
                    <a:pt x="357" y="1"/>
                  </a:moveTo>
                  <a:cubicBezTo>
                    <a:pt x="143" y="1"/>
                    <a:pt x="0" y="167"/>
                    <a:pt x="0" y="382"/>
                  </a:cubicBezTo>
                  <a:lnTo>
                    <a:pt x="0" y="2120"/>
                  </a:lnTo>
                  <a:cubicBezTo>
                    <a:pt x="0" y="2334"/>
                    <a:pt x="143" y="2501"/>
                    <a:pt x="357" y="2501"/>
                  </a:cubicBezTo>
                  <a:lnTo>
                    <a:pt x="1334" y="2501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6504396" y="2911879"/>
              <a:ext cx="196529" cy="85650"/>
            </a:xfrm>
            <a:custGeom>
              <a:rect b="b" l="l" r="r" t="t"/>
              <a:pathLst>
                <a:path extrusionOk="0" h="2502" w="5741">
                  <a:moveTo>
                    <a:pt x="1218" y="927"/>
                  </a:moveTo>
                  <a:cubicBezTo>
                    <a:pt x="1233" y="927"/>
                    <a:pt x="1248" y="928"/>
                    <a:pt x="1263" y="929"/>
                  </a:cubicBezTo>
                  <a:lnTo>
                    <a:pt x="4168" y="929"/>
                  </a:lnTo>
                  <a:cubicBezTo>
                    <a:pt x="4549" y="977"/>
                    <a:pt x="4549" y="1525"/>
                    <a:pt x="4168" y="1572"/>
                  </a:cubicBezTo>
                  <a:lnTo>
                    <a:pt x="1263" y="1572"/>
                  </a:lnTo>
                  <a:cubicBezTo>
                    <a:pt x="1255" y="1573"/>
                    <a:pt x="1247" y="1573"/>
                    <a:pt x="1240" y="1573"/>
                  </a:cubicBezTo>
                  <a:cubicBezTo>
                    <a:pt x="802" y="1573"/>
                    <a:pt x="794" y="927"/>
                    <a:pt x="1218" y="927"/>
                  </a:cubicBezTo>
                  <a:close/>
                  <a:moveTo>
                    <a:pt x="1" y="1"/>
                  </a:moveTo>
                  <a:lnTo>
                    <a:pt x="1" y="2501"/>
                  </a:lnTo>
                  <a:lnTo>
                    <a:pt x="5740" y="2501"/>
                  </a:lnTo>
                  <a:lnTo>
                    <a:pt x="5740" y="382"/>
                  </a:lnTo>
                  <a:cubicBezTo>
                    <a:pt x="5740" y="167"/>
                    <a:pt x="5573" y="1"/>
                    <a:pt x="5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6665837" y="3018684"/>
              <a:ext cx="85615" cy="85615"/>
            </a:xfrm>
            <a:custGeom>
              <a:rect b="b" l="l" r="r" t="t"/>
              <a:pathLst>
                <a:path extrusionOk="0" h="2501" w="2501">
                  <a:moveTo>
                    <a:pt x="0" y="0"/>
                  </a:moveTo>
                  <a:lnTo>
                    <a:pt x="0" y="2501"/>
                  </a:lnTo>
                  <a:lnTo>
                    <a:pt x="2119" y="2501"/>
                  </a:lnTo>
                  <a:cubicBezTo>
                    <a:pt x="2334" y="2501"/>
                    <a:pt x="2501" y="2334"/>
                    <a:pt x="2501" y="2120"/>
                  </a:cubicBezTo>
                  <a:lnTo>
                    <a:pt x="2501" y="381"/>
                  </a:lnTo>
                  <a:cubicBezTo>
                    <a:pt x="2501" y="167"/>
                    <a:pt x="2334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6577791" y="3018684"/>
              <a:ext cx="66034" cy="154936"/>
            </a:xfrm>
            <a:custGeom>
              <a:rect b="b" l="l" r="r" t="t"/>
              <a:pathLst>
                <a:path extrusionOk="0" h="4526" w="1929">
                  <a:moveTo>
                    <a:pt x="0" y="0"/>
                  </a:moveTo>
                  <a:lnTo>
                    <a:pt x="0" y="4525"/>
                  </a:lnTo>
                  <a:lnTo>
                    <a:pt x="976" y="4120"/>
                  </a:lnTo>
                  <a:lnTo>
                    <a:pt x="1929" y="4525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6444900" y="3018684"/>
              <a:ext cx="111701" cy="85615"/>
            </a:xfrm>
            <a:custGeom>
              <a:rect b="b" l="l" r="r" t="t"/>
              <a:pathLst>
                <a:path extrusionOk="0" h="2501" w="3263">
                  <a:moveTo>
                    <a:pt x="2235" y="927"/>
                  </a:moveTo>
                  <a:cubicBezTo>
                    <a:pt x="2653" y="927"/>
                    <a:pt x="2653" y="1574"/>
                    <a:pt x="2235" y="1574"/>
                  </a:cubicBezTo>
                  <a:cubicBezTo>
                    <a:pt x="2221" y="1574"/>
                    <a:pt x="2206" y="1574"/>
                    <a:pt x="2191" y="1572"/>
                  </a:cubicBezTo>
                  <a:lnTo>
                    <a:pt x="1072" y="1572"/>
                  </a:lnTo>
                  <a:cubicBezTo>
                    <a:pt x="691" y="1524"/>
                    <a:pt x="691" y="977"/>
                    <a:pt x="1072" y="929"/>
                  </a:cubicBezTo>
                  <a:lnTo>
                    <a:pt x="2191" y="929"/>
                  </a:lnTo>
                  <a:cubicBezTo>
                    <a:pt x="2206" y="928"/>
                    <a:pt x="2221" y="927"/>
                    <a:pt x="2235" y="927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2144"/>
                  </a:lnTo>
                  <a:cubicBezTo>
                    <a:pt x="0" y="2334"/>
                    <a:pt x="167" y="2501"/>
                    <a:pt x="381" y="2501"/>
                  </a:cubicBezTo>
                  <a:lnTo>
                    <a:pt x="3263" y="2501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6448974" y="3125455"/>
              <a:ext cx="22867" cy="85650"/>
            </a:xfrm>
            <a:custGeom>
              <a:rect b="b" l="l" r="r" t="t"/>
              <a:pathLst>
                <a:path extrusionOk="0" h="2502" w="668">
                  <a:moveTo>
                    <a:pt x="0" y="1"/>
                  </a:moveTo>
                  <a:lnTo>
                    <a:pt x="0" y="2501"/>
                  </a:lnTo>
                  <a:lnTo>
                    <a:pt x="667" y="250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6492997" y="3125455"/>
              <a:ext cx="22046" cy="85650"/>
            </a:xfrm>
            <a:custGeom>
              <a:rect b="b" l="l" r="r" t="t"/>
              <a:pathLst>
                <a:path extrusionOk="0" h="2502" w="644">
                  <a:moveTo>
                    <a:pt x="0" y="1"/>
                  </a:moveTo>
                  <a:lnTo>
                    <a:pt x="0" y="2501"/>
                  </a:lnTo>
                  <a:lnTo>
                    <a:pt x="643" y="2501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6383761" y="3125455"/>
              <a:ext cx="44057" cy="85650"/>
            </a:xfrm>
            <a:custGeom>
              <a:rect b="b" l="l" r="r" t="t"/>
              <a:pathLst>
                <a:path extrusionOk="0" h="2502" w="1287">
                  <a:moveTo>
                    <a:pt x="381" y="1"/>
                  </a:moveTo>
                  <a:cubicBezTo>
                    <a:pt x="167" y="1"/>
                    <a:pt x="24" y="168"/>
                    <a:pt x="24" y="382"/>
                  </a:cubicBezTo>
                  <a:lnTo>
                    <a:pt x="24" y="2144"/>
                  </a:lnTo>
                  <a:cubicBezTo>
                    <a:pt x="0" y="2335"/>
                    <a:pt x="191" y="2501"/>
                    <a:pt x="381" y="2501"/>
                  </a:cubicBezTo>
                  <a:lnTo>
                    <a:pt x="1286" y="2501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6536198" y="3125455"/>
              <a:ext cx="164727" cy="85650"/>
            </a:xfrm>
            <a:custGeom>
              <a:rect b="b" l="l" r="r" t="t"/>
              <a:pathLst>
                <a:path extrusionOk="0" h="2502" w="4812">
                  <a:moveTo>
                    <a:pt x="1" y="1"/>
                  </a:moveTo>
                  <a:lnTo>
                    <a:pt x="1" y="2501"/>
                  </a:lnTo>
                  <a:lnTo>
                    <a:pt x="4430" y="2501"/>
                  </a:lnTo>
                  <a:cubicBezTo>
                    <a:pt x="4644" y="2501"/>
                    <a:pt x="4811" y="2335"/>
                    <a:pt x="4811" y="2144"/>
                  </a:cubicBezTo>
                  <a:lnTo>
                    <a:pt x="4811" y="1"/>
                  </a:lnTo>
                  <a:lnTo>
                    <a:pt x="3763" y="1"/>
                  </a:lnTo>
                  <a:lnTo>
                    <a:pt x="3787" y="1406"/>
                  </a:lnTo>
                  <a:cubicBezTo>
                    <a:pt x="3787" y="1765"/>
                    <a:pt x="3486" y="2035"/>
                    <a:pt x="3160" y="2035"/>
                  </a:cubicBezTo>
                  <a:cubicBezTo>
                    <a:pt x="3075" y="2035"/>
                    <a:pt x="2989" y="2017"/>
                    <a:pt x="2906" y="1978"/>
                  </a:cubicBezTo>
                  <a:lnTo>
                    <a:pt x="2191" y="1692"/>
                  </a:lnTo>
                  <a:lnTo>
                    <a:pt x="1477" y="1978"/>
                  </a:lnTo>
                  <a:cubicBezTo>
                    <a:pt x="1382" y="2025"/>
                    <a:pt x="1310" y="2049"/>
                    <a:pt x="1215" y="2049"/>
                  </a:cubicBezTo>
                  <a:cubicBezTo>
                    <a:pt x="882" y="2025"/>
                    <a:pt x="596" y="1763"/>
                    <a:pt x="596" y="1406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16"/>
          <p:cNvGrpSpPr/>
          <p:nvPr/>
        </p:nvGrpSpPr>
        <p:grpSpPr>
          <a:xfrm>
            <a:off x="7190826" y="2701588"/>
            <a:ext cx="326133" cy="366870"/>
            <a:chOff x="7190826" y="2878468"/>
            <a:chExt cx="326133" cy="366870"/>
          </a:xfrm>
        </p:grpSpPr>
        <p:sp>
          <p:nvSpPr>
            <p:cNvPr id="666" name="Google Shape;666;p16"/>
            <p:cNvSpPr/>
            <p:nvPr/>
          </p:nvSpPr>
          <p:spPr>
            <a:xfrm>
              <a:off x="7262578" y="2878468"/>
              <a:ext cx="254382" cy="366870"/>
            </a:xfrm>
            <a:custGeom>
              <a:rect b="b" l="l" r="r" t="t"/>
              <a:pathLst>
                <a:path extrusionOk="0" h="10717" w="7431">
                  <a:moveTo>
                    <a:pt x="4663" y="5428"/>
                  </a:moveTo>
                  <a:cubicBezTo>
                    <a:pt x="5059" y="5428"/>
                    <a:pt x="5059" y="6051"/>
                    <a:pt x="4663" y="6051"/>
                  </a:cubicBezTo>
                  <a:cubicBezTo>
                    <a:pt x="4649" y="6051"/>
                    <a:pt x="4635" y="6051"/>
                    <a:pt x="4620" y="6049"/>
                  </a:cubicBezTo>
                  <a:lnTo>
                    <a:pt x="1524" y="6049"/>
                  </a:lnTo>
                  <a:cubicBezTo>
                    <a:pt x="1143" y="6001"/>
                    <a:pt x="1143" y="5454"/>
                    <a:pt x="1524" y="5430"/>
                  </a:cubicBezTo>
                  <a:lnTo>
                    <a:pt x="4620" y="5430"/>
                  </a:lnTo>
                  <a:cubicBezTo>
                    <a:pt x="4635" y="5428"/>
                    <a:pt x="4649" y="5428"/>
                    <a:pt x="4663" y="5428"/>
                  </a:cubicBezTo>
                  <a:close/>
                  <a:moveTo>
                    <a:pt x="4000" y="6453"/>
                  </a:moveTo>
                  <a:cubicBezTo>
                    <a:pt x="4439" y="6453"/>
                    <a:pt x="4446" y="7099"/>
                    <a:pt x="4022" y="7099"/>
                  </a:cubicBezTo>
                  <a:cubicBezTo>
                    <a:pt x="4007" y="7099"/>
                    <a:pt x="3993" y="7098"/>
                    <a:pt x="3977" y="7097"/>
                  </a:cubicBezTo>
                  <a:lnTo>
                    <a:pt x="2144" y="7097"/>
                  </a:lnTo>
                  <a:cubicBezTo>
                    <a:pt x="1762" y="7049"/>
                    <a:pt x="1762" y="6502"/>
                    <a:pt x="2144" y="6454"/>
                  </a:cubicBezTo>
                  <a:lnTo>
                    <a:pt x="3977" y="6454"/>
                  </a:lnTo>
                  <a:cubicBezTo>
                    <a:pt x="3985" y="6454"/>
                    <a:pt x="3993" y="6453"/>
                    <a:pt x="4000" y="6453"/>
                  </a:cubicBezTo>
                  <a:close/>
                  <a:moveTo>
                    <a:pt x="3399" y="9071"/>
                  </a:moveTo>
                  <a:cubicBezTo>
                    <a:pt x="3797" y="9071"/>
                    <a:pt x="3797" y="9719"/>
                    <a:pt x="3399" y="9719"/>
                  </a:cubicBezTo>
                  <a:cubicBezTo>
                    <a:pt x="3386" y="9719"/>
                    <a:pt x="3372" y="9718"/>
                    <a:pt x="3358" y="9716"/>
                  </a:cubicBezTo>
                  <a:lnTo>
                    <a:pt x="2763" y="9716"/>
                  </a:lnTo>
                  <a:cubicBezTo>
                    <a:pt x="2382" y="9669"/>
                    <a:pt x="2382" y="9121"/>
                    <a:pt x="2763" y="9073"/>
                  </a:cubicBezTo>
                  <a:lnTo>
                    <a:pt x="3358" y="9073"/>
                  </a:lnTo>
                  <a:cubicBezTo>
                    <a:pt x="3372" y="9072"/>
                    <a:pt x="3386" y="9071"/>
                    <a:pt x="3399" y="9071"/>
                  </a:cubicBezTo>
                  <a:close/>
                  <a:moveTo>
                    <a:pt x="0" y="0"/>
                  </a:moveTo>
                  <a:lnTo>
                    <a:pt x="0" y="10717"/>
                  </a:lnTo>
                  <a:lnTo>
                    <a:pt x="7049" y="10717"/>
                  </a:lnTo>
                  <a:cubicBezTo>
                    <a:pt x="7430" y="10669"/>
                    <a:pt x="7430" y="10121"/>
                    <a:pt x="7049" y="10074"/>
                  </a:cubicBezTo>
                  <a:lnTo>
                    <a:pt x="6716" y="10074"/>
                  </a:lnTo>
                  <a:lnTo>
                    <a:pt x="6716" y="619"/>
                  </a:lnTo>
                  <a:lnTo>
                    <a:pt x="7025" y="619"/>
                  </a:lnTo>
                  <a:cubicBezTo>
                    <a:pt x="7407" y="572"/>
                    <a:pt x="7407" y="24"/>
                    <a:pt x="7025" y="0"/>
                  </a:cubicBezTo>
                  <a:lnTo>
                    <a:pt x="4358" y="0"/>
                  </a:lnTo>
                  <a:lnTo>
                    <a:pt x="4358" y="4192"/>
                  </a:lnTo>
                  <a:cubicBezTo>
                    <a:pt x="4358" y="4287"/>
                    <a:pt x="4311" y="4406"/>
                    <a:pt x="4215" y="4454"/>
                  </a:cubicBezTo>
                  <a:cubicBezTo>
                    <a:pt x="4168" y="4477"/>
                    <a:pt x="4096" y="4501"/>
                    <a:pt x="4049" y="4501"/>
                  </a:cubicBezTo>
                  <a:cubicBezTo>
                    <a:pt x="4001" y="4501"/>
                    <a:pt x="3953" y="4501"/>
                    <a:pt x="3906" y="4477"/>
                  </a:cubicBezTo>
                  <a:lnTo>
                    <a:pt x="3072" y="4120"/>
                  </a:lnTo>
                  <a:lnTo>
                    <a:pt x="2239" y="4501"/>
                  </a:lnTo>
                  <a:cubicBezTo>
                    <a:pt x="2201" y="4514"/>
                    <a:pt x="2163" y="4520"/>
                    <a:pt x="2125" y="4520"/>
                  </a:cubicBezTo>
                  <a:cubicBezTo>
                    <a:pt x="1948" y="4520"/>
                    <a:pt x="1786" y="4388"/>
                    <a:pt x="1786" y="4192"/>
                  </a:cubicBezTo>
                  <a:lnTo>
                    <a:pt x="1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7190826" y="2878468"/>
              <a:ext cx="49774" cy="366870"/>
            </a:xfrm>
            <a:custGeom>
              <a:rect b="b" l="l" r="r" t="t"/>
              <a:pathLst>
                <a:path extrusionOk="0" h="10717" w="1454">
                  <a:moveTo>
                    <a:pt x="1048" y="0"/>
                  </a:moveTo>
                  <a:cubicBezTo>
                    <a:pt x="453" y="0"/>
                    <a:pt x="1" y="453"/>
                    <a:pt x="1" y="1048"/>
                  </a:cubicBezTo>
                  <a:lnTo>
                    <a:pt x="1" y="9669"/>
                  </a:lnTo>
                  <a:cubicBezTo>
                    <a:pt x="1" y="10240"/>
                    <a:pt x="453" y="10717"/>
                    <a:pt x="1048" y="10717"/>
                  </a:cubicBezTo>
                  <a:lnTo>
                    <a:pt x="1453" y="1071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7344907" y="2878468"/>
              <a:ext cx="44879" cy="127208"/>
            </a:xfrm>
            <a:custGeom>
              <a:rect b="b" l="l" r="r" t="t"/>
              <a:pathLst>
                <a:path extrusionOk="0" h="3716" w="1311">
                  <a:moveTo>
                    <a:pt x="0" y="0"/>
                  </a:moveTo>
                  <a:lnTo>
                    <a:pt x="0" y="3715"/>
                  </a:lnTo>
                  <a:lnTo>
                    <a:pt x="548" y="3501"/>
                  </a:lnTo>
                  <a:cubicBezTo>
                    <a:pt x="572" y="3477"/>
                    <a:pt x="620" y="3477"/>
                    <a:pt x="667" y="3477"/>
                  </a:cubicBezTo>
                  <a:cubicBezTo>
                    <a:pt x="715" y="3477"/>
                    <a:pt x="739" y="3477"/>
                    <a:pt x="786" y="3501"/>
                  </a:cubicBezTo>
                  <a:lnTo>
                    <a:pt x="1310" y="3715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16"/>
          <p:cNvGrpSpPr/>
          <p:nvPr/>
        </p:nvGrpSpPr>
        <p:grpSpPr>
          <a:xfrm>
            <a:off x="8005119" y="2701588"/>
            <a:ext cx="293509" cy="366048"/>
            <a:chOff x="8000356" y="2878468"/>
            <a:chExt cx="293509" cy="366048"/>
          </a:xfrm>
        </p:grpSpPr>
        <p:sp>
          <p:nvSpPr>
            <p:cNvPr id="670" name="Google Shape;670;p16"/>
            <p:cNvSpPr/>
            <p:nvPr/>
          </p:nvSpPr>
          <p:spPr>
            <a:xfrm>
              <a:off x="8225367" y="2884972"/>
              <a:ext cx="62782" cy="69321"/>
            </a:xfrm>
            <a:custGeom>
              <a:rect b="b" l="l" r="r" t="t"/>
              <a:pathLst>
                <a:path extrusionOk="0" h="2025" w="1834">
                  <a:moveTo>
                    <a:pt x="0" y="1"/>
                  </a:moveTo>
                  <a:lnTo>
                    <a:pt x="0" y="2025"/>
                  </a:lnTo>
                  <a:lnTo>
                    <a:pt x="1834" y="20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8057833" y="3035595"/>
              <a:ext cx="81131" cy="63707"/>
            </a:xfrm>
            <a:custGeom>
              <a:rect b="b" l="l" r="r" t="t"/>
              <a:pathLst>
                <a:path extrusionOk="0" h="1861" w="2370">
                  <a:moveTo>
                    <a:pt x="1189" y="1"/>
                  </a:moveTo>
                  <a:cubicBezTo>
                    <a:pt x="881" y="1"/>
                    <a:pt x="578" y="158"/>
                    <a:pt x="393" y="435"/>
                  </a:cubicBezTo>
                  <a:cubicBezTo>
                    <a:pt x="0" y="1068"/>
                    <a:pt x="487" y="1861"/>
                    <a:pt x="1195" y="1861"/>
                  </a:cubicBezTo>
                  <a:cubicBezTo>
                    <a:pt x="1259" y="1861"/>
                    <a:pt x="1326" y="1854"/>
                    <a:pt x="1393" y="1840"/>
                  </a:cubicBezTo>
                  <a:cubicBezTo>
                    <a:pt x="2203" y="1650"/>
                    <a:pt x="2370" y="578"/>
                    <a:pt x="1679" y="149"/>
                  </a:cubicBezTo>
                  <a:cubicBezTo>
                    <a:pt x="1527" y="48"/>
                    <a:pt x="1358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8056600" y="2914207"/>
              <a:ext cx="75757" cy="63741"/>
            </a:xfrm>
            <a:custGeom>
              <a:rect b="b" l="l" r="r" t="t"/>
              <a:pathLst>
                <a:path extrusionOk="0" h="1862" w="2213">
                  <a:moveTo>
                    <a:pt x="1228" y="0"/>
                  </a:moveTo>
                  <a:cubicBezTo>
                    <a:pt x="1200" y="0"/>
                    <a:pt x="1172" y="1"/>
                    <a:pt x="1144" y="4"/>
                  </a:cubicBezTo>
                  <a:cubicBezTo>
                    <a:pt x="310" y="75"/>
                    <a:pt x="1" y="1123"/>
                    <a:pt x="644" y="1647"/>
                  </a:cubicBezTo>
                  <a:cubicBezTo>
                    <a:pt x="819" y="1795"/>
                    <a:pt x="1022" y="1862"/>
                    <a:pt x="1222" y="1862"/>
                  </a:cubicBezTo>
                  <a:cubicBezTo>
                    <a:pt x="1729" y="1862"/>
                    <a:pt x="2212" y="1435"/>
                    <a:pt x="2144" y="838"/>
                  </a:cubicBezTo>
                  <a:cubicBezTo>
                    <a:pt x="2099" y="366"/>
                    <a:pt x="1694" y="0"/>
                    <a:pt x="1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8000356" y="2878468"/>
              <a:ext cx="293509" cy="366048"/>
            </a:xfrm>
            <a:custGeom>
              <a:rect b="b" l="l" r="r" t="t"/>
              <a:pathLst>
                <a:path extrusionOk="0" h="10693" w="8574">
                  <a:moveTo>
                    <a:pt x="6763" y="4262"/>
                  </a:moveTo>
                  <a:cubicBezTo>
                    <a:pt x="7201" y="4262"/>
                    <a:pt x="7208" y="4908"/>
                    <a:pt x="6784" y="4908"/>
                  </a:cubicBezTo>
                  <a:cubicBezTo>
                    <a:pt x="6770" y="4908"/>
                    <a:pt x="6755" y="4908"/>
                    <a:pt x="6740" y="4906"/>
                  </a:cubicBezTo>
                  <a:lnTo>
                    <a:pt x="5216" y="4906"/>
                  </a:lnTo>
                  <a:cubicBezTo>
                    <a:pt x="4835" y="4858"/>
                    <a:pt x="4835" y="4311"/>
                    <a:pt x="5216" y="4263"/>
                  </a:cubicBezTo>
                  <a:lnTo>
                    <a:pt x="6740" y="4263"/>
                  </a:lnTo>
                  <a:cubicBezTo>
                    <a:pt x="6748" y="4263"/>
                    <a:pt x="6755" y="4262"/>
                    <a:pt x="6763" y="4262"/>
                  </a:cubicBezTo>
                  <a:close/>
                  <a:moveTo>
                    <a:pt x="6783" y="7309"/>
                  </a:moveTo>
                  <a:cubicBezTo>
                    <a:pt x="7202" y="7309"/>
                    <a:pt x="7202" y="7956"/>
                    <a:pt x="6783" y="7956"/>
                  </a:cubicBezTo>
                  <a:cubicBezTo>
                    <a:pt x="6769" y="7956"/>
                    <a:pt x="6755" y="7956"/>
                    <a:pt x="6740" y="7954"/>
                  </a:cubicBezTo>
                  <a:lnTo>
                    <a:pt x="4668" y="7954"/>
                  </a:lnTo>
                  <a:cubicBezTo>
                    <a:pt x="4653" y="7956"/>
                    <a:pt x="4639" y="7956"/>
                    <a:pt x="4625" y="7956"/>
                  </a:cubicBezTo>
                  <a:cubicBezTo>
                    <a:pt x="4206" y="7956"/>
                    <a:pt x="4206" y="7309"/>
                    <a:pt x="4625" y="7309"/>
                  </a:cubicBezTo>
                  <a:cubicBezTo>
                    <a:pt x="4639" y="7309"/>
                    <a:pt x="4653" y="7310"/>
                    <a:pt x="4668" y="7311"/>
                  </a:cubicBezTo>
                  <a:lnTo>
                    <a:pt x="6740" y="7311"/>
                  </a:lnTo>
                  <a:cubicBezTo>
                    <a:pt x="6755" y="7310"/>
                    <a:pt x="6769" y="7309"/>
                    <a:pt x="6783" y="7309"/>
                  </a:cubicBezTo>
                  <a:close/>
                  <a:moveTo>
                    <a:pt x="905" y="0"/>
                  </a:moveTo>
                  <a:cubicBezTo>
                    <a:pt x="405" y="0"/>
                    <a:pt x="0" y="381"/>
                    <a:pt x="0" y="881"/>
                  </a:cubicBezTo>
                  <a:lnTo>
                    <a:pt x="0" y="9788"/>
                  </a:lnTo>
                  <a:cubicBezTo>
                    <a:pt x="0" y="10288"/>
                    <a:pt x="405" y="10693"/>
                    <a:pt x="905" y="10693"/>
                  </a:cubicBezTo>
                  <a:lnTo>
                    <a:pt x="7669" y="10693"/>
                  </a:lnTo>
                  <a:cubicBezTo>
                    <a:pt x="8169" y="10693"/>
                    <a:pt x="8574" y="10288"/>
                    <a:pt x="8574" y="9788"/>
                  </a:cubicBezTo>
                  <a:lnTo>
                    <a:pt x="8574" y="2834"/>
                  </a:lnTo>
                  <a:lnTo>
                    <a:pt x="6264" y="2834"/>
                  </a:lnTo>
                  <a:cubicBezTo>
                    <a:pt x="6073" y="2834"/>
                    <a:pt x="5954" y="2691"/>
                    <a:pt x="5954" y="2525"/>
                  </a:cubicBezTo>
                  <a:lnTo>
                    <a:pt x="5954" y="0"/>
                  </a:lnTo>
                  <a:lnTo>
                    <a:pt x="2858" y="0"/>
                  </a:lnTo>
                  <a:cubicBezTo>
                    <a:pt x="2572" y="0"/>
                    <a:pt x="2572" y="429"/>
                    <a:pt x="2858" y="429"/>
                  </a:cubicBezTo>
                  <a:cubicBezTo>
                    <a:pt x="3715" y="429"/>
                    <a:pt x="4430" y="1119"/>
                    <a:pt x="4430" y="1977"/>
                  </a:cubicBezTo>
                  <a:cubicBezTo>
                    <a:pt x="4430" y="2834"/>
                    <a:pt x="3715" y="3525"/>
                    <a:pt x="2858" y="3525"/>
                  </a:cubicBezTo>
                  <a:cubicBezTo>
                    <a:pt x="2572" y="3525"/>
                    <a:pt x="2572" y="3953"/>
                    <a:pt x="2858" y="3953"/>
                  </a:cubicBezTo>
                  <a:cubicBezTo>
                    <a:pt x="3858" y="3953"/>
                    <a:pt x="4597" y="4858"/>
                    <a:pt x="4382" y="5835"/>
                  </a:cubicBezTo>
                  <a:lnTo>
                    <a:pt x="6740" y="5835"/>
                  </a:lnTo>
                  <a:cubicBezTo>
                    <a:pt x="6755" y="5833"/>
                    <a:pt x="6770" y="5832"/>
                    <a:pt x="6784" y="5832"/>
                  </a:cubicBezTo>
                  <a:cubicBezTo>
                    <a:pt x="7201" y="5832"/>
                    <a:pt x="7201" y="6456"/>
                    <a:pt x="6784" y="6456"/>
                  </a:cubicBezTo>
                  <a:cubicBezTo>
                    <a:pt x="6770" y="6456"/>
                    <a:pt x="6755" y="6455"/>
                    <a:pt x="6740" y="6454"/>
                  </a:cubicBezTo>
                  <a:lnTo>
                    <a:pt x="4096" y="6454"/>
                  </a:lnTo>
                  <a:cubicBezTo>
                    <a:pt x="3811" y="6859"/>
                    <a:pt x="3358" y="7073"/>
                    <a:pt x="2858" y="7073"/>
                  </a:cubicBezTo>
                  <a:cubicBezTo>
                    <a:pt x="2572" y="7073"/>
                    <a:pt x="2572" y="7502"/>
                    <a:pt x="2858" y="7502"/>
                  </a:cubicBezTo>
                  <a:cubicBezTo>
                    <a:pt x="3239" y="7549"/>
                    <a:pt x="3239" y="8097"/>
                    <a:pt x="2858" y="8121"/>
                  </a:cubicBezTo>
                  <a:cubicBezTo>
                    <a:pt x="2406" y="8121"/>
                    <a:pt x="2025" y="7764"/>
                    <a:pt x="2025" y="7287"/>
                  </a:cubicBezTo>
                  <a:cubicBezTo>
                    <a:pt x="2025" y="7145"/>
                    <a:pt x="2048" y="7002"/>
                    <a:pt x="2120" y="6883"/>
                  </a:cubicBezTo>
                  <a:cubicBezTo>
                    <a:pt x="1024" y="6311"/>
                    <a:pt x="1024" y="4739"/>
                    <a:pt x="2120" y="4144"/>
                  </a:cubicBezTo>
                  <a:cubicBezTo>
                    <a:pt x="2048" y="4025"/>
                    <a:pt x="2025" y="3882"/>
                    <a:pt x="2025" y="3739"/>
                  </a:cubicBezTo>
                  <a:cubicBezTo>
                    <a:pt x="2025" y="3596"/>
                    <a:pt x="2048" y="3477"/>
                    <a:pt x="2120" y="3334"/>
                  </a:cubicBezTo>
                  <a:cubicBezTo>
                    <a:pt x="1024" y="2763"/>
                    <a:pt x="1024" y="1191"/>
                    <a:pt x="2120" y="596"/>
                  </a:cubicBezTo>
                  <a:cubicBezTo>
                    <a:pt x="2025" y="429"/>
                    <a:pt x="2001" y="191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4" name="Google Shape;674;p16"/>
          <p:cNvSpPr/>
          <p:nvPr/>
        </p:nvSpPr>
        <p:spPr>
          <a:xfrm>
            <a:off x="914208" y="3286065"/>
            <a:ext cx="151650" cy="40805"/>
          </a:xfrm>
          <a:custGeom>
            <a:rect b="b" l="l" r="r" t="t"/>
            <a:pathLst>
              <a:path extrusionOk="0" h="1192" w="4430">
                <a:moveTo>
                  <a:pt x="810" y="1"/>
                </a:moveTo>
                <a:cubicBezTo>
                  <a:pt x="0" y="1"/>
                  <a:pt x="0" y="1191"/>
                  <a:pt x="810" y="1191"/>
                </a:cubicBezTo>
                <a:lnTo>
                  <a:pt x="3644" y="1191"/>
                </a:lnTo>
                <a:cubicBezTo>
                  <a:pt x="4430" y="1191"/>
                  <a:pt x="4430" y="1"/>
                  <a:pt x="36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6"/>
          <p:cNvSpPr/>
          <p:nvPr/>
        </p:nvSpPr>
        <p:spPr>
          <a:xfrm>
            <a:off x="884871" y="3271825"/>
            <a:ext cx="210359" cy="304738"/>
          </a:xfrm>
          <a:custGeom>
            <a:rect b="b" l="l" r="r" t="t"/>
            <a:pathLst>
              <a:path extrusionOk="0" h="8902" w="6145">
                <a:moveTo>
                  <a:pt x="2167" y="1"/>
                </a:moveTo>
                <a:lnTo>
                  <a:pt x="2167" y="1406"/>
                </a:lnTo>
                <a:cubicBezTo>
                  <a:pt x="881" y="1787"/>
                  <a:pt x="24" y="2977"/>
                  <a:pt x="24" y="4335"/>
                </a:cubicBezTo>
                <a:lnTo>
                  <a:pt x="24" y="4906"/>
                </a:lnTo>
                <a:cubicBezTo>
                  <a:pt x="0" y="5311"/>
                  <a:pt x="357" y="5668"/>
                  <a:pt x="762" y="5668"/>
                </a:cubicBezTo>
                <a:lnTo>
                  <a:pt x="2786" y="5668"/>
                </a:lnTo>
                <a:lnTo>
                  <a:pt x="2786" y="8598"/>
                </a:lnTo>
                <a:cubicBezTo>
                  <a:pt x="2774" y="8800"/>
                  <a:pt x="2929" y="8901"/>
                  <a:pt x="3087" y="8901"/>
                </a:cubicBezTo>
                <a:cubicBezTo>
                  <a:pt x="3245" y="8901"/>
                  <a:pt x="3406" y="8800"/>
                  <a:pt x="3406" y="8598"/>
                </a:cubicBezTo>
                <a:lnTo>
                  <a:pt x="3406" y="5668"/>
                </a:lnTo>
                <a:lnTo>
                  <a:pt x="5382" y="5668"/>
                </a:lnTo>
                <a:cubicBezTo>
                  <a:pt x="5573" y="5668"/>
                  <a:pt x="5787" y="5597"/>
                  <a:pt x="5930" y="5454"/>
                </a:cubicBezTo>
                <a:cubicBezTo>
                  <a:pt x="6073" y="5311"/>
                  <a:pt x="6144" y="5121"/>
                  <a:pt x="6144" y="4930"/>
                </a:cubicBezTo>
                <a:lnTo>
                  <a:pt x="6144" y="4335"/>
                </a:lnTo>
                <a:cubicBezTo>
                  <a:pt x="6144" y="3620"/>
                  <a:pt x="5906" y="2954"/>
                  <a:pt x="5454" y="2406"/>
                </a:cubicBezTo>
                <a:lnTo>
                  <a:pt x="5430" y="2382"/>
                </a:lnTo>
                <a:cubicBezTo>
                  <a:pt x="5049" y="1930"/>
                  <a:pt x="4549" y="1572"/>
                  <a:pt x="3953" y="1406"/>
                </a:cubicBezTo>
                <a:lnTo>
                  <a:pt x="395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16"/>
          <p:cNvGrpSpPr/>
          <p:nvPr/>
        </p:nvGrpSpPr>
        <p:grpSpPr>
          <a:xfrm>
            <a:off x="1604648" y="3280662"/>
            <a:ext cx="367623" cy="234013"/>
            <a:chOff x="1623698" y="3526558"/>
            <a:chExt cx="367623" cy="234013"/>
          </a:xfrm>
        </p:grpSpPr>
        <p:sp>
          <p:nvSpPr>
            <p:cNvPr id="677" name="Google Shape;677;p16"/>
            <p:cNvSpPr/>
            <p:nvPr/>
          </p:nvSpPr>
          <p:spPr>
            <a:xfrm>
              <a:off x="1623698" y="3541962"/>
              <a:ext cx="27694" cy="218609"/>
            </a:xfrm>
            <a:custGeom>
              <a:rect b="b" l="l" r="r" t="t"/>
              <a:pathLst>
                <a:path extrusionOk="0" h="6386" w="809">
                  <a:moveTo>
                    <a:pt x="291" y="1"/>
                  </a:moveTo>
                  <a:cubicBezTo>
                    <a:pt x="121" y="1"/>
                    <a:pt x="0" y="136"/>
                    <a:pt x="22" y="313"/>
                  </a:cubicBezTo>
                  <a:lnTo>
                    <a:pt x="22" y="5361"/>
                  </a:lnTo>
                  <a:cubicBezTo>
                    <a:pt x="22" y="5838"/>
                    <a:pt x="356" y="6266"/>
                    <a:pt x="808" y="6385"/>
                  </a:cubicBezTo>
                  <a:cubicBezTo>
                    <a:pt x="760" y="6290"/>
                    <a:pt x="737" y="6171"/>
                    <a:pt x="737" y="6076"/>
                  </a:cubicBezTo>
                  <a:lnTo>
                    <a:pt x="737" y="3"/>
                  </a:lnTo>
                  <a:lnTo>
                    <a:pt x="332" y="3"/>
                  </a:lnTo>
                  <a:cubicBezTo>
                    <a:pt x="318" y="1"/>
                    <a:pt x="304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1963592" y="3542065"/>
              <a:ext cx="27728" cy="218506"/>
            </a:xfrm>
            <a:custGeom>
              <a:rect b="b" l="l" r="r" t="t"/>
              <a:pathLst>
                <a:path extrusionOk="0" h="6383" w="810">
                  <a:moveTo>
                    <a:pt x="71" y="0"/>
                  </a:moveTo>
                  <a:lnTo>
                    <a:pt x="71" y="6097"/>
                  </a:lnTo>
                  <a:cubicBezTo>
                    <a:pt x="71" y="6192"/>
                    <a:pt x="48" y="6287"/>
                    <a:pt x="0" y="6382"/>
                  </a:cubicBezTo>
                  <a:cubicBezTo>
                    <a:pt x="476" y="6263"/>
                    <a:pt x="810" y="5858"/>
                    <a:pt x="810" y="5382"/>
                  </a:cubicBezTo>
                  <a:lnTo>
                    <a:pt x="810" y="310"/>
                  </a:lnTo>
                  <a:cubicBezTo>
                    <a:pt x="810" y="143"/>
                    <a:pt x="667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1670904" y="3526558"/>
              <a:ext cx="273963" cy="234013"/>
            </a:xfrm>
            <a:custGeom>
              <a:rect b="b" l="l" r="r" t="t"/>
              <a:pathLst>
                <a:path extrusionOk="0" h="6836" w="8003">
                  <a:moveTo>
                    <a:pt x="2901" y="951"/>
                  </a:moveTo>
                  <a:cubicBezTo>
                    <a:pt x="3297" y="951"/>
                    <a:pt x="3297" y="1575"/>
                    <a:pt x="2901" y="1575"/>
                  </a:cubicBezTo>
                  <a:cubicBezTo>
                    <a:pt x="2887" y="1575"/>
                    <a:pt x="2873" y="1574"/>
                    <a:pt x="2858" y="1572"/>
                  </a:cubicBezTo>
                  <a:lnTo>
                    <a:pt x="1120" y="1572"/>
                  </a:lnTo>
                  <a:cubicBezTo>
                    <a:pt x="739" y="1525"/>
                    <a:pt x="739" y="977"/>
                    <a:pt x="1120" y="953"/>
                  </a:cubicBezTo>
                  <a:lnTo>
                    <a:pt x="2858" y="953"/>
                  </a:lnTo>
                  <a:cubicBezTo>
                    <a:pt x="2873" y="952"/>
                    <a:pt x="2887" y="951"/>
                    <a:pt x="2901" y="951"/>
                  </a:cubicBezTo>
                  <a:close/>
                  <a:moveTo>
                    <a:pt x="5078" y="951"/>
                  </a:moveTo>
                  <a:cubicBezTo>
                    <a:pt x="5092" y="951"/>
                    <a:pt x="5106" y="952"/>
                    <a:pt x="5121" y="953"/>
                  </a:cubicBezTo>
                  <a:lnTo>
                    <a:pt x="6859" y="953"/>
                  </a:lnTo>
                  <a:cubicBezTo>
                    <a:pt x="7240" y="977"/>
                    <a:pt x="7240" y="1525"/>
                    <a:pt x="6859" y="1572"/>
                  </a:cubicBezTo>
                  <a:lnTo>
                    <a:pt x="5121" y="1572"/>
                  </a:lnTo>
                  <a:cubicBezTo>
                    <a:pt x="5106" y="1574"/>
                    <a:pt x="5092" y="1575"/>
                    <a:pt x="5078" y="1575"/>
                  </a:cubicBezTo>
                  <a:cubicBezTo>
                    <a:pt x="4682" y="1575"/>
                    <a:pt x="4682" y="951"/>
                    <a:pt x="5078" y="951"/>
                  </a:cubicBezTo>
                  <a:close/>
                  <a:moveTo>
                    <a:pt x="2901" y="2023"/>
                  </a:moveTo>
                  <a:cubicBezTo>
                    <a:pt x="3297" y="2023"/>
                    <a:pt x="3297" y="2646"/>
                    <a:pt x="2901" y="2646"/>
                  </a:cubicBezTo>
                  <a:cubicBezTo>
                    <a:pt x="2887" y="2646"/>
                    <a:pt x="2873" y="2646"/>
                    <a:pt x="2858" y="2644"/>
                  </a:cubicBezTo>
                  <a:lnTo>
                    <a:pt x="1120" y="2644"/>
                  </a:lnTo>
                  <a:cubicBezTo>
                    <a:pt x="739" y="2620"/>
                    <a:pt x="739" y="2049"/>
                    <a:pt x="1120" y="2025"/>
                  </a:cubicBezTo>
                  <a:lnTo>
                    <a:pt x="2858" y="2025"/>
                  </a:lnTo>
                  <a:cubicBezTo>
                    <a:pt x="2873" y="2023"/>
                    <a:pt x="2887" y="2023"/>
                    <a:pt x="2901" y="2023"/>
                  </a:cubicBezTo>
                  <a:close/>
                  <a:moveTo>
                    <a:pt x="5078" y="2023"/>
                  </a:moveTo>
                  <a:cubicBezTo>
                    <a:pt x="5092" y="2023"/>
                    <a:pt x="5106" y="2023"/>
                    <a:pt x="5121" y="2025"/>
                  </a:cubicBezTo>
                  <a:lnTo>
                    <a:pt x="6859" y="2025"/>
                  </a:lnTo>
                  <a:cubicBezTo>
                    <a:pt x="7240" y="2049"/>
                    <a:pt x="7240" y="2620"/>
                    <a:pt x="6859" y="2644"/>
                  </a:cubicBezTo>
                  <a:lnTo>
                    <a:pt x="5121" y="2644"/>
                  </a:lnTo>
                  <a:cubicBezTo>
                    <a:pt x="5106" y="2646"/>
                    <a:pt x="5092" y="2646"/>
                    <a:pt x="5078" y="2646"/>
                  </a:cubicBezTo>
                  <a:cubicBezTo>
                    <a:pt x="4682" y="2646"/>
                    <a:pt x="4682" y="2023"/>
                    <a:pt x="5078" y="2023"/>
                  </a:cubicBezTo>
                  <a:close/>
                  <a:moveTo>
                    <a:pt x="2858" y="3097"/>
                  </a:moveTo>
                  <a:cubicBezTo>
                    <a:pt x="3263" y="3097"/>
                    <a:pt x="3263" y="3739"/>
                    <a:pt x="2858" y="3739"/>
                  </a:cubicBezTo>
                  <a:lnTo>
                    <a:pt x="1120" y="3739"/>
                  </a:lnTo>
                  <a:cubicBezTo>
                    <a:pt x="715" y="3739"/>
                    <a:pt x="715" y="3097"/>
                    <a:pt x="1120" y="3097"/>
                  </a:cubicBezTo>
                  <a:close/>
                  <a:moveTo>
                    <a:pt x="6859" y="3097"/>
                  </a:moveTo>
                  <a:cubicBezTo>
                    <a:pt x="7264" y="3097"/>
                    <a:pt x="7264" y="3739"/>
                    <a:pt x="6859" y="3739"/>
                  </a:cubicBezTo>
                  <a:lnTo>
                    <a:pt x="5121" y="3739"/>
                  </a:lnTo>
                  <a:cubicBezTo>
                    <a:pt x="4716" y="3739"/>
                    <a:pt x="4716" y="3097"/>
                    <a:pt x="5121" y="3097"/>
                  </a:cubicBezTo>
                  <a:close/>
                  <a:moveTo>
                    <a:pt x="2901" y="4190"/>
                  </a:moveTo>
                  <a:cubicBezTo>
                    <a:pt x="3297" y="4190"/>
                    <a:pt x="3297" y="4813"/>
                    <a:pt x="2901" y="4813"/>
                  </a:cubicBezTo>
                  <a:cubicBezTo>
                    <a:pt x="2887" y="4813"/>
                    <a:pt x="2873" y="4813"/>
                    <a:pt x="2858" y="4811"/>
                  </a:cubicBezTo>
                  <a:lnTo>
                    <a:pt x="1120" y="4811"/>
                  </a:lnTo>
                  <a:cubicBezTo>
                    <a:pt x="739" y="4787"/>
                    <a:pt x="739" y="4216"/>
                    <a:pt x="1120" y="4192"/>
                  </a:cubicBezTo>
                  <a:lnTo>
                    <a:pt x="2858" y="4192"/>
                  </a:lnTo>
                  <a:cubicBezTo>
                    <a:pt x="2873" y="4190"/>
                    <a:pt x="2887" y="4190"/>
                    <a:pt x="2901" y="4190"/>
                  </a:cubicBezTo>
                  <a:close/>
                  <a:moveTo>
                    <a:pt x="5078" y="4190"/>
                  </a:moveTo>
                  <a:cubicBezTo>
                    <a:pt x="5092" y="4190"/>
                    <a:pt x="5106" y="4190"/>
                    <a:pt x="5121" y="4192"/>
                  </a:cubicBezTo>
                  <a:lnTo>
                    <a:pt x="6859" y="4192"/>
                  </a:lnTo>
                  <a:cubicBezTo>
                    <a:pt x="7240" y="4216"/>
                    <a:pt x="7240" y="4787"/>
                    <a:pt x="6859" y="4811"/>
                  </a:cubicBezTo>
                  <a:lnTo>
                    <a:pt x="5121" y="4811"/>
                  </a:lnTo>
                  <a:cubicBezTo>
                    <a:pt x="5106" y="4813"/>
                    <a:pt x="5092" y="4813"/>
                    <a:pt x="5078" y="4813"/>
                  </a:cubicBezTo>
                  <a:cubicBezTo>
                    <a:pt x="4682" y="4813"/>
                    <a:pt x="4682" y="4190"/>
                    <a:pt x="5078" y="4190"/>
                  </a:cubicBezTo>
                  <a:close/>
                  <a:moveTo>
                    <a:pt x="2901" y="5261"/>
                  </a:moveTo>
                  <a:cubicBezTo>
                    <a:pt x="3303" y="5261"/>
                    <a:pt x="3297" y="5907"/>
                    <a:pt x="2880" y="5907"/>
                  </a:cubicBezTo>
                  <a:cubicBezTo>
                    <a:pt x="2873" y="5907"/>
                    <a:pt x="2866" y="5907"/>
                    <a:pt x="2858" y="5907"/>
                  </a:cubicBezTo>
                  <a:lnTo>
                    <a:pt x="1120" y="5907"/>
                  </a:lnTo>
                  <a:cubicBezTo>
                    <a:pt x="739" y="5859"/>
                    <a:pt x="739" y="5311"/>
                    <a:pt x="1120" y="5264"/>
                  </a:cubicBezTo>
                  <a:lnTo>
                    <a:pt x="2858" y="5264"/>
                  </a:lnTo>
                  <a:cubicBezTo>
                    <a:pt x="2873" y="5262"/>
                    <a:pt x="2887" y="5261"/>
                    <a:pt x="2901" y="5261"/>
                  </a:cubicBezTo>
                  <a:close/>
                  <a:moveTo>
                    <a:pt x="5078" y="5261"/>
                  </a:moveTo>
                  <a:cubicBezTo>
                    <a:pt x="5092" y="5261"/>
                    <a:pt x="5106" y="5262"/>
                    <a:pt x="5121" y="5264"/>
                  </a:cubicBezTo>
                  <a:lnTo>
                    <a:pt x="6859" y="5264"/>
                  </a:lnTo>
                  <a:cubicBezTo>
                    <a:pt x="7240" y="5311"/>
                    <a:pt x="7240" y="5859"/>
                    <a:pt x="6859" y="5907"/>
                  </a:cubicBezTo>
                  <a:lnTo>
                    <a:pt x="5121" y="5907"/>
                  </a:lnTo>
                  <a:cubicBezTo>
                    <a:pt x="5113" y="5907"/>
                    <a:pt x="5106" y="5907"/>
                    <a:pt x="5099" y="5907"/>
                  </a:cubicBezTo>
                  <a:cubicBezTo>
                    <a:pt x="4683" y="5907"/>
                    <a:pt x="4676" y="5261"/>
                    <a:pt x="5078" y="5261"/>
                  </a:cubicBezTo>
                  <a:close/>
                  <a:moveTo>
                    <a:pt x="1" y="1"/>
                  </a:moveTo>
                  <a:lnTo>
                    <a:pt x="1" y="6454"/>
                  </a:lnTo>
                  <a:cubicBezTo>
                    <a:pt x="1" y="6669"/>
                    <a:pt x="144" y="6835"/>
                    <a:pt x="358" y="6835"/>
                  </a:cubicBezTo>
                  <a:lnTo>
                    <a:pt x="7621" y="6835"/>
                  </a:lnTo>
                  <a:cubicBezTo>
                    <a:pt x="7836" y="6835"/>
                    <a:pt x="8002" y="6669"/>
                    <a:pt x="8002" y="6454"/>
                  </a:cubicBezTo>
                  <a:lnTo>
                    <a:pt x="8002" y="1"/>
                  </a:lnTo>
                  <a:lnTo>
                    <a:pt x="4811" y="1"/>
                  </a:lnTo>
                  <a:cubicBezTo>
                    <a:pt x="4359" y="1"/>
                    <a:pt x="4001" y="358"/>
                    <a:pt x="4001" y="810"/>
                  </a:cubicBezTo>
                  <a:cubicBezTo>
                    <a:pt x="4001" y="358"/>
                    <a:pt x="3620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16"/>
          <p:cNvGrpSpPr/>
          <p:nvPr/>
        </p:nvGrpSpPr>
        <p:grpSpPr>
          <a:xfrm>
            <a:off x="2401067" y="3215654"/>
            <a:ext cx="362796" cy="363412"/>
            <a:chOff x="2420117" y="3461550"/>
            <a:chExt cx="362796" cy="363412"/>
          </a:xfrm>
        </p:grpSpPr>
        <p:sp>
          <p:nvSpPr>
            <p:cNvPr id="681" name="Google Shape;681;p16"/>
            <p:cNvSpPr/>
            <p:nvPr/>
          </p:nvSpPr>
          <p:spPr>
            <a:xfrm>
              <a:off x="2519562" y="3617068"/>
              <a:ext cx="162262" cy="126592"/>
            </a:xfrm>
            <a:custGeom>
              <a:rect b="b" l="l" r="r" t="t"/>
              <a:pathLst>
                <a:path extrusionOk="0" h="3698" w="4740">
                  <a:moveTo>
                    <a:pt x="1" y="0"/>
                  </a:moveTo>
                  <a:lnTo>
                    <a:pt x="1" y="405"/>
                  </a:lnTo>
                  <a:cubicBezTo>
                    <a:pt x="1" y="1381"/>
                    <a:pt x="620" y="2262"/>
                    <a:pt x="1572" y="2572"/>
                  </a:cubicBezTo>
                  <a:lnTo>
                    <a:pt x="1572" y="2929"/>
                  </a:lnTo>
                  <a:cubicBezTo>
                    <a:pt x="1596" y="3441"/>
                    <a:pt x="1983" y="3697"/>
                    <a:pt x="2370" y="3697"/>
                  </a:cubicBezTo>
                  <a:cubicBezTo>
                    <a:pt x="2757" y="3697"/>
                    <a:pt x="3144" y="3441"/>
                    <a:pt x="3168" y="2929"/>
                  </a:cubicBezTo>
                  <a:lnTo>
                    <a:pt x="3168" y="2572"/>
                  </a:lnTo>
                  <a:cubicBezTo>
                    <a:pt x="4097" y="2262"/>
                    <a:pt x="4740" y="1381"/>
                    <a:pt x="4740" y="405"/>
                  </a:cubicBezTo>
                  <a:lnTo>
                    <a:pt x="4740" y="0"/>
                  </a:lnTo>
                  <a:cubicBezTo>
                    <a:pt x="4001" y="417"/>
                    <a:pt x="3186" y="625"/>
                    <a:pt x="2370" y="625"/>
                  </a:cubicBezTo>
                  <a:cubicBezTo>
                    <a:pt x="1554" y="625"/>
                    <a:pt x="739" y="41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2420117" y="3713262"/>
              <a:ext cx="169588" cy="111701"/>
            </a:xfrm>
            <a:custGeom>
              <a:rect b="b" l="l" r="r" t="t"/>
              <a:pathLst>
                <a:path extrusionOk="0" h="3263" w="4954">
                  <a:moveTo>
                    <a:pt x="2143" y="0"/>
                  </a:moveTo>
                  <a:cubicBezTo>
                    <a:pt x="953" y="0"/>
                    <a:pt x="0" y="953"/>
                    <a:pt x="0" y="2143"/>
                  </a:cubicBezTo>
                  <a:lnTo>
                    <a:pt x="0" y="2334"/>
                  </a:lnTo>
                  <a:cubicBezTo>
                    <a:pt x="0" y="2834"/>
                    <a:pt x="429" y="3263"/>
                    <a:pt x="929" y="3263"/>
                  </a:cubicBezTo>
                  <a:lnTo>
                    <a:pt x="4954" y="3263"/>
                  </a:lnTo>
                  <a:lnTo>
                    <a:pt x="4954" y="1500"/>
                  </a:lnTo>
                  <a:cubicBezTo>
                    <a:pt x="4311" y="1358"/>
                    <a:pt x="3858" y="786"/>
                    <a:pt x="3858" y="119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2611682" y="3713262"/>
              <a:ext cx="171231" cy="111701"/>
            </a:xfrm>
            <a:custGeom>
              <a:rect b="b" l="l" r="r" t="t"/>
              <a:pathLst>
                <a:path extrusionOk="0" h="3263" w="5002">
                  <a:moveTo>
                    <a:pt x="1120" y="0"/>
                  </a:moveTo>
                  <a:lnTo>
                    <a:pt x="1120" y="119"/>
                  </a:lnTo>
                  <a:cubicBezTo>
                    <a:pt x="1096" y="786"/>
                    <a:pt x="644" y="1358"/>
                    <a:pt x="1" y="1500"/>
                  </a:cubicBezTo>
                  <a:lnTo>
                    <a:pt x="1" y="3263"/>
                  </a:lnTo>
                  <a:lnTo>
                    <a:pt x="4049" y="3263"/>
                  </a:lnTo>
                  <a:cubicBezTo>
                    <a:pt x="4573" y="3263"/>
                    <a:pt x="5002" y="2834"/>
                    <a:pt x="5002" y="2334"/>
                  </a:cubicBezTo>
                  <a:lnTo>
                    <a:pt x="5002" y="2143"/>
                  </a:lnTo>
                  <a:cubicBezTo>
                    <a:pt x="4978" y="953"/>
                    <a:pt x="4025" y="0"/>
                    <a:pt x="2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2453528" y="3461550"/>
              <a:ext cx="295153" cy="155552"/>
            </a:xfrm>
            <a:custGeom>
              <a:rect b="b" l="l" r="r" t="t"/>
              <a:pathLst>
                <a:path extrusionOk="0" h="4544" w="8622">
                  <a:moveTo>
                    <a:pt x="4323" y="0"/>
                  </a:moveTo>
                  <a:cubicBezTo>
                    <a:pt x="4287" y="0"/>
                    <a:pt x="4251" y="6"/>
                    <a:pt x="4216" y="18"/>
                  </a:cubicBezTo>
                  <a:lnTo>
                    <a:pt x="405" y="1447"/>
                  </a:lnTo>
                  <a:cubicBezTo>
                    <a:pt x="1" y="1447"/>
                    <a:pt x="1" y="2043"/>
                    <a:pt x="405" y="2043"/>
                  </a:cubicBezTo>
                  <a:lnTo>
                    <a:pt x="405" y="2019"/>
                  </a:lnTo>
                  <a:lnTo>
                    <a:pt x="810" y="2162"/>
                  </a:lnTo>
                  <a:lnTo>
                    <a:pt x="810" y="3829"/>
                  </a:lnTo>
                  <a:cubicBezTo>
                    <a:pt x="810" y="4031"/>
                    <a:pt x="965" y="4132"/>
                    <a:pt x="1120" y="4132"/>
                  </a:cubicBezTo>
                  <a:cubicBezTo>
                    <a:pt x="1275" y="4132"/>
                    <a:pt x="1429" y="4031"/>
                    <a:pt x="1429" y="3829"/>
                  </a:cubicBezTo>
                  <a:lnTo>
                    <a:pt x="1429" y="2376"/>
                  </a:lnTo>
                  <a:lnTo>
                    <a:pt x="1930" y="2566"/>
                  </a:lnTo>
                  <a:lnTo>
                    <a:pt x="1930" y="3638"/>
                  </a:lnTo>
                  <a:cubicBezTo>
                    <a:pt x="1930" y="3733"/>
                    <a:pt x="1977" y="3829"/>
                    <a:pt x="2072" y="3900"/>
                  </a:cubicBezTo>
                  <a:cubicBezTo>
                    <a:pt x="2751" y="4329"/>
                    <a:pt x="3525" y="4543"/>
                    <a:pt x="4299" y="4543"/>
                  </a:cubicBezTo>
                  <a:cubicBezTo>
                    <a:pt x="5073" y="4543"/>
                    <a:pt x="5847" y="4329"/>
                    <a:pt x="6526" y="3900"/>
                  </a:cubicBezTo>
                  <a:cubicBezTo>
                    <a:pt x="6621" y="3829"/>
                    <a:pt x="6669" y="3733"/>
                    <a:pt x="6669" y="3638"/>
                  </a:cubicBezTo>
                  <a:lnTo>
                    <a:pt x="6669" y="2590"/>
                  </a:lnTo>
                  <a:lnTo>
                    <a:pt x="8217" y="2019"/>
                  </a:lnTo>
                  <a:cubicBezTo>
                    <a:pt x="8621" y="2019"/>
                    <a:pt x="8621" y="1423"/>
                    <a:pt x="8217" y="1423"/>
                  </a:cubicBezTo>
                  <a:lnTo>
                    <a:pt x="4430" y="18"/>
                  </a:lnTo>
                  <a:cubicBezTo>
                    <a:pt x="4394" y="6"/>
                    <a:pt x="4359" y="0"/>
                    <a:pt x="4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16"/>
          <p:cNvGrpSpPr/>
          <p:nvPr/>
        </p:nvGrpSpPr>
        <p:grpSpPr>
          <a:xfrm>
            <a:off x="3192526" y="3215654"/>
            <a:ext cx="362796" cy="363412"/>
            <a:chOff x="3206814" y="3461550"/>
            <a:chExt cx="362796" cy="363412"/>
          </a:xfrm>
        </p:grpSpPr>
        <p:sp>
          <p:nvSpPr>
            <p:cNvPr id="686" name="Google Shape;686;p16"/>
            <p:cNvSpPr/>
            <p:nvPr/>
          </p:nvSpPr>
          <p:spPr>
            <a:xfrm>
              <a:off x="3306259" y="3617068"/>
              <a:ext cx="162262" cy="127790"/>
            </a:xfrm>
            <a:custGeom>
              <a:rect b="b" l="l" r="r" t="t"/>
              <a:pathLst>
                <a:path extrusionOk="0" h="3733" w="4740">
                  <a:moveTo>
                    <a:pt x="1" y="0"/>
                  </a:moveTo>
                  <a:lnTo>
                    <a:pt x="1" y="405"/>
                  </a:lnTo>
                  <a:cubicBezTo>
                    <a:pt x="1" y="1381"/>
                    <a:pt x="644" y="2262"/>
                    <a:pt x="1572" y="2572"/>
                  </a:cubicBezTo>
                  <a:lnTo>
                    <a:pt x="1572" y="2929"/>
                  </a:lnTo>
                  <a:cubicBezTo>
                    <a:pt x="1572" y="3465"/>
                    <a:pt x="1977" y="3733"/>
                    <a:pt x="2382" y="3733"/>
                  </a:cubicBezTo>
                  <a:cubicBezTo>
                    <a:pt x="2787" y="3733"/>
                    <a:pt x="3192" y="3465"/>
                    <a:pt x="3192" y="2929"/>
                  </a:cubicBezTo>
                  <a:lnTo>
                    <a:pt x="3192" y="2572"/>
                  </a:lnTo>
                  <a:cubicBezTo>
                    <a:pt x="4120" y="2262"/>
                    <a:pt x="4740" y="1381"/>
                    <a:pt x="4740" y="405"/>
                  </a:cubicBezTo>
                  <a:lnTo>
                    <a:pt x="4740" y="0"/>
                  </a:lnTo>
                  <a:cubicBezTo>
                    <a:pt x="4013" y="417"/>
                    <a:pt x="3198" y="625"/>
                    <a:pt x="2379" y="625"/>
                  </a:cubicBezTo>
                  <a:cubicBezTo>
                    <a:pt x="1560" y="625"/>
                    <a:pt x="739" y="41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3206814" y="3636615"/>
              <a:ext cx="170409" cy="188347"/>
            </a:xfrm>
            <a:custGeom>
              <a:rect b="b" l="l" r="r" t="t"/>
              <a:pathLst>
                <a:path extrusionOk="0" h="5502" w="4978">
                  <a:moveTo>
                    <a:pt x="2310" y="1"/>
                  </a:moveTo>
                  <a:lnTo>
                    <a:pt x="2286" y="48"/>
                  </a:lnTo>
                  <a:cubicBezTo>
                    <a:pt x="2239" y="191"/>
                    <a:pt x="2191" y="310"/>
                    <a:pt x="2120" y="405"/>
                  </a:cubicBezTo>
                  <a:cubicBezTo>
                    <a:pt x="1762" y="953"/>
                    <a:pt x="1691" y="1644"/>
                    <a:pt x="1929" y="2239"/>
                  </a:cubicBezTo>
                  <a:cubicBezTo>
                    <a:pt x="834" y="2358"/>
                    <a:pt x="0" y="3263"/>
                    <a:pt x="0" y="4359"/>
                  </a:cubicBezTo>
                  <a:lnTo>
                    <a:pt x="0" y="4573"/>
                  </a:lnTo>
                  <a:cubicBezTo>
                    <a:pt x="0" y="5073"/>
                    <a:pt x="429" y="5502"/>
                    <a:pt x="929" y="5502"/>
                  </a:cubicBezTo>
                  <a:lnTo>
                    <a:pt x="4977" y="5502"/>
                  </a:lnTo>
                  <a:lnTo>
                    <a:pt x="4977" y="3739"/>
                  </a:lnTo>
                  <a:cubicBezTo>
                    <a:pt x="4453" y="3620"/>
                    <a:pt x="4049" y="3239"/>
                    <a:pt x="3906" y="2739"/>
                  </a:cubicBezTo>
                  <a:cubicBezTo>
                    <a:pt x="3882" y="2573"/>
                    <a:pt x="3858" y="2406"/>
                    <a:pt x="3858" y="2239"/>
                  </a:cubicBezTo>
                  <a:cubicBezTo>
                    <a:pt x="3644" y="2239"/>
                    <a:pt x="3120" y="1882"/>
                    <a:pt x="2858" y="1525"/>
                  </a:cubicBezTo>
                  <a:cubicBezTo>
                    <a:pt x="2524" y="1072"/>
                    <a:pt x="2334" y="548"/>
                    <a:pt x="2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3398379" y="3636615"/>
              <a:ext cx="171231" cy="188347"/>
            </a:xfrm>
            <a:custGeom>
              <a:rect b="b" l="l" r="r" t="t"/>
              <a:pathLst>
                <a:path extrusionOk="0" h="5502" w="5002">
                  <a:moveTo>
                    <a:pt x="2668" y="1"/>
                  </a:moveTo>
                  <a:cubicBezTo>
                    <a:pt x="2620" y="548"/>
                    <a:pt x="2430" y="1072"/>
                    <a:pt x="2120" y="1525"/>
                  </a:cubicBezTo>
                  <a:cubicBezTo>
                    <a:pt x="1858" y="1882"/>
                    <a:pt x="1334" y="2239"/>
                    <a:pt x="1120" y="2239"/>
                  </a:cubicBezTo>
                  <a:cubicBezTo>
                    <a:pt x="1120" y="2406"/>
                    <a:pt x="1096" y="2573"/>
                    <a:pt x="1048" y="2739"/>
                  </a:cubicBezTo>
                  <a:cubicBezTo>
                    <a:pt x="905" y="3239"/>
                    <a:pt x="501" y="3620"/>
                    <a:pt x="1" y="3739"/>
                  </a:cubicBezTo>
                  <a:lnTo>
                    <a:pt x="1" y="5502"/>
                  </a:lnTo>
                  <a:lnTo>
                    <a:pt x="4073" y="5502"/>
                  </a:lnTo>
                  <a:cubicBezTo>
                    <a:pt x="4573" y="5502"/>
                    <a:pt x="5002" y="5073"/>
                    <a:pt x="5002" y="4573"/>
                  </a:cubicBezTo>
                  <a:lnTo>
                    <a:pt x="5002" y="4382"/>
                  </a:lnTo>
                  <a:cubicBezTo>
                    <a:pt x="5002" y="3263"/>
                    <a:pt x="4144" y="2334"/>
                    <a:pt x="3025" y="2263"/>
                  </a:cubicBezTo>
                  <a:lnTo>
                    <a:pt x="3049" y="2239"/>
                  </a:lnTo>
                  <a:cubicBezTo>
                    <a:pt x="3263" y="1644"/>
                    <a:pt x="3192" y="953"/>
                    <a:pt x="2834" y="405"/>
                  </a:cubicBezTo>
                  <a:cubicBezTo>
                    <a:pt x="2763" y="310"/>
                    <a:pt x="2715" y="191"/>
                    <a:pt x="2692" y="48"/>
                  </a:cubicBezTo>
                  <a:lnTo>
                    <a:pt x="2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3241046" y="3461550"/>
              <a:ext cx="294331" cy="155552"/>
            </a:xfrm>
            <a:custGeom>
              <a:rect b="b" l="l" r="r" t="t"/>
              <a:pathLst>
                <a:path extrusionOk="0" h="4544" w="8598">
                  <a:moveTo>
                    <a:pt x="4299" y="0"/>
                  </a:moveTo>
                  <a:cubicBezTo>
                    <a:pt x="4263" y="0"/>
                    <a:pt x="4227" y="6"/>
                    <a:pt x="4192" y="18"/>
                  </a:cubicBezTo>
                  <a:lnTo>
                    <a:pt x="381" y="1447"/>
                  </a:lnTo>
                  <a:cubicBezTo>
                    <a:pt x="0" y="1447"/>
                    <a:pt x="0" y="2043"/>
                    <a:pt x="381" y="2043"/>
                  </a:cubicBezTo>
                  <a:lnTo>
                    <a:pt x="381" y="2019"/>
                  </a:lnTo>
                  <a:lnTo>
                    <a:pt x="786" y="2162"/>
                  </a:lnTo>
                  <a:lnTo>
                    <a:pt x="786" y="3829"/>
                  </a:lnTo>
                  <a:cubicBezTo>
                    <a:pt x="786" y="4031"/>
                    <a:pt x="941" y="4132"/>
                    <a:pt x="1096" y="4132"/>
                  </a:cubicBezTo>
                  <a:cubicBezTo>
                    <a:pt x="1251" y="4132"/>
                    <a:pt x="1405" y="4031"/>
                    <a:pt x="1405" y="3829"/>
                  </a:cubicBezTo>
                  <a:lnTo>
                    <a:pt x="1405" y="2376"/>
                  </a:lnTo>
                  <a:lnTo>
                    <a:pt x="1906" y="2566"/>
                  </a:lnTo>
                  <a:lnTo>
                    <a:pt x="1906" y="3638"/>
                  </a:lnTo>
                  <a:cubicBezTo>
                    <a:pt x="1906" y="3733"/>
                    <a:pt x="1977" y="3829"/>
                    <a:pt x="2048" y="3900"/>
                  </a:cubicBezTo>
                  <a:cubicBezTo>
                    <a:pt x="2727" y="4329"/>
                    <a:pt x="3501" y="4543"/>
                    <a:pt x="4275" y="4543"/>
                  </a:cubicBezTo>
                  <a:cubicBezTo>
                    <a:pt x="5049" y="4543"/>
                    <a:pt x="5823" y="4329"/>
                    <a:pt x="6502" y="3900"/>
                  </a:cubicBezTo>
                  <a:cubicBezTo>
                    <a:pt x="6597" y="3829"/>
                    <a:pt x="6645" y="3733"/>
                    <a:pt x="6645" y="3638"/>
                  </a:cubicBezTo>
                  <a:lnTo>
                    <a:pt x="6645" y="2590"/>
                  </a:lnTo>
                  <a:lnTo>
                    <a:pt x="8216" y="2019"/>
                  </a:lnTo>
                  <a:cubicBezTo>
                    <a:pt x="8597" y="2019"/>
                    <a:pt x="8597" y="1423"/>
                    <a:pt x="8216" y="1423"/>
                  </a:cubicBezTo>
                  <a:lnTo>
                    <a:pt x="4406" y="18"/>
                  </a:lnTo>
                  <a:cubicBezTo>
                    <a:pt x="4370" y="6"/>
                    <a:pt x="4335" y="0"/>
                    <a:pt x="4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6"/>
          <p:cNvGrpSpPr/>
          <p:nvPr/>
        </p:nvGrpSpPr>
        <p:grpSpPr>
          <a:xfrm>
            <a:off x="3992266" y="3214559"/>
            <a:ext cx="349753" cy="366972"/>
            <a:chOff x="4006553" y="3460455"/>
            <a:chExt cx="349753" cy="366972"/>
          </a:xfrm>
        </p:grpSpPr>
        <p:sp>
          <p:nvSpPr>
            <p:cNvPr id="691" name="Google Shape;691;p16"/>
            <p:cNvSpPr/>
            <p:nvPr/>
          </p:nvSpPr>
          <p:spPr>
            <a:xfrm>
              <a:off x="4006553" y="3633363"/>
              <a:ext cx="36697" cy="21224"/>
            </a:xfrm>
            <a:custGeom>
              <a:rect b="b" l="l" r="r" t="t"/>
              <a:pathLst>
                <a:path extrusionOk="0" h="620" w="1072">
                  <a:moveTo>
                    <a:pt x="405" y="0"/>
                  </a:moveTo>
                  <a:cubicBezTo>
                    <a:pt x="0" y="0"/>
                    <a:pt x="0" y="619"/>
                    <a:pt x="405" y="619"/>
                  </a:cubicBezTo>
                  <a:lnTo>
                    <a:pt x="1072" y="619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4007341" y="3508620"/>
              <a:ext cx="35910" cy="21224"/>
            </a:xfrm>
            <a:custGeom>
              <a:rect b="b" l="l" r="r" t="t"/>
              <a:pathLst>
                <a:path extrusionOk="0" h="620" w="1049">
                  <a:moveTo>
                    <a:pt x="382" y="1"/>
                  </a:moveTo>
                  <a:cubicBezTo>
                    <a:pt x="1" y="25"/>
                    <a:pt x="1" y="572"/>
                    <a:pt x="382" y="620"/>
                  </a:cubicBezTo>
                  <a:lnTo>
                    <a:pt x="1049" y="620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4007341" y="3757285"/>
              <a:ext cx="35910" cy="21224"/>
            </a:xfrm>
            <a:custGeom>
              <a:rect b="b" l="l" r="r" t="t"/>
              <a:pathLst>
                <a:path extrusionOk="0" h="620" w="1049">
                  <a:moveTo>
                    <a:pt x="382" y="0"/>
                  </a:moveTo>
                  <a:cubicBezTo>
                    <a:pt x="1" y="48"/>
                    <a:pt x="1" y="595"/>
                    <a:pt x="382" y="619"/>
                  </a:cubicBezTo>
                  <a:lnTo>
                    <a:pt x="1049" y="619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4007341" y="3570581"/>
              <a:ext cx="35910" cy="21224"/>
            </a:xfrm>
            <a:custGeom>
              <a:rect b="b" l="l" r="r" t="t"/>
              <a:pathLst>
                <a:path extrusionOk="0" h="620" w="1049">
                  <a:moveTo>
                    <a:pt x="382" y="1"/>
                  </a:moveTo>
                  <a:cubicBezTo>
                    <a:pt x="1" y="48"/>
                    <a:pt x="1" y="596"/>
                    <a:pt x="382" y="620"/>
                  </a:cubicBezTo>
                  <a:lnTo>
                    <a:pt x="1049" y="620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4007341" y="3695324"/>
              <a:ext cx="35910" cy="21224"/>
            </a:xfrm>
            <a:custGeom>
              <a:rect b="b" l="l" r="r" t="t"/>
              <a:pathLst>
                <a:path extrusionOk="0" h="620" w="1049">
                  <a:moveTo>
                    <a:pt x="382" y="0"/>
                  </a:moveTo>
                  <a:cubicBezTo>
                    <a:pt x="1" y="24"/>
                    <a:pt x="1" y="572"/>
                    <a:pt x="382" y="619"/>
                  </a:cubicBezTo>
                  <a:lnTo>
                    <a:pt x="1049" y="619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4260901" y="3612173"/>
              <a:ext cx="95406" cy="62782"/>
            </a:xfrm>
            <a:custGeom>
              <a:rect b="b" l="l" r="r" t="t"/>
              <a:pathLst>
                <a:path extrusionOk="0" h="1834" w="2787">
                  <a:moveTo>
                    <a:pt x="1239" y="0"/>
                  </a:moveTo>
                  <a:cubicBezTo>
                    <a:pt x="0" y="0"/>
                    <a:pt x="0" y="1834"/>
                    <a:pt x="1239" y="1834"/>
                  </a:cubicBezTo>
                  <a:lnTo>
                    <a:pt x="2525" y="1834"/>
                  </a:lnTo>
                  <a:cubicBezTo>
                    <a:pt x="2667" y="1834"/>
                    <a:pt x="2787" y="1739"/>
                    <a:pt x="2787" y="1596"/>
                  </a:cubicBezTo>
                  <a:lnTo>
                    <a:pt x="2787" y="238"/>
                  </a:lnTo>
                  <a:cubicBezTo>
                    <a:pt x="2787" y="95"/>
                    <a:pt x="2667" y="0"/>
                    <a:pt x="2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4043216" y="3460523"/>
              <a:ext cx="57100" cy="366904"/>
            </a:xfrm>
            <a:custGeom>
              <a:rect b="b" l="l" r="r" t="t"/>
              <a:pathLst>
                <a:path extrusionOk="0" h="10718" w="1668">
                  <a:moveTo>
                    <a:pt x="1049" y="1"/>
                  </a:moveTo>
                  <a:cubicBezTo>
                    <a:pt x="477" y="1"/>
                    <a:pt x="1" y="453"/>
                    <a:pt x="1" y="1049"/>
                  </a:cubicBezTo>
                  <a:lnTo>
                    <a:pt x="1" y="1406"/>
                  </a:lnTo>
                  <a:lnTo>
                    <a:pt x="715" y="1406"/>
                  </a:lnTo>
                  <a:cubicBezTo>
                    <a:pt x="1096" y="1430"/>
                    <a:pt x="1096" y="1977"/>
                    <a:pt x="715" y="2025"/>
                  </a:cubicBezTo>
                  <a:lnTo>
                    <a:pt x="1" y="2025"/>
                  </a:lnTo>
                  <a:lnTo>
                    <a:pt x="1" y="3216"/>
                  </a:lnTo>
                  <a:lnTo>
                    <a:pt x="715" y="3216"/>
                  </a:lnTo>
                  <a:cubicBezTo>
                    <a:pt x="1096" y="3263"/>
                    <a:pt x="1096" y="3811"/>
                    <a:pt x="715" y="3835"/>
                  </a:cubicBezTo>
                  <a:lnTo>
                    <a:pt x="1" y="3835"/>
                  </a:lnTo>
                  <a:lnTo>
                    <a:pt x="1" y="5026"/>
                  </a:lnTo>
                  <a:lnTo>
                    <a:pt x="715" y="5026"/>
                  </a:lnTo>
                  <a:cubicBezTo>
                    <a:pt x="1120" y="5026"/>
                    <a:pt x="1120" y="5668"/>
                    <a:pt x="715" y="5668"/>
                  </a:cubicBezTo>
                  <a:lnTo>
                    <a:pt x="1" y="5668"/>
                  </a:lnTo>
                  <a:lnTo>
                    <a:pt x="1" y="6859"/>
                  </a:lnTo>
                  <a:lnTo>
                    <a:pt x="715" y="6859"/>
                  </a:lnTo>
                  <a:cubicBezTo>
                    <a:pt x="1096" y="6883"/>
                    <a:pt x="1096" y="7431"/>
                    <a:pt x="715" y="7478"/>
                  </a:cubicBezTo>
                  <a:lnTo>
                    <a:pt x="1" y="7478"/>
                  </a:lnTo>
                  <a:lnTo>
                    <a:pt x="1" y="8669"/>
                  </a:lnTo>
                  <a:lnTo>
                    <a:pt x="715" y="8669"/>
                  </a:lnTo>
                  <a:cubicBezTo>
                    <a:pt x="1096" y="8717"/>
                    <a:pt x="1096" y="9264"/>
                    <a:pt x="715" y="9288"/>
                  </a:cubicBezTo>
                  <a:lnTo>
                    <a:pt x="1" y="9288"/>
                  </a:lnTo>
                  <a:lnTo>
                    <a:pt x="1" y="9645"/>
                  </a:lnTo>
                  <a:cubicBezTo>
                    <a:pt x="1" y="10241"/>
                    <a:pt x="477" y="10717"/>
                    <a:pt x="1049" y="10717"/>
                  </a:cubicBezTo>
                  <a:lnTo>
                    <a:pt x="1668" y="1071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4122293" y="3460455"/>
              <a:ext cx="216076" cy="366972"/>
            </a:xfrm>
            <a:custGeom>
              <a:rect b="b" l="l" r="r" t="t"/>
              <a:pathLst>
                <a:path extrusionOk="0" h="10720" w="6312">
                  <a:moveTo>
                    <a:pt x="6038" y="0"/>
                  </a:moveTo>
                  <a:cubicBezTo>
                    <a:pt x="6026" y="0"/>
                    <a:pt x="6014" y="1"/>
                    <a:pt x="6002" y="3"/>
                  </a:cubicBezTo>
                  <a:lnTo>
                    <a:pt x="1" y="3"/>
                  </a:lnTo>
                  <a:lnTo>
                    <a:pt x="1" y="10719"/>
                  </a:lnTo>
                  <a:lnTo>
                    <a:pt x="5978" y="10719"/>
                  </a:lnTo>
                  <a:cubicBezTo>
                    <a:pt x="6169" y="10719"/>
                    <a:pt x="6312" y="10576"/>
                    <a:pt x="6312" y="10386"/>
                  </a:cubicBezTo>
                  <a:lnTo>
                    <a:pt x="6312" y="6909"/>
                  </a:lnTo>
                  <a:lnTo>
                    <a:pt x="5264" y="6909"/>
                  </a:lnTo>
                  <a:cubicBezTo>
                    <a:pt x="4406" y="6909"/>
                    <a:pt x="3716" y="6218"/>
                    <a:pt x="3716" y="5361"/>
                  </a:cubicBezTo>
                  <a:cubicBezTo>
                    <a:pt x="3716" y="4480"/>
                    <a:pt x="4430" y="3789"/>
                    <a:pt x="5288" y="3789"/>
                  </a:cubicBezTo>
                  <a:lnTo>
                    <a:pt x="6312" y="3789"/>
                  </a:lnTo>
                  <a:lnTo>
                    <a:pt x="6312" y="312"/>
                  </a:lnTo>
                  <a:cubicBezTo>
                    <a:pt x="6312" y="136"/>
                    <a:pt x="6189" y="0"/>
                    <a:pt x="6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16"/>
          <p:cNvGrpSpPr/>
          <p:nvPr/>
        </p:nvGrpSpPr>
        <p:grpSpPr>
          <a:xfrm>
            <a:off x="4784513" y="3243964"/>
            <a:ext cx="367726" cy="307374"/>
            <a:chOff x="4794038" y="3489860"/>
            <a:chExt cx="367726" cy="307374"/>
          </a:xfrm>
        </p:grpSpPr>
        <p:sp>
          <p:nvSpPr>
            <p:cNvPr id="700" name="Google Shape;700;p16"/>
            <p:cNvSpPr/>
            <p:nvPr/>
          </p:nvSpPr>
          <p:spPr>
            <a:xfrm>
              <a:off x="4794038" y="3744242"/>
              <a:ext cx="367726" cy="52992"/>
            </a:xfrm>
            <a:custGeom>
              <a:rect b="b" l="l" r="r" t="t"/>
              <a:pathLst>
                <a:path extrusionOk="0" h="1548" w="10742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4929393" y="3629289"/>
              <a:ext cx="97049" cy="27728"/>
            </a:xfrm>
            <a:custGeom>
              <a:rect b="b" l="l" r="r" t="t"/>
              <a:pathLst>
                <a:path extrusionOk="0" h="810" w="2835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4900843" y="3566507"/>
              <a:ext cx="155758" cy="57921"/>
            </a:xfrm>
            <a:custGeom>
              <a:rect b="b" l="l" r="r" t="t"/>
              <a:pathLst>
                <a:path extrusionOk="0" h="1692" w="455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4809545" y="3489860"/>
              <a:ext cx="337532" cy="249521"/>
            </a:xfrm>
            <a:custGeom>
              <a:rect b="b" l="l" r="r" t="t"/>
              <a:pathLst>
                <a:path extrusionOk="0" h="7289" w="986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6"/>
          <p:cNvGrpSpPr/>
          <p:nvPr/>
        </p:nvGrpSpPr>
        <p:grpSpPr>
          <a:xfrm>
            <a:off x="5645426" y="3216270"/>
            <a:ext cx="233979" cy="362796"/>
            <a:chOff x="5654951" y="3462166"/>
            <a:chExt cx="233979" cy="362796"/>
          </a:xfrm>
        </p:grpSpPr>
        <p:sp>
          <p:nvSpPr>
            <p:cNvPr id="705" name="Google Shape;705;p16"/>
            <p:cNvSpPr/>
            <p:nvPr/>
          </p:nvSpPr>
          <p:spPr>
            <a:xfrm>
              <a:off x="5728311" y="3462166"/>
              <a:ext cx="84828" cy="25298"/>
            </a:xfrm>
            <a:custGeom>
              <a:rect b="b" l="l" r="r" t="t"/>
              <a:pathLst>
                <a:path extrusionOk="0" h="739" w="2478">
                  <a:moveTo>
                    <a:pt x="0" y="0"/>
                  </a:moveTo>
                  <a:lnTo>
                    <a:pt x="0" y="691"/>
                  </a:lnTo>
                  <a:cubicBezTo>
                    <a:pt x="0" y="715"/>
                    <a:pt x="24" y="739"/>
                    <a:pt x="48" y="739"/>
                  </a:cubicBezTo>
                  <a:lnTo>
                    <a:pt x="2429" y="739"/>
                  </a:lnTo>
                  <a:cubicBezTo>
                    <a:pt x="2453" y="739"/>
                    <a:pt x="2477" y="715"/>
                    <a:pt x="2477" y="691"/>
                  </a:cubicBezTo>
                  <a:lnTo>
                    <a:pt x="2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5729133" y="3603204"/>
              <a:ext cx="84007" cy="48952"/>
            </a:xfrm>
            <a:custGeom>
              <a:rect b="b" l="l" r="r" t="t"/>
              <a:pathLst>
                <a:path extrusionOk="0" h="1430" w="2454">
                  <a:moveTo>
                    <a:pt x="1215" y="0"/>
                  </a:moveTo>
                  <a:lnTo>
                    <a:pt x="0" y="715"/>
                  </a:lnTo>
                  <a:lnTo>
                    <a:pt x="1215" y="1429"/>
                  </a:lnTo>
                  <a:lnTo>
                    <a:pt x="2453" y="715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5746249" y="3661879"/>
              <a:ext cx="49740" cy="26530"/>
            </a:xfrm>
            <a:custGeom>
              <a:rect b="b" l="l" r="r" t="t"/>
              <a:pathLst>
                <a:path extrusionOk="0" h="775" w="1453">
                  <a:moveTo>
                    <a:pt x="0" y="1"/>
                  </a:moveTo>
                  <a:lnTo>
                    <a:pt x="0" y="596"/>
                  </a:lnTo>
                  <a:cubicBezTo>
                    <a:pt x="227" y="715"/>
                    <a:pt x="477" y="775"/>
                    <a:pt x="727" y="775"/>
                  </a:cubicBezTo>
                  <a:cubicBezTo>
                    <a:pt x="977" y="775"/>
                    <a:pt x="1227" y="715"/>
                    <a:pt x="1453" y="596"/>
                  </a:cubicBezTo>
                  <a:lnTo>
                    <a:pt x="1453" y="1"/>
                  </a:lnTo>
                  <a:lnTo>
                    <a:pt x="881" y="358"/>
                  </a:lnTo>
                  <a:cubicBezTo>
                    <a:pt x="834" y="382"/>
                    <a:pt x="786" y="406"/>
                    <a:pt x="715" y="406"/>
                  </a:cubicBezTo>
                  <a:lnTo>
                    <a:pt x="715" y="382"/>
                  </a:lnTo>
                  <a:cubicBezTo>
                    <a:pt x="667" y="382"/>
                    <a:pt x="619" y="382"/>
                    <a:pt x="572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5654951" y="3462166"/>
              <a:ext cx="233979" cy="362796"/>
            </a:xfrm>
            <a:custGeom>
              <a:rect b="b" l="l" r="r" t="t"/>
              <a:pathLst>
                <a:path extrusionOk="0" h="10598" w="6835">
                  <a:moveTo>
                    <a:pt x="3394" y="3441"/>
                  </a:moveTo>
                  <a:cubicBezTo>
                    <a:pt x="3447" y="3441"/>
                    <a:pt x="3501" y="3453"/>
                    <a:pt x="3548" y="3477"/>
                  </a:cubicBezTo>
                  <a:lnTo>
                    <a:pt x="5406" y="4573"/>
                  </a:lnTo>
                  <a:cubicBezTo>
                    <a:pt x="5620" y="4668"/>
                    <a:pt x="5620" y="4978"/>
                    <a:pt x="5406" y="5097"/>
                  </a:cubicBezTo>
                  <a:lnTo>
                    <a:pt x="4739" y="5478"/>
                  </a:lnTo>
                  <a:lnTo>
                    <a:pt x="4739" y="6621"/>
                  </a:lnTo>
                  <a:cubicBezTo>
                    <a:pt x="4739" y="6740"/>
                    <a:pt x="4691" y="6835"/>
                    <a:pt x="4596" y="6883"/>
                  </a:cubicBezTo>
                  <a:cubicBezTo>
                    <a:pt x="4227" y="7121"/>
                    <a:pt x="3810" y="7240"/>
                    <a:pt x="3394" y="7240"/>
                  </a:cubicBezTo>
                  <a:cubicBezTo>
                    <a:pt x="2977" y="7240"/>
                    <a:pt x="2560" y="7121"/>
                    <a:pt x="2191" y="6883"/>
                  </a:cubicBezTo>
                  <a:cubicBezTo>
                    <a:pt x="2096" y="6835"/>
                    <a:pt x="2048" y="6740"/>
                    <a:pt x="2048" y="6621"/>
                  </a:cubicBezTo>
                  <a:lnTo>
                    <a:pt x="2048" y="5478"/>
                  </a:lnTo>
                  <a:lnTo>
                    <a:pt x="1381" y="5097"/>
                  </a:lnTo>
                  <a:cubicBezTo>
                    <a:pt x="1167" y="4978"/>
                    <a:pt x="1167" y="4668"/>
                    <a:pt x="1381" y="4573"/>
                  </a:cubicBezTo>
                  <a:lnTo>
                    <a:pt x="3239" y="3477"/>
                  </a:lnTo>
                  <a:cubicBezTo>
                    <a:pt x="3286" y="3453"/>
                    <a:pt x="3340" y="3441"/>
                    <a:pt x="3394" y="3441"/>
                  </a:cubicBezTo>
                  <a:close/>
                  <a:moveTo>
                    <a:pt x="4191" y="9145"/>
                  </a:moveTo>
                  <a:cubicBezTo>
                    <a:pt x="4596" y="9145"/>
                    <a:pt x="4596" y="9764"/>
                    <a:pt x="4191" y="9764"/>
                  </a:cubicBezTo>
                  <a:lnTo>
                    <a:pt x="2596" y="9764"/>
                  </a:lnTo>
                  <a:cubicBezTo>
                    <a:pt x="2191" y="9764"/>
                    <a:pt x="2191" y="9145"/>
                    <a:pt x="2596" y="9145"/>
                  </a:cubicBezTo>
                  <a:close/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lnTo>
                    <a:pt x="0" y="9645"/>
                  </a:lnTo>
                  <a:cubicBezTo>
                    <a:pt x="0" y="10169"/>
                    <a:pt x="429" y="10598"/>
                    <a:pt x="953" y="10598"/>
                  </a:cubicBezTo>
                  <a:lnTo>
                    <a:pt x="5882" y="10598"/>
                  </a:lnTo>
                  <a:cubicBezTo>
                    <a:pt x="6406" y="10598"/>
                    <a:pt x="6835" y="10169"/>
                    <a:pt x="6835" y="9645"/>
                  </a:cubicBezTo>
                  <a:lnTo>
                    <a:pt x="6835" y="953"/>
                  </a:lnTo>
                  <a:cubicBezTo>
                    <a:pt x="6835" y="429"/>
                    <a:pt x="6406" y="0"/>
                    <a:pt x="5882" y="0"/>
                  </a:cubicBezTo>
                  <a:lnTo>
                    <a:pt x="5263" y="0"/>
                  </a:lnTo>
                  <a:lnTo>
                    <a:pt x="5263" y="691"/>
                  </a:lnTo>
                  <a:cubicBezTo>
                    <a:pt x="5263" y="1048"/>
                    <a:pt x="4953" y="1358"/>
                    <a:pt x="4596" y="1358"/>
                  </a:cubicBezTo>
                  <a:lnTo>
                    <a:pt x="2215" y="1358"/>
                  </a:lnTo>
                  <a:cubicBezTo>
                    <a:pt x="1834" y="1358"/>
                    <a:pt x="1548" y="1048"/>
                    <a:pt x="1548" y="691"/>
                  </a:cubicBezTo>
                  <a:lnTo>
                    <a:pt x="1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16"/>
          <p:cNvGrpSpPr/>
          <p:nvPr/>
        </p:nvGrpSpPr>
        <p:grpSpPr>
          <a:xfrm>
            <a:off x="6365986" y="3216304"/>
            <a:ext cx="384910" cy="363173"/>
            <a:chOff x="6375511" y="3462201"/>
            <a:chExt cx="384910" cy="363173"/>
          </a:xfrm>
        </p:grpSpPr>
        <p:sp>
          <p:nvSpPr>
            <p:cNvPr id="710" name="Google Shape;710;p16"/>
            <p:cNvSpPr/>
            <p:nvPr/>
          </p:nvSpPr>
          <p:spPr>
            <a:xfrm>
              <a:off x="6598981" y="3604813"/>
              <a:ext cx="50561" cy="25914"/>
            </a:xfrm>
            <a:custGeom>
              <a:rect b="b" l="l" r="r" t="t"/>
              <a:pathLst>
                <a:path extrusionOk="0" h="757" w="1477">
                  <a:moveTo>
                    <a:pt x="0" y="1"/>
                  </a:moveTo>
                  <a:lnTo>
                    <a:pt x="0" y="596"/>
                  </a:lnTo>
                  <a:cubicBezTo>
                    <a:pt x="226" y="703"/>
                    <a:pt x="477" y="757"/>
                    <a:pt x="730" y="757"/>
                  </a:cubicBezTo>
                  <a:cubicBezTo>
                    <a:pt x="983" y="757"/>
                    <a:pt x="1239" y="703"/>
                    <a:pt x="1477" y="596"/>
                  </a:cubicBezTo>
                  <a:lnTo>
                    <a:pt x="1477" y="1"/>
                  </a:lnTo>
                  <a:lnTo>
                    <a:pt x="881" y="334"/>
                  </a:lnTo>
                  <a:cubicBezTo>
                    <a:pt x="834" y="358"/>
                    <a:pt x="786" y="358"/>
                    <a:pt x="738" y="358"/>
                  </a:cubicBezTo>
                  <a:cubicBezTo>
                    <a:pt x="691" y="358"/>
                    <a:pt x="619" y="358"/>
                    <a:pt x="572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6581864" y="3545317"/>
              <a:ext cx="84794" cy="48952"/>
            </a:xfrm>
            <a:custGeom>
              <a:rect b="b" l="l" r="r" t="t"/>
              <a:pathLst>
                <a:path extrusionOk="0" h="1430" w="2477">
                  <a:moveTo>
                    <a:pt x="1238" y="0"/>
                  </a:moveTo>
                  <a:lnTo>
                    <a:pt x="0" y="715"/>
                  </a:lnTo>
                  <a:lnTo>
                    <a:pt x="1238" y="1429"/>
                  </a:lnTo>
                  <a:lnTo>
                    <a:pt x="2477" y="715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6375511" y="3462201"/>
              <a:ext cx="384910" cy="363173"/>
            </a:xfrm>
            <a:custGeom>
              <a:rect b="b" l="l" r="r" t="t"/>
              <a:pathLst>
                <a:path extrusionOk="0" h="10609" w="11244">
                  <a:moveTo>
                    <a:pt x="7255" y="1750"/>
                  </a:moveTo>
                  <a:cubicBezTo>
                    <a:pt x="7308" y="1750"/>
                    <a:pt x="7362" y="1762"/>
                    <a:pt x="7409" y="1785"/>
                  </a:cubicBezTo>
                  <a:lnTo>
                    <a:pt x="9267" y="2881"/>
                  </a:lnTo>
                  <a:cubicBezTo>
                    <a:pt x="9481" y="2976"/>
                    <a:pt x="9481" y="3309"/>
                    <a:pt x="9267" y="3405"/>
                  </a:cubicBezTo>
                  <a:lnTo>
                    <a:pt x="8624" y="3786"/>
                  </a:lnTo>
                  <a:lnTo>
                    <a:pt x="8624" y="4929"/>
                  </a:lnTo>
                  <a:cubicBezTo>
                    <a:pt x="8624" y="5048"/>
                    <a:pt x="8552" y="5143"/>
                    <a:pt x="8481" y="5191"/>
                  </a:cubicBezTo>
                  <a:cubicBezTo>
                    <a:pt x="8112" y="5429"/>
                    <a:pt x="7689" y="5548"/>
                    <a:pt x="7266" y="5548"/>
                  </a:cubicBezTo>
                  <a:cubicBezTo>
                    <a:pt x="6844" y="5548"/>
                    <a:pt x="6421" y="5429"/>
                    <a:pt x="6052" y="5191"/>
                  </a:cubicBezTo>
                  <a:cubicBezTo>
                    <a:pt x="5957" y="5143"/>
                    <a:pt x="5909" y="5048"/>
                    <a:pt x="5909" y="4929"/>
                  </a:cubicBezTo>
                  <a:lnTo>
                    <a:pt x="5909" y="3786"/>
                  </a:lnTo>
                  <a:lnTo>
                    <a:pt x="5266" y="3405"/>
                  </a:lnTo>
                  <a:cubicBezTo>
                    <a:pt x="5028" y="3309"/>
                    <a:pt x="5028" y="2976"/>
                    <a:pt x="5266" y="2881"/>
                  </a:cubicBezTo>
                  <a:lnTo>
                    <a:pt x="7100" y="1785"/>
                  </a:lnTo>
                  <a:cubicBezTo>
                    <a:pt x="7147" y="1762"/>
                    <a:pt x="7201" y="1750"/>
                    <a:pt x="7255" y="1750"/>
                  </a:cubicBezTo>
                  <a:close/>
                  <a:moveTo>
                    <a:pt x="7294" y="1"/>
                  </a:moveTo>
                  <a:cubicBezTo>
                    <a:pt x="5422" y="1"/>
                    <a:pt x="3623" y="1451"/>
                    <a:pt x="3623" y="3643"/>
                  </a:cubicBezTo>
                  <a:cubicBezTo>
                    <a:pt x="3623" y="4500"/>
                    <a:pt x="3909" y="5334"/>
                    <a:pt x="4480" y="6001"/>
                  </a:cubicBezTo>
                  <a:lnTo>
                    <a:pt x="3909" y="6548"/>
                  </a:lnTo>
                  <a:cubicBezTo>
                    <a:pt x="3830" y="6520"/>
                    <a:pt x="3748" y="6506"/>
                    <a:pt x="3665" y="6506"/>
                  </a:cubicBezTo>
                  <a:cubicBezTo>
                    <a:pt x="3470" y="6506"/>
                    <a:pt x="3273" y="6581"/>
                    <a:pt x="3123" y="6715"/>
                  </a:cubicBezTo>
                  <a:lnTo>
                    <a:pt x="551" y="9311"/>
                  </a:lnTo>
                  <a:cubicBezTo>
                    <a:pt x="1" y="9861"/>
                    <a:pt x="509" y="10608"/>
                    <a:pt x="1098" y="10608"/>
                  </a:cubicBezTo>
                  <a:cubicBezTo>
                    <a:pt x="1275" y="10608"/>
                    <a:pt x="1458" y="10541"/>
                    <a:pt x="1622" y="10382"/>
                  </a:cubicBezTo>
                  <a:lnTo>
                    <a:pt x="4194" y="7787"/>
                  </a:lnTo>
                  <a:cubicBezTo>
                    <a:pt x="4409" y="7572"/>
                    <a:pt x="4480" y="7263"/>
                    <a:pt x="4361" y="7001"/>
                  </a:cubicBezTo>
                  <a:lnTo>
                    <a:pt x="4933" y="6429"/>
                  </a:lnTo>
                  <a:cubicBezTo>
                    <a:pt x="5605" y="6993"/>
                    <a:pt x="6431" y="7271"/>
                    <a:pt x="7254" y="7271"/>
                  </a:cubicBezTo>
                  <a:cubicBezTo>
                    <a:pt x="8239" y="7271"/>
                    <a:pt x="9220" y="6874"/>
                    <a:pt x="9934" y="6096"/>
                  </a:cubicBezTo>
                  <a:cubicBezTo>
                    <a:pt x="11243" y="4667"/>
                    <a:pt x="11196" y="2452"/>
                    <a:pt x="9862" y="1071"/>
                  </a:cubicBezTo>
                  <a:lnTo>
                    <a:pt x="9838" y="1071"/>
                  </a:lnTo>
                  <a:cubicBezTo>
                    <a:pt x="9099" y="332"/>
                    <a:pt x="8189" y="1"/>
                    <a:pt x="7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16"/>
          <p:cNvGrpSpPr/>
          <p:nvPr/>
        </p:nvGrpSpPr>
        <p:grpSpPr>
          <a:xfrm>
            <a:off x="7168815" y="3214627"/>
            <a:ext cx="366904" cy="366904"/>
            <a:chOff x="7168815" y="3460523"/>
            <a:chExt cx="366904" cy="366904"/>
          </a:xfrm>
        </p:grpSpPr>
        <p:sp>
          <p:nvSpPr>
            <p:cNvPr id="714" name="Google Shape;714;p16"/>
            <p:cNvSpPr/>
            <p:nvPr/>
          </p:nvSpPr>
          <p:spPr>
            <a:xfrm>
              <a:off x="7168815" y="3564077"/>
              <a:ext cx="366904" cy="143503"/>
            </a:xfrm>
            <a:custGeom>
              <a:rect b="b" l="l" r="r" t="t"/>
              <a:pathLst>
                <a:path extrusionOk="0" h="4192" w="10718">
                  <a:moveTo>
                    <a:pt x="1048" y="0"/>
                  </a:moveTo>
                  <a:cubicBezTo>
                    <a:pt x="477" y="0"/>
                    <a:pt x="1" y="476"/>
                    <a:pt x="1" y="1072"/>
                  </a:cubicBezTo>
                  <a:lnTo>
                    <a:pt x="1" y="2929"/>
                  </a:lnTo>
                  <a:cubicBezTo>
                    <a:pt x="1" y="3048"/>
                    <a:pt x="96" y="3191"/>
                    <a:pt x="239" y="3215"/>
                  </a:cubicBezTo>
                  <a:lnTo>
                    <a:pt x="4120" y="4191"/>
                  </a:lnTo>
                  <a:lnTo>
                    <a:pt x="4120" y="3286"/>
                  </a:lnTo>
                  <a:cubicBezTo>
                    <a:pt x="4120" y="2953"/>
                    <a:pt x="4406" y="2667"/>
                    <a:pt x="4763" y="2667"/>
                  </a:cubicBezTo>
                  <a:lnTo>
                    <a:pt x="5954" y="2667"/>
                  </a:lnTo>
                  <a:cubicBezTo>
                    <a:pt x="6311" y="2667"/>
                    <a:pt x="6573" y="2953"/>
                    <a:pt x="6573" y="3286"/>
                  </a:cubicBezTo>
                  <a:lnTo>
                    <a:pt x="6573" y="4191"/>
                  </a:lnTo>
                  <a:lnTo>
                    <a:pt x="10479" y="3215"/>
                  </a:lnTo>
                  <a:cubicBezTo>
                    <a:pt x="10622" y="3191"/>
                    <a:pt x="10717" y="3048"/>
                    <a:pt x="10717" y="2929"/>
                  </a:cubicBezTo>
                  <a:lnTo>
                    <a:pt x="10717" y="1072"/>
                  </a:lnTo>
                  <a:cubicBezTo>
                    <a:pt x="10717" y="476"/>
                    <a:pt x="10241" y="24"/>
                    <a:pt x="9669" y="24"/>
                  </a:cubicBezTo>
                  <a:lnTo>
                    <a:pt x="9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7183501" y="3697754"/>
              <a:ext cx="338354" cy="129673"/>
            </a:xfrm>
            <a:custGeom>
              <a:rect b="b" l="l" r="r" t="t"/>
              <a:pathLst>
                <a:path extrusionOk="0" h="3788" w="9884">
                  <a:moveTo>
                    <a:pt x="0" y="1"/>
                  </a:moveTo>
                  <a:lnTo>
                    <a:pt x="0" y="2715"/>
                  </a:lnTo>
                  <a:cubicBezTo>
                    <a:pt x="0" y="3311"/>
                    <a:pt x="476" y="3763"/>
                    <a:pt x="1048" y="3787"/>
                  </a:cubicBezTo>
                  <a:lnTo>
                    <a:pt x="8835" y="3787"/>
                  </a:lnTo>
                  <a:cubicBezTo>
                    <a:pt x="9407" y="3763"/>
                    <a:pt x="9883" y="3311"/>
                    <a:pt x="9883" y="2715"/>
                  </a:cubicBezTo>
                  <a:lnTo>
                    <a:pt x="9883" y="1"/>
                  </a:lnTo>
                  <a:lnTo>
                    <a:pt x="6192" y="929"/>
                  </a:lnTo>
                  <a:lnTo>
                    <a:pt x="6168" y="1144"/>
                  </a:lnTo>
                  <a:cubicBezTo>
                    <a:pt x="6168" y="1358"/>
                    <a:pt x="6049" y="1549"/>
                    <a:pt x="5882" y="1668"/>
                  </a:cubicBezTo>
                  <a:lnTo>
                    <a:pt x="5287" y="2073"/>
                  </a:lnTo>
                  <a:cubicBezTo>
                    <a:pt x="5180" y="2144"/>
                    <a:pt x="5055" y="2180"/>
                    <a:pt x="4930" y="2180"/>
                  </a:cubicBezTo>
                  <a:cubicBezTo>
                    <a:pt x="4805" y="2180"/>
                    <a:pt x="4680" y="2144"/>
                    <a:pt x="4573" y="2073"/>
                  </a:cubicBezTo>
                  <a:lnTo>
                    <a:pt x="3977" y="1668"/>
                  </a:lnTo>
                  <a:cubicBezTo>
                    <a:pt x="3811" y="1549"/>
                    <a:pt x="3715" y="1358"/>
                    <a:pt x="3715" y="1144"/>
                  </a:cubicBezTo>
                  <a:lnTo>
                    <a:pt x="3715" y="9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7331864" y="3676564"/>
              <a:ext cx="40805" cy="75038"/>
            </a:xfrm>
            <a:custGeom>
              <a:rect b="b" l="l" r="r" t="t"/>
              <a:pathLst>
                <a:path extrusionOk="0" h="2192" w="1192">
                  <a:moveTo>
                    <a:pt x="0" y="0"/>
                  </a:moveTo>
                  <a:lnTo>
                    <a:pt x="0" y="1763"/>
                  </a:lnTo>
                  <a:lnTo>
                    <a:pt x="596" y="2191"/>
                  </a:lnTo>
                  <a:lnTo>
                    <a:pt x="1191" y="1763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251966" y="3460523"/>
              <a:ext cx="205463" cy="81576"/>
            </a:xfrm>
            <a:custGeom>
              <a:rect b="b" l="l" r="r" t="t"/>
              <a:pathLst>
                <a:path extrusionOk="0" h="2383" w="6002">
                  <a:moveTo>
                    <a:pt x="1977" y="1"/>
                  </a:moveTo>
                  <a:cubicBezTo>
                    <a:pt x="1168" y="1"/>
                    <a:pt x="501" y="620"/>
                    <a:pt x="453" y="1430"/>
                  </a:cubicBezTo>
                  <a:cubicBezTo>
                    <a:pt x="167" y="1549"/>
                    <a:pt x="1" y="1834"/>
                    <a:pt x="1" y="2120"/>
                  </a:cubicBezTo>
                  <a:lnTo>
                    <a:pt x="1" y="2382"/>
                  </a:lnTo>
                  <a:lnTo>
                    <a:pt x="1525" y="2382"/>
                  </a:lnTo>
                  <a:lnTo>
                    <a:pt x="1525" y="2120"/>
                  </a:lnTo>
                  <a:cubicBezTo>
                    <a:pt x="1525" y="1834"/>
                    <a:pt x="1358" y="1572"/>
                    <a:pt x="1096" y="1430"/>
                  </a:cubicBezTo>
                  <a:cubicBezTo>
                    <a:pt x="1120" y="977"/>
                    <a:pt x="1525" y="620"/>
                    <a:pt x="1977" y="620"/>
                  </a:cubicBezTo>
                  <a:lnTo>
                    <a:pt x="4025" y="620"/>
                  </a:lnTo>
                  <a:cubicBezTo>
                    <a:pt x="4478" y="620"/>
                    <a:pt x="4883" y="977"/>
                    <a:pt x="4906" y="1430"/>
                  </a:cubicBezTo>
                  <a:cubicBezTo>
                    <a:pt x="4644" y="1572"/>
                    <a:pt x="4478" y="1834"/>
                    <a:pt x="4478" y="2120"/>
                  </a:cubicBezTo>
                  <a:lnTo>
                    <a:pt x="4478" y="2382"/>
                  </a:lnTo>
                  <a:lnTo>
                    <a:pt x="6002" y="2382"/>
                  </a:lnTo>
                  <a:lnTo>
                    <a:pt x="6002" y="2120"/>
                  </a:lnTo>
                  <a:cubicBezTo>
                    <a:pt x="6002" y="1834"/>
                    <a:pt x="5811" y="1549"/>
                    <a:pt x="5549" y="1430"/>
                  </a:cubicBezTo>
                  <a:cubicBezTo>
                    <a:pt x="5502" y="620"/>
                    <a:pt x="4835" y="1"/>
                    <a:pt x="4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16"/>
          <p:cNvGrpSpPr/>
          <p:nvPr/>
        </p:nvGrpSpPr>
        <p:grpSpPr>
          <a:xfrm>
            <a:off x="7968422" y="3214422"/>
            <a:ext cx="366904" cy="367109"/>
            <a:chOff x="7963659" y="3460318"/>
            <a:chExt cx="366904" cy="367109"/>
          </a:xfrm>
        </p:grpSpPr>
        <p:sp>
          <p:nvSpPr>
            <p:cNvPr id="719" name="Google Shape;719;p16"/>
            <p:cNvSpPr/>
            <p:nvPr/>
          </p:nvSpPr>
          <p:spPr>
            <a:xfrm>
              <a:off x="8161763" y="3602383"/>
              <a:ext cx="114987" cy="17972"/>
            </a:xfrm>
            <a:custGeom>
              <a:rect b="b" l="l" r="r" t="t"/>
              <a:pathLst>
                <a:path extrusionOk="0" h="525" w="3359">
                  <a:moveTo>
                    <a:pt x="1" y="0"/>
                  </a:moveTo>
                  <a:lnTo>
                    <a:pt x="1" y="524"/>
                  </a:lnTo>
                  <a:lnTo>
                    <a:pt x="3358" y="524"/>
                  </a:lnTo>
                  <a:lnTo>
                    <a:pt x="3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8107949" y="3548569"/>
              <a:ext cx="222614" cy="278858"/>
            </a:xfrm>
            <a:custGeom>
              <a:rect b="b" l="l" r="r" t="t"/>
              <a:pathLst>
                <a:path extrusionOk="0" h="8146" w="6503">
                  <a:moveTo>
                    <a:pt x="5240" y="953"/>
                  </a:moveTo>
                  <a:cubicBezTo>
                    <a:pt x="5431" y="953"/>
                    <a:pt x="5573" y="1096"/>
                    <a:pt x="5573" y="1263"/>
                  </a:cubicBezTo>
                  <a:lnTo>
                    <a:pt x="5573" y="2406"/>
                  </a:lnTo>
                  <a:cubicBezTo>
                    <a:pt x="5573" y="2596"/>
                    <a:pt x="5431" y="2739"/>
                    <a:pt x="5240" y="2739"/>
                  </a:cubicBezTo>
                  <a:lnTo>
                    <a:pt x="1263" y="2739"/>
                  </a:lnTo>
                  <a:cubicBezTo>
                    <a:pt x="1096" y="2739"/>
                    <a:pt x="953" y="2596"/>
                    <a:pt x="953" y="2406"/>
                  </a:cubicBezTo>
                  <a:lnTo>
                    <a:pt x="953" y="1263"/>
                  </a:lnTo>
                  <a:cubicBezTo>
                    <a:pt x="953" y="1096"/>
                    <a:pt x="1096" y="953"/>
                    <a:pt x="1263" y="953"/>
                  </a:cubicBezTo>
                  <a:close/>
                  <a:moveTo>
                    <a:pt x="1882" y="3239"/>
                  </a:moveTo>
                  <a:cubicBezTo>
                    <a:pt x="2263" y="3287"/>
                    <a:pt x="2263" y="3835"/>
                    <a:pt x="1882" y="3882"/>
                  </a:cubicBezTo>
                  <a:lnTo>
                    <a:pt x="1263" y="3882"/>
                  </a:lnTo>
                  <a:cubicBezTo>
                    <a:pt x="882" y="3835"/>
                    <a:pt x="882" y="3287"/>
                    <a:pt x="1263" y="3239"/>
                  </a:cubicBezTo>
                  <a:close/>
                  <a:moveTo>
                    <a:pt x="3592" y="3237"/>
                  </a:moveTo>
                  <a:cubicBezTo>
                    <a:pt x="4011" y="3237"/>
                    <a:pt x="4011" y="3885"/>
                    <a:pt x="3592" y="3885"/>
                  </a:cubicBezTo>
                  <a:cubicBezTo>
                    <a:pt x="3579" y="3885"/>
                    <a:pt x="3564" y="3884"/>
                    <a:pt x="3549" y="3882"/>
                  </a:cubicBezTo>
                  <a:lnTo>
                    <a:pt x="2954" y="3882"/>
                  </a:lnTo>
                  <a:cubicBezTo>
                    <a:pt x="2763" y="3882"/>
                    <a:pt x="2644" y="3739"/>
                    <a:pt x="2644" y="3549"/>
                  </a:cubicBezTo>
                  <a:cubicBezTo>
                    <a:pt x="2620" y="3382"/>
                    <a:pt x="2763" y="3239"/>
                    <a:pt x="2954" y="3239"/>
                  </a:cubicBezTo>
                  <a:lnTo>
                    <a:pt x="3549" y="3239"/>
                  </a:lnTo>
                  <a:cubicBezTo>
                    <a:pt x="3564" y="3238"/>
                    <a:pt x="3579" y="3237"/>
                    <a:pt x="3592" y="3237"/>
                  </a:cubicBezTo>
                  <a:close/>
                  <a:moveTo>
                    <a:pt x="5283" y="3237"/>
                  </a:moveTo>
                  <a:cubicBezTo>
                    <a:pt x="5702" y="3237"/>
                    <a:pt x="5702" y="3885"/>
                    <a:pt x="5283" y="3885"/>
                  </a:cubicBezTo>
                  <a:cubicBezTo>
                    <a:pt x="5269" y="3885"/>
                    <a:pt x="5255" y="3884"/>
                    <a:pt x="5240" y="3882"/>
                  </a:cubicBezTo>
                  <a:lnTo>
                    <a:pt x="4621" y="3882"/>
                  </a:lnTo>
                  <a:cubicBezTo>
                    <a:pt x="4264" y="3835"/>
                    <a:pt x="4264" y="3287"/>
                    <a:pt x="4621" y="3239"/>
                  </a:cubicBezTo>
                  <a:lnTo>
                    <a:pt x="5240" y="3239"/>
                  </a:lnTo>
                  <a:cubicBezTo>
                    <a:pt x="5255" y="3238"/>
                    <a:pt x="5269" y="3237"/>
                    <a:pt x="5283" y="3237"/>
                  </a:cubicBezTo>
                  <a:close/>
                  <a:moveTo>
                    <a:pt x="1882" y="4287"/>
                  </a:moveTo>
                  <a:cubicBezTo>
                    <a:pt x="2263" y="4311"/>
                    <a:pt x="2263" y="4859"/>
                    <a:pt x="1882" y="4906"/>
                  </a:cubicBezTo>
                  <a:lnTo>
                    <a:pt x="1263" y="4906"/>
                  </a:lnTo>
                  <a:cubicBezTo>
                    <a:pt x="882" y="4859"/>
                    <a:pt x="882" y="4311"/>
                    <a:pt x="1263" y="4287"/>
                  </a:cubicBezTo>
                  <a:close/>
                  <a:moveTo>
                    <a:pt x="3594" y="4285"/>
                  </a:moveTo>
                  <a:cubicBezTo>
                    <a:pt x="4011" y="4285"/>
                    <a:pt x="4011" y="4909"/>
                    <a:pt x="3594" y="4909"/>
                  </a:cubicBezTo>
                  <a:cubicBezTo>
                    <a:pt x="3579" y="4909"/>
                    <a:pt x="3565" y="4908"/>
                    <a:pt x="3549" y="4906"/>
                  </a:cubicBezTo>
                  <a:lnTo>
                    <a:pt x="2954" y="4906"/>
                  </a:lnTo>
                  <a:cubicBezTo>
                    <a:pt x="2938" y="4908"/>
                    <a:pt x="2924" y="4909"/>
                    <a:pt x="2909" y="4909"/>
                  </a:cubicBezTo>
                  <a:cubicBezTo>
                    <a:pt x="2492" y="4909"/>
                    <a:pt x="2492" y="4285"/>
                    <a:pt x="2909" y="4285"/>
                  </a:cubicBezTo>
                  <a:cubicBezTo>
                    <a:pt x="2924" y="4285"/>
                    <a:pt x="2938" y="4286"/>
                    <a:pt x="2954" y="4287"/>
                  </a:cubicBezTo>
                  <a:lnTo>
                    <a:pt x="3549" y="4287"/>
                  </a:lnTo>
                  <a:cubicBezTo>
                    <a:pt x="3565" y="4286"/>
                    <a:pt x="3579" y="4285"/>
                    <a:pt x="3594" y="4285"/>
                  </a:cubicBezTo>
                  <a:close/>
                  <a:moveTo>
                    <a:pt x="5285" y="4285"/>
                  </a:moveTo>
                  <a:cubicBezTo>
                    <a:pt x="5701" y="4285"/>
                    <a:pt x="5701" y="4909"/>
                    <a:pt x="5285" y="4909"/>
                  </a:cubicBezTo>
                  <a:cubicBezTo>
                    <a:pt x="5270" y="4909"/>
                    <a:pt x="5255" y="4908"/>
                    <a:pt x="5240" y="4906"/>
                  </a:cubicBezTo>
                  <a:lnTo>
                    <a:pt x="4621" y="4906"/>
                  </a:lnTo>
                  <a:cubicBezTo>
                    <a:pt x="4264" y="4859"/>
                    <a:pt x="4264" y="4311"/>
                    <a:pt x="4621" y="4287"/>
                  </a:cubicBezTo>
                  <a:lnTo>
                    <a:pt x="5240" y="4287"/>
                  </a:lnTo>
                  <a:cubicBezTo>
                    <a:pt x="5255" y="4286"/>
                    <a:pt x="5270" y="4285"/>
                    <a:pt x="5285" y="4285"/>
                  </a:cubicBezTo>
                  <a:close/>
                  <a:moveTo>
                    <a:pt x="1882" y="5311"/>
                  </a:moveTo>
                  <a:cubicBezTo>
                    <a:pt x="2287" y="5311"/>
                    <a:pt x="2287" y="5930"/>
                    <a:pt x="1882" y="5930"/>
                  </a:cubicBezTo>
                  <a:lnTo>
                    <a:pt x="1263" y="5930"/>
                  </a:lnTo>
                  <a:cubicBezTo>
                    <a:pt x="834" y="5930"/>
                    <a:pt x="834" y="5311"/>
                    <a:pt x="1263" y="5311"/>
                  </a:cubicBezTo>
                  <a:close/>
                  <a:moveTo>
                    <a:pt x="5240" y="5311"/>
                  </a:moveTo>
                  <a:cubicBezTo>
                    <a:pt x="5669" y="5311"/>
                    <a:pt x="5669" y="5930"/>
                    <a:pt x="5240" y="5930"/>
                  </a:cubicBezTo>
                  <a:lnTo>
                    <a:pt x="2954" y="5930"/>
                  </a:lnTo>
                  <a:cubicBezTo>
                    <a:pt x="2525" y="5930"/>
                    <a:pt x="2525" y="5311"/>
                    <a:pt x="2954" y="5311"/>
                  </a:cubicBezTo>
                  <a:close/>
                  <a:moveTo>
                    <a:pt x="1882" y="6335"/>
                  </a:moveTo>
                  <a:cubicBezTo>
                    <a:pt x="2263" y="6383"/>
                    <a:pt x="2263" y="6931"/>
                    <a:pt x="1882" y="6978"/>
                  </a:cubicBezTo>
                  <a:lnTo>
                    <a:pt x="1263" y="6978"/>
                  </a:lnTo>
                  <a:cubicBezTo>
                    <a:pt x="882" y="6931"/>
                    <a:pt x="882" y="6383"/>
                    <a:pt x="1263" y="6335"/>
                  </a:cubicBezTo>
                  <a:close/>
                  <a:moveTo>
                    <a:pt x="3592" y="6333"/>
                  </a:moveTo>
                  <a:cubicBezTo>
                    <a:pt x="4011" y="6333"/>
                    <a:pt x="4011" y="6980"/>
                    <a:pt x="3592" y="6980"/>
                  </a:cubicBezTo>
                  <a:cubicBezTo>
                    <a:pt x="3579" y="6980"/>
                    <a:pt x="3564" y="6980"/>
                    <a:pt x="3549" y="6978"/>
                  </a:cubicBezTo>
                  <a:lnTo>
                    <a:pt x="2954" y="6978"/>
                  </a:lnTo>
                  <a:cubicBezTo>
                    <a:pt x="2939" y="6980"/>
                    <a:pt x="2924" y="6980"/>
                    <a:pt x="2911" y="6980"/>
                  </a:cubicBezTo>
                  <a:cubicBezTo>
                    <a:pt x="2492" y="6980"/>
                    <a:pt x="2492" y="6333"/>
                    <a:pt x="2911" y="6333"/>
                  </a:cubicBezTo>
                  <a:cubicBezTo>
                    <a:pt x="2924" y="6333"/>
                    <a:pt x="2939" y="6334"/>
                    <a:pt x="2954" y="6335"/>
                  </a:cubicBezTo>
                  <a:lnTo>
                    <a:pt x="3549" y="6335"/>
                  </a:lnTo>
                  <a:cubicBezTo>
                    <a:pt x="3564" y="6334"/>
                    <a:pt x="3579" y="6333"/>
                    <a:pt x="3592" y="6333"/>
                  </a:cubicBezTo>
                  <a:close/>
                  <a:moveTo>
                    <a:pt x="5283" y="6333"/>
                  </a:moveTo>
                  <a:cubicBezTo>
                    <a:pt x="5702" y="6333"/>
                    <a:pt x="5702" y="6980"/>
                    <a:pt x="5283" y="6980"/>
                  </a:cubicBezTo>
                  <a:cubicBezTo>
                    <a:pt x="5269" y="6980"/>
                    <a:pt x="5255" y="6980"/>
                    <a:pt x="5240" y="6978"/>
                  </a:cubicBezTo>
                  <a:lnTo>
                    <a:pt x="4621" y="6978"/>
                  </a:lnTo>
                  <a:cubicBezTo>
                    <a:pt x="4240" y="6931"/>
                    <a:pt x="4240" y="6383"/>
                    <a:pt x="4621" y="6335"/>
                  </a:cubicBezTo>
                  <a:lnTo>
                    <a:pt x="5240" y="6335"/>
                  </a:lnTo>
                  <a:cubicBezTo>
                    <a:pt x="5255" y="6334"/>
                    <a:pt x="5269" y="6333"/>
                    <a:pt x="5283" y="6333"/>
                  </a:cubicBezTo>
                  <a:close/>
                  <a:moveTo>
                    <a:pt x="811" y="1"/>
                  </a:moveTo>
                  <a:cubicBezTo>
                    <a:pt x="358" y="1"/>
                    <a:pt x="1" y="382"/>
                    <a:pt x="1" y="834"/>
                  </a:cubicBezTo>
                  <a:lnTo>
                    <a:pt x="1" y="7312"/>
                  </a:lnTo>
                  <a:cubicBezTo>
                    <a:pt x="1" y="7764"/>
                    <a:pt x="358" y="8145"/>
                    <a:pt x="811" y="8145"/>
                  </a:cubicBezTo>
                  <a:lnTo>
                    <a:pt x="5692" y="8145"/>
                  </a:lnTo>
                  <a:cubicBezTo>
                    <a:pt x="6145" y="8145"/>
                    <a:pt x="6502" y="7764"/>
                    <a:pt x="6502" y="7312"/>
                  </a:cubicBezTo>
                  <a:lnTo>
                    <a:pt x="6502" y="834"/>
                  </a:lnTo>
                  <a:cubicBezTo>
                    <a:pt x="6502" y="382"/>
                    <a:pt x="6145" y="1"/>
                    <a:pt x="5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7963659" y="3460318"/>
              <a:ext cx="222614" cy="278242"/>
            </a:xfrm>
            <a:custGeom>
              <a:rect b="b" l="l" r="r" t="t"/>
              <a:pathLst>
                <a:path extrusionOk="0" h="8128" w="6503">
                  <a:moveTo>
                    <a:pt x="2212" y="909"/>
                  </a:moveTo>
                  <a:cubicBezTo>
                    <a:pt x="2629" y="909"/>
                    <a:pt x="2629" y="1533"/>
                    <a:pt x="2212" y="1533"/>
                  </a:cubicBezTo>
                  <a:cubicBezTo>
                    <a:pt x="2198" y="1533"/>
                    <a:pt x="2183" y="1532"/>
                    <a:pt x="2168" y="1531"/>
                  </a:cubicBezTo>
                  <a:lnTo>
                    <a:pt x="1239" y="1531"/>
                  </a:lnTo>
                  <a:cubicBezTo>
                    <a:pt x="1224" y="1532"/>
                    <a:pt x="1209" y="1533"/>
                    <a:pt x="1194" y="1533"/>
                  </a:cubicBezTo>
                  <a:cubicBezTo>
                    <a:pt x="778" y="1533"/>
                    <a:pt x="778" y="909"/>
                    <a:pt x="1194" y="909"/>
                  </a:cubicBezTo>
                  <a:cubicBezTo>
                    <a:pt x="1209" y="909"/>
                    <a:pt x="1224" y="910"/>
                    <a:pt x="1239" y="912"/>
                  </a:cubicBezTo>
                  <a:lnTo>
                    <a:pt x="2168" y="912"/>
                  </a:lnTo>
                  <a:cubicBezTo>
                    <a:pt x="2183" y="910"/>
                    <a:pt x="2198" y="909"/>
                    <a:pt x="2212" y="909"/>
                  </a:cubicBezTo>
                  <a:close/>
                  <a:moveTo>
                    <a:pt x="3019" y="1910"/>
                  </a:moveTo>
                  <a:cubicBezTo>
                    <a:pt x="3416" y="1910"/>
                    <a:pt x="3416" y="2557"/>
                    <a:pt x="3019" y="2557"/>
                  </a:cubicBezTo>
                  <a:cubicBezTo>
                    <a:pt x="3005" y="2557"/>
                    <a:pt x="2992" y="2556"/>
                    <a:pt x="2977" y="2555"/>
                  </a:cubicBezTo>
                  <a:lnTo>
                    <a:pt x="1239" y="2555"/>
                  </a:lnTo>
                  <a:cubicBezTo>
                    <a:pt x="1224" y="2556"/>
                    <a:pt x="1210" y="2557"/>
                    <a:pt x="1196" y="2557"/>
                  </a:cubicBezTo>
                  <a:cubicBezTo>
                    <a:pt x="777" y="2557"/>
                    <a:pt x="777" y="1910"/>
                    <a:pt x="1196" y="1910"/>
                  </a:cubicBezTo>
                  <a:cubicBezTo>
                    <a:pt x="1210" y="1910"/>
                    <a:pt x="1224" y="1910"/>
                    <a:pt x="1239" y="1912"/>
                  </a:cubicBezTo>
                  <a:lnTo>
                    <a:pt x="2977" y="1912"/>
                  </a:lnTo>
                  <a:cubicBezTo>
                    <a:pt x="2992" y="1910"/>
                    <a:pt x="3005" y="1910"/>
                    <a:pt x="3019" y="1910"/>
                  </a:cubicBezTo>
                  <a:close/>
                  <a:moveTo>
                    <a:pt x="4972" y="0"/>
                  </a:moveTo>
                  <a:cubicBezTo>
                    <a:pt x="4957" y="0"/>
                    <a:pt x="4943" y="2"/>
                    <a:pt x="4930" y="7"/>
                  </a:cubicBezTo>
                  <a:lnTo>
                    <a:pt x="1001" y="7"/>
                  </a:lnTo>
                  <a:cubicBezTo>
                    <a:pt x="987" y="6"/>
                    <a:pt x="973" y="6"/>
                    <a:pt x="960" y="6"/>
                  </a:cubicBezTo>
                  <a:cubicBezTo>
                    <a:pt x="431" y="6"/>
                    <a:pt x="1" y="450"/>
                    <a:pt x="1" y="1007"/>
                  </a:cubicBezTo>
                  <a:lnTo>
                    <a:pt x="1" y="7127"/>
                  </a:lnTo>
                  <a:cubicBezTo>
                    <a:pt x="1" y="7675"/>
                    <a:pt x="453" y="8127"/>
                    <a:pt x="1001" y="8127"/>
                  </a:cubicBezTo>
                  <a:lnTo>
                    <a:pt x="3597" y="8127"/>
                  </a:lnTo>
                  <a:lnTo>
                    <a:pt x="3597" y="7080"/>
                  </a:lnTo>
                  <a:lnTo>
                    <a:pt x="1239" y="7080"/>
                  </a:lnTo>
                  <a:cubicBezTo>
                    <a:pt x="1224" y="7081"/>
                    <a:pt x="1209" y="7082"/>
                    <a:pt x="1194" y="7082"/>
                  </a:cubicBezTo>
                  <a:cubicBezTo>
                    <a:pt x="778" y="7082"/>
                    <a:pt x="778" y="6458"/>
                    <a:pt x="1194" y="6458"/>
                  </a:cubicBezTo>
                  <a:cubicBezTo>
                    <a:pt x="1209" y="6458"/>
                    <a:pt x="1224" y="6459"/>
                    <a:pt x="1239" y="6460"/>
                  </a:cubicBezTo>
                  <a:lnTo>
                    <a:pt x="3597" y="6460"/>
                  </a:lnTo>
                  <a:lnTo>
                    <a:pt x="3597" y="6032"/>
                  </a:lnTo>
                  <a:lnTo>
                    <a:pt x="1239" y="6032"/>
                  </a:lnTo>
                  <a:cubicBezTo>
                    <a:pt x="1224" y="6033"/>
                    <a:pt x="1210" y="6034"/>
                    <a:pt x="1196" y="6034"/>
                  </a:cubicBezTo>
                  <a:cubicBezTo>
                    <a:pt x="777" y="6034"/>
                    <a:pt x="777" y="5387"/>
                    <a:pt x="1196" y="5387"/>
                  </a:cubicBezTo>
                  <a:cubicBezTo>
                    <a:pt x="1210" y="5387"/>
                    <a:pt x="1224" y="5387"/>
                    <a:pt x="1239" y="5389"/>
                  </a:cubicBezTo>
                  <a:lnTo>
                    <a:pt x="3597" y="5389"/>
                  </a:lnTo>
                  <a:lnTo>
                    <a:pt x="3597" y="4984"/>
                  </a:lnTo>
                  <a:lnTo>
                    <a:pt x="1239" y="4984"/>
                  </a:lnTo>
                  <a:cubicBezTo>
                    <a:pt x="810" y="4984"/>
                    <a:pt x="810" y="4341"/>
                    <a:pt x="1239" y="4341"/>
                  </a:cubicBezTo>
                  <a:lnTo>
                    <a:pt x="3597" y="4341"/>
                  </a:lnTo>
                  <a:lnTo>
                    <a:pt x="3597" y="3388"/>
                  </a:lnTo>
                  <a:cubicBezTo>
                    <a:pt x="3597" y="2602"/>
                    <a:pt x="4240" y="1959"/>
                    <a:pt x="5026" y="1959"/>
                  </a:cubicBezTo>
                  <a:lnTo>
                    <a:pt x="6502" y="1959"/>
                  </a:lnTo>
                  <a:lnTo>
                    <a:pt x="6502" y="1578"/>
                  </a:lnTo>
                  <a:cubicBezTo>
                    <a:pt x="6502" y="1483"/>
                    <a:pt x="6478" y="1412"/>
                    <a:pt x="6407" y="1364"/>
                  </a:cubicBezTo>
                  <a:lnTo>
                    <a:pt x="5145" y="78"/>
                  </a:lnTo>
                  <a:cubicBezTo>
                    <a:pt x="5106" y="39"/>
                    <a:pt x="5035" y="0"/>
                    <a:pt x="4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>
            <a:off x="805109" y="3724107"/>
            <a:ext cx="369061" cy="367075"/>
            <a:chOff x="828922" y="4050965"/>
            <a:chExt cx="369061" cy="367075"/>
          </a:xfrm>
        </p:grpSpPr>
        <p:sp>
          <p:nvSpPr>
            <p:cNvPr id="723" name="Google Shape;723;p16"/>
            <p:cNvSpPr/>
            <p:nvPr/>
          </p:nvSpPr>
          <p:spPr>
            <a:xfrm>
              <a:off x="828922" y="4274641"/>
              <a:ext cx="369061" cy="143400"/>
            </a:xfrm>
            <a:custGeom>
              <a:rect b="b" l="l" r="r" t="t"/>
              <a:pathLst>
                <a:path extrusionOk="0" h="4189" w="10781">
                  <a:moveTo>
                    <a:pt x="1960" y="0"/>
                  </a:moveTo>
                  <a:cubicBezTo>
                    <a:pt x="1193" y="0"/>
                    <a:pt x="426" y="411"/>
                    <a:pt x="68" y="1224"/>
                  </a:cubicBezTo>
                  <a:cubicBezTo>
                    <a:pt x="44" y="1271"/>
                    <a:pt x="44" y="1319"/>
                    <a:pt x="68" y="1367"/>
                  </a:cubicBezTo>
                  <a:cubicBezTo>
                    <a:pt x="92" y="1414"/>
                    <a:pt x="139" y="1438"/>
                    <a:pt x="187" y="1438"/>
                  </a:cubicBezTo>
                  <a:lnTo>
                    <a:pt x="1544" y="1438"/>
                  </a:lnTo>
                  <a:lnTo>
                    <a:pt x="1925" y="2105"/>
                  </a:lnTo>
                  <a:lnTo>
                    <a:pt x="1544" y="2748"/>
                  </a:lnTo>
                  <a:lnTo>
                    <a:pt x="187" y="2748"/>
                  </a:lnTo>
                  <a:cubicBezTo>
                    <a:pt x="176" y="2746"/>
                    <a:pt x="166" y="2745"/>
                    <a:pt x="157" y="2745"/>
                  </a:cubicBezTo>
                  <a:cubicBezTo>
                    <a:pt x="56" y="2745"/>
                    <a:pt x="0" y="2854"/>
                    <a:pt x="44" y="2962"/>
                  </a:cubicBezTo>
                  <a:cubicBezTo>
                    <a:pt x="416" y="3778"/>
                    <a:pt x="1186" y="4189"/>
                    <a:pt x="1957" y="4189"/>
                  </a:cubicBezTo>
                  <a:cubicBezTo>
                    <a:pt x="2716" y="4189"/>
                    <a:pt x="3476" y="3790"/>
                    <a:pt x="3854" y="2986"/>
                  </a:cubicBezTo>
                  <a:lnTo>
                    <a:pt x="6950" y="2986"/>
                  </a:lnTo>
                  <a:cubicBezTo>
                    <a:pt x="7317" y="3790"/>
                    <a:pt x="8070" y="4189"/>
                    <a:pt x="8827" y="4189"/>
                  </a:cubicBezTo>
                  <a:cubicBezTo>
                    <a:pt x="9594" y="4189"/>
                    <a:pt x="10365" y="3778"/>
                    <a:pt x="10737" y="2962"/>
                  </a:cubicBezTo>
                  <a:cubicBezTo>
                    <a:pt x="10780" y="2854"/>
                    <a:pt x="10724" y="2745"/>
                    <a:pt x="10624" y="2745"/>
                  </a:cubicBezTo>
                  <a:cubicBezTo>
                    <a:pt x="10614" y="2745"/>
                    <a:pt x="10604" y="2746"/>
                    <a:pt x="10594" y="2748"/>
                  </a:cubicBezTo>
                  <a:lnTo>
                    <a:pt x="9236" y="2748"/>
                  </a:lnTo>
                  <a:lnTo>
                    <a:pt x="8879" y="2105"/>
                  </a:lnTo>
                  <a:lnTo>
                    <a:pt x="9236" y="1462"/>
                  </a:lnTo>
                  <a:lnTo>
                    <a:pt x="10594" y="1462"/>
                  </a:lnTo>
                  <a:cubicBezTo>
                    <a:pt x="10665" y="1462"/>
                    <a:pt x="10713" y="1438"/>
                    <a:pt x="10737" y="1390"/>
                  </a:cubicBezTo>
                  <a:cubicBezTo>
                    <a:pt x="10760" y="1343"/>
                    <a:pt x="10760" y="1295"/>
                    <a:pt x="10737" y="1248"/>
                  </a:cubicBezTo>
                  <a:cubicBezTo>
                    <a:pt x="10366" y="423"/>
                    <a:pt x="9606" y="12"/>
                    <a:pt x="8844" y="12"/>
                  </a:cubicBezTo>
                  <a:cubicBezTo>
                    <a:pt x="8088" y="12"/>
                    <a:pt x="7330" y="417"/>
                    <a:pt x="6950" y="1224"/>
                  </a:cubicBezTo>
                  <a:lnTo>
                    <a:pt x="3854" y="1224"/>
                  </a:lnTo>
                  <a:cubicBezTo>
                    <a:pt x="3486" y="405"/>
                    <a:pt x="2723" y="0"/>
                    <a:pt x="1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978791" y="4129015"/>
              <a:ext cx="61995" cy="52889"/>
            </a:xfrm>
            <a:custGeom>
              <a:rect b="b" l="l" r="r" t="t"/>
              <a:pathLst>
                <a:path extrusionOk="0" h="1545" w="1811">
                  <a:moveTo>
                    <a:pt x="1024" y="0"/>
                  </a:moveTo>
                  <a:cubicBezTo>
                    <a:pt x="334" y="0"/>
                    <a:pt x="0" y="834"/>
                    <a:pt x="476" y="1310"/>
                  </a:cubicBezTo>
                  <a:cubicBezTo>
                    <a:pt x="638" y="1472"/>
                    <a:pt x="833" y="1544"/>
                    <a:pt x="1022" y="1544"/>
                  </a:cubicBezTo>
                  <a:cubicBezTo>
                    <a:pt x="1418" y="1544"/>
                    <a:pt x="1794" y="1230"/>
                    <a:pt x="1810" y="763"/>
                  </a:cubicBezTo>
                  <a:cubicBezTo>
                    <a:pt x="1810" y="358"/>
                    <a:pt x="1453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902145" y="4050965"/>
              <a:ext cx="216076" cy="209126"/>
            </a:xfrm>
            <a:custGeom>
              <a:rect b="b" l="l" r="r" t="t"/>
              <a:pathLst>
                <a:path extrusionOk="0" h="6109" w="6312">
                  <a:moveTo>
                    <a:pt x="3265" y="1653"/>
                  </a:moveTo>
                  <a:cubicBezTo>
                    <a:pt x="3982" y="1653"/>
                    <a:pt x="4668" y="2213"/>
                    <a:pt x="4668" y="3066"/>
                  </a:cubicBezTo>
                  <a:cubicBezTo>
                    <a:pt x="4668" y="3828"/>
                    <a:pt x="4025" y="4448"/>
                    <a:pt x="3263" y="4448"/>
                  </a:cubicBezTo>
                  <a:cubicBezTo>
                    <a:pt x="2025" y="4448"/>
                    <a:pt x="1406" y="2947"/>
                    <a:pt x="2287" y="2066"/>
                  </a:cubicBezTo>
                  <a:cubicBezTo>
                    <a:pt x="2572" y="1781"/>
                    <a:pt x="2922" y="1653"/>
                    <a:pt x="3265" y="1653"/>
                  </a:cubicBezTo>
                  <a:close/>
                  <a:moveTo>
                    <a:pt x="3263" y="0"/>
                  </a:moveTo>
                  <a:cubicBezTo>
                    <a:pt x="2930" y="0"/>
                    <a:pt x="2596" y="221"/>
                    <a:pt x="2596" y="661"/>
                  </a:cubicBezTo>
                  <a:lnTo>
                    <a:pt x="2596" y="828"/>
                  </a:lnTo>
                  <a:cubicBezTo>
                    <a:pt x="2430" y="852"/>
                    <a:pt x="2287" y="923"/>
                    <a:pt x="2144" y="994"/>
                  </a:cubicBezTo>
                  <a:lnTo>
                    <a:pt x="2049" y="899"/>
                  </a:lnTo>
                  <a:cubicBezTo>
                    <a:pt x="1908" y="770"/>
                    <a:pt x="1753" y="715"/>
                    <a:pt x="1604" y="715"/>
                  </a:cubicBezTo>
                  <a:cubicBezTo>
                    <a:pt x="1095" y="715"/>
                    <a:pt x="654" y="1355"/>
                    <a:pt x="1096" y="1852"/>
                  </a:cubicBezTo>
                  <a:lnTo>
                    <a:pt x="1215" y="1947"/>
                  </a:lnTo>
                  <a:cubicBezTo>
                    <a:pt x="1120" y="2090"/>
                    <a:pt x="1072" y="2257"/>
                    <a:pt x="1025" y="2400"/>
                  </a:cubicBezTo>
                  <a:lnTo>
                    <a:pt x="882" y="2400"/>
                  </a:lnTo>
                  <a:cubicBezTo>
                    <a:pt x="1" y="2400"/>
                    <a:pt x="1" y="3733"/>
                    <a:pt x="882" y="3733"/>
                  </a:cubicBezTo>
                  <a:lnTo>
                    <a:pt x="1025" y="3733"/>
                  </a:lnTo>
                  <a:cubicBezTo>
                    <a:pt x="1072" y="3900"/>
                    <a:pt x="1144" y="4043"/>
                    <a:pt x="1215" y="4186"/>
                  </a:cubicBezTo>
                  <a:lnTo>
                    <a:pt x="1120" y="4281"/>
                  </a:lnTo>
                  <a:cubicBezTo>
                    <a:pt x="646" y="4755"/>
                    <a:pt x="1093" y="5424"/>
                    <a:pt x="1606" y="5424"/>
                  </a:cubicBezTo>
                  <a:cubicBezTo>
                    <a:pt x="1763" y="5424"/>
                    <a:pt x="1927" y="5361"/>
                    <a:pt x="2072" y="5210"/>
                  </a:cubicBezTo>
                  <a:lnTo>
                    <a:pt x="2168" y="5114"/>
                  </a:lnTo>
                  <a:cubicBezTo>
                    <a:pt x="2311" y="5186"/>
                    <a:pt x="2453" y="5257"/>
                    <a:pt x="2620" y="5305"/>
                  </a:cubicBezTo>
                  <a:lnTo>
                    <a:pt x="2620" y="5448"/>
                  </a:lnTo>
                  <a:cubicBezTo>
                    <a:pt x="2620" y="5888"/>
                    <a:pt x="2954" y="6109"/>
                    <a:pt x="3287" y="6109"/>
                  </a:cubicBezTo>
                  <a:cubicBezTo>
                    <a:pt x="3620" y="6109"/>
                    <a:pt x="3954" y="5888"/>
                    <a:pt x="3954" y="5448"/>
                  </a:cubicBezTo>
                  <a:lnTo>
                    <a:pt x="3954" y="5281"/>
                  </a:lnTo>
                  <a:cubicBezTo>
                    <a:pt x="4097" y="5233"/>
                    <a:pt x="4240" y="5186"/>
                    <a:pt x="4382" y="5114"/>
                  </a:cubicBezTo>
                  <a:lnTo>
                    <a:pt x="4478" y="5210"/>
                  </a:lnTo>
                  <a:cubicBezTo>
                    <a:pt x="4630" y="5367"/>
                    <a:pt x="4802" y="5433"/>
                    <a:pt x="4967" y="5433"/>
                  </a:cubicBezTo>
                  <a:cubicBezTo>
                    <a:pt x="5499" y="5433"/>
                    <a:pt x="5958" y="4748"/>
                    <a:pt x="5430" y="4257"/>
                  </a:cubicBezTo>
                  <a:lnTo>
                    <a:pt x="5335" y="4162"/>
                  </a:lnTo>
                  <a:cubicBezTo>
                    <a:pt x="5406" y="4019"/>
                    <a:pt x="5454" y="3876"/>
                    <a:pt x="5502" y="3709"/>
                  </a:cubicBezTo>
                  <a:lnTo>
                    <a:pt x="5645" y="3709"/>
                  </a:lnTo>
                  <a:cubicBezTo>
                    <a:pt x="6002" y="3709"/>
                    <a:pt x="6311" y="3424"/>
                    <a:pt x="6311" y="3043"/>
                  </a:cubicBezTo>
                  <a:cubicBezTo>
                    <a:pt x="6311" y="2685"/>
                    <a:pt x="6002" y="2400"/>
                    <a:pt x="5645" y="2400"/>
                  </a:cubicBezTo>
                  <a:lnTo>
                    <a:pt x="5502" y="2400"/>
                  </a:lnTo>
                  <a:cubicBezTo>
                    <a:pt x="5454" y="2233"/>
                    <a:pt x="5383" y="2090"/>
                    <a:pt x="5311" y="1947"/>
                  </a:cubicBezTo>
                  <a:lnTo>
                    <a:pt x="5430" y="1828"/>
                  </a:lnTo>
                  <a:cubicBezTo>
                    <a:pt x="5904" y="1354"/>
                    <a:pt x="5472" y="685"/>
                    <a:pt x="4954" y="685"/>
                  </a:cubicBezTo>
                  <a:cubicBezTo>
                    <a:pt x="4795" y="685"/>
                    <a:pt x="4629" y="748"/>
                    <a:pt x="4478" y="899"/>
                  </a:cubicBezTo>
                  <a:lnTo>
                    <a:pt x="4382" y="994"/>
                  </a:lnTo>
                  <a:cubicBezTo>
                    <a:pt x="4240" y="923"/>
                    <a:pt x="4073" y="852"/>
                    <a:pt x="3930" y="828"/>
                  </a:cubicBezTo>
                  <a:lnTo>
                    <a:pt x="3930" y="661"/>
                  </a:lnTo>
                  <a:cubicBezTo>
                    <a:pt x="3930" y="221"/>
                    <a:pt x="3597" y="0"/>
                    <a:pt x="3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16"/>
          <p:cNvGrpSpPr/>
          <p:nvPr/>
        </p:nvGrpSpPr>
        <p:grpSpPr>
          <a:xfrm>
            <a:off x="1606222" y="3758750"/>
            <a:ext cx="364439" cy="297789"/>
            <a:chOff x="1625272" y="4085609"/>
            <a:chExt cx="364439" cy="297789"/>
          </a:xfrm>
        </p:grpSpPr>
        <p:sp>
          <p:nvSpPr>
            <p:cNvPr id="727" name="Google Shape;727;p16"/>
            <p:cNvSpPr/>
            <p:nvPr/>
          </p:nvSpPr>
          <p:spPr>
            <a:xfrm>
              <a:off x="1718179" y="4178208"/>
              <a:ext cx="23689" cy="20950"/>
            </a:xfrm>
            <a:custGeom>
              <a:rect b="b" l="l" r="r" t="t"/>
              <a:pathLst>
                <a:path extrusionOk="0" h="612" w="692">
                  <a:moveTo>
                    <a:pt x="307" y="0"/>
                  </a:moveTo>
                  <a:cubicBezTo>
                    <a:pt x="156" y="0"/>
                    <a:pt x="1" y="123"/>
                    <a:pt x="1" y="302"/>
                  </a:cubicBezTo>
                  <a:cubicBezTo>
                    <a:pt x="1" y="469"/>
                    <a:pt x="144" y="611"/>
                    <a:pt x="310" y="611"/>
                  </a:cubicBezTo>
                  <a:cubicBezTo>
                    <a:pt x="572" y="611"/>
                    <a:pt x="692" y="278"/>
                    <a:pt x="501" y="88"/>
                  </a:cubicBezTo>
                  <a:cubicBezTo>
                    <a:pt x="448" y="27"/>
                    <a:pt x="378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679051" y="4139628"/>
              <a:ext cx="143537" cy="127208"/>
            </a:xfrm>
            <a:custGeom>
              <a:rect b="b" l="l" r="r" t="t"/>
              <a:pathLst>
                <a:path extrusionOk="0" h="3716" w="4193">
                  <a:moveTo>
                    <a:pt x="1453" y="524"/>
                  </a:moveTo>
                  <a:cubicBezTo>
                    <a:pt x="2263" y="524"/>
                    <a:pt x="2668" y="1524"/>
                    <a:pt x="2096" y="2096"/>
                  </a:cubicBezTo>
                  <a:cubicBezTo>
                    <a:pt x="1905" y="2280"/>
                    <a:pt x="1674" y="2362"/>
                    <a:pt x="1449" y="2362"/>
                  </a:cubicBezTo>
                  <a:cubicBezTo>
                    <a:pt x="974" y="2362"/>
                    <a:pt x="525" y="1994"/>
                    <a:pt x="525" y="1429"/>
                  </a:cubicBezTo>
                  <a:cubicBezTo>
                    <a:pt x="525" y="929"/>
                    <a:pt x="930" y="524"/>
                    <a:pt x="1453" y="524"/>
                  </a:cubicBezTo>
                  <a:close/>
                  <a:moveTo>
                    <a:pt x="1" y="0"/>
                  </a:moveTo>
                  <a:lnTo>
                    <a:pt x="1" y="3715"/>
                  </a:lnTo>
                  <a:lnTo>
                    <a:pt x="691" y="2977"/>
                  </a:lnTo>
                  <a:cubicBezTo>
                    <a:pt x="751" y="2917"/>
                    <a:pt x="828" y="2888"/>
                    <a:pt x="906" y="2888"/>
                  </a:cubicBezTo>
                  <a:cubicBezTo>
                    <a:pt x="983" y="2888"/>
                    <a:pt x="1061" y="2917"/>
                    <a:pt x="1120" y="2977"/>
                  </a:cubicBezTo>
                  <a:lnTo>
                    <a:pt x="1715" y="3453"/>
                  </a:lnTo>
                  <a:lnTo>
                    <a:pt x="2954" y="1738"/>
                  </a:lnTo>
                  <a:cubicBezTo>
                    <a:pt x="3025" y="1643"/>
                    <a:pt x="3120" y="1596"/>
                    <a:pt x="3216" y="1596"/>
                  </a:cubicBezTo>
                  <a:cubicBezTo>
                    <a:pt x="3311" y="1596"/>
                    <a:pt x="3406" y="1643"/>
                    <a:pt x="3454" y="1715"/>
                  </a:cubicBezTo>
                  <a:lnTo>
                    <a:pt x="4192" y="2667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679051" y="4222778"/>
              <a:ext cx="143537" cy="107627"/>
            </a:xfrm>
            <a:custGeom>
              <a:rect b="b" l="l" r="r" t="t"/>
              <a:pathLst>
                <a:path extrusionOk="0" h="3144" w="4193">
                  <a:moveTo>
                    <a:pt x="3216" y="0"/>
                  </a:moveTo>
                  <a:lnTo>
                    <a:pt x="2025" y="1643"/>
                  </a:lnTo>
                  <a:cubicBezTo>
                    <a:pt x="1977" y="1715"/>
                    <a:pt x="1882" y="1762"/>
                    <a:pt x="1811" y="1786"/>
                  </a:cubicBezTo>
                  <a:cubicBezTo>
                    <a:pt x="1715" y="1786"/>
                    <a:pt x="1644" y="1762"/>
                    <a:pt x="1573" y="1715"/>
                  </a:cubicBezTo>
                  <a:lnTo>
                    <a:pt x="953" y="1191"/>
                  </a:lnTo>
                  <a:lnTo>
                    <a:pt x="1" y="2191"/>
                  </a:lnTo>
                  <a:lnTo>
                    <a:pt x="1" y="3144"/>
                  </a:lnTo>
                  <a:lnTo>
                    <a:pt x="4192" y="3144"/>
                  </a:lnTo>
                  <a:lnTo>
                    <a:pt x="4192" y="1238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625272" y="4085814"/>
              <a:ext cx="250308" cy="297583"/>
            </a:xfrm>
            <a:custGeom>
              <a:rect b="b" l="l" r="r" t="t"/>
              <a:pathLst>
                <a:path extrusionOk="0" h="8693" w="7312">
                  <a:moveTo>
                    <a:pt x="1202" y="950"/>
                  </a:moveTo>
                  <a:cubicBezTo>
                    <a:pt x="1214" y="950"/>
                    <a:pt x="1226" y="951"/>
                    <a:pt x="1238" y="953"/>
                  </a:cubicBezTo>
                  <a:lnTo>
                    <a:pt x="6073" y="953"/>
                  </a:lnTo>
                  <a:cubicBezTo>
                    <a:pt x="6239" y="953"/>
                    <a:pt x="6382" y="1096"/>
                    <a:pt x="6382" y="1262"/>
                  </a:cubicBezTo>
                  <a:lnTo>
                    <a:pt x="6382" y="7454"/>
                  </a:lnTo>
                  <a:cubicBezTo>
                    <a:pt x="6382" y="7621"/>
                    <a:pt x="6239" y="7764"/>
                    <a:pt x="6097" y="7764"/>
                  </a:cubicBezTo>
                  <a:lnTo>
                    <a:pt x="1238" y="7764"/>
                  </a:lnTo>
                  <a:cubicBezTo>
                    <a:pt x="1072" y="7764"/>
                    <a:pt x="929" y="7645"/>
                    <a:pt x="929" y="7454"/>
                  </a:cubicBezTo>
                  <a:lnTo>
                    <a:pt x="929" y="1262"/>
                  </a:lnTo>
                  <a:cubicBezTo>
                    <a:pt x="929" y="1086"/>
                    <a:pt x="1052" y="950"/>
                    <a:pt x="1202" y="950"/>
                  </a:cubicBezTo>
                  <a:close/>
                  <a:moveTo>
                    <a:pt x="1119" y="0"/>
                  </a:moveTo>
                  <a:cubicBezTo>
                    <a:pt x="500" y="0"/>
                    <a:pt x="0" y="500"/>
                    <a:pt x="0" y="1120"/>
                  </a:cubicBezTo>
                  <a:lnTo>
                    <a:pt x="0" y="7573"/>
                  </a:lnTo>
                  <a:cubicBezTo>
                    <a:pt x="0" y="8192"/>
                    <a:pt x="500" y="8693"/>
                    <a:pt x="1119" y="8693"/>
                  </a:cubicBezTo>
                  <a:lnTo>
                    <a:pt x="6216" y="8693"/>
                  </a:lnTo>
                  <a:cubicBezTo>
                    <a:pt x="6811" y="8693"/>
                    <a:pt x="7311" y="8192"/>
                    <a:pt x="7311" y="7573"/>
                  </a:cubicBezTo>
                  <a:lnTo>
                    <a:pt x="7311" y="1120"/>
                  </a:lnTo>
                  <a:cubicBezTo>
                    <a:pt x="7311" y="500"/>
                    <a:pt x="6811" y="0"/>
                    <a:pt x="6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1925252" y="4085609"/>
              <a:ext cx="64460" cy="82569"/>
            </a:xfrm>
            <a:custGeom>
              <a:rect b="b" l="l" r="r" t="t"/>
              <a:pathLst>
                <a:path extrusionOk="0" h="2412" w="1883">
                  <a:moveTo>
                    <a:pt x="938" y="0"/>
                  </a:moveTo>
                  <a:cubicBezTo>
                    <a:pt x="894" y="0"/>
                    <a:pt x="846" y="18"/>
                    <a:pt x="810" y="54"/>
                  </a:cubicBezTo>
                  <a:cubicBezTo>
                    <a:pt x="668" y="221"/>
                    <a:pt x="525" y="387"/>
                    <a:pt x="406" y="578"/>
                  </a:cubicBezTo>
                  <a:cubicBezTo>
                    <a:pt x="167" y="887"/>
                    <a:pt x="25" y="1268"/>
                    <a:pt x="1" y="1673"/>
                  </a:cubicBezTo>
                  <a:cubicBezTo>
                    <a:pt x="1" y="1935"/>
                    <a:pt x="96" y="2197"/>
                    <a:pt x="287" y="2412"/>
                  </a:cubicBezTo>
                  <a:lnTo>
                    <a:pt x="1596" y="2412"/>
                  </a:lnTo>
                  <a:cubicBezTo>
                    <a:pt x="1787" y="2197"/>
                    <a:pt x="1882" y="1935"/>
                    <a:pt x="1882" y="1673"/>
                  </a:cubicBezTo>
                  <a:cubicBezTo>
                    <a:pt x="1858" y="1268"/>
                    <a:pt x="1715" y="887"/>
                    <a:pt x="1477" y="578"/>
                  </a:cubicBezTo>
                  <a:cubicBezTo>
                    <a:pt x="1334" y="387"/>
                    <a:pt x="1215" y="221"/>
                    <a:pt x="1049" y="54"/>
                  </a:cubicBezTo>
                  <a:cubicBezTo>
                    <a:pt x="1025" y="18"/>
                    <a:pt x="983" y="0"/>
                    <a:pt x="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1925252" y="4190155"/>
              <a:ext cx="64460" cy="193242"/>
            </a:xfrm>
            <a:custGeom>
              <a:rect b="b" l="l" r="r" t="t"/>
              <a:pathLst>
                <a:path extrusionOk="0" h="5645" w="1883">
                  <a:moveTo>
                    <a:pt x="144" y="1"/>
                  </a:moveTo>
                  <a:cubicBezTo>
                    <a:pt x="48" y="429"/>
                    <a:pt x="1" y="858"/>
                    <a:pt x="1" y="1310"/>
                  </a:cubicBezTo>
                  <a:cubicBezTo>
                    <a:pt x="1" y="2739"/>
                    <a:pt x="191" y="4144"/>
                    <a:pt x="549" y="5525"/>
                  </a:cubicBezTo>
                  <a:cubicBezTo>
                    <a:pt x="572" y="5597"/>
                    <a:pt x="644" y="5645"/>
                    <a:pt x="715" y="5645"/>
                  </a:cubicBezTo>
                  <a:lnTo>
                    <a:pt x="1191" y="5645"/>
                  </a:lnTo>
                  <a:cubicBezTo>
                    <a:pt x="1239" y="5645"/>
                    <a:pt x="1311" y="5597"/>
                    <a:pt x="1334" y="5525"/>
                  </a:cubicBezTo>
                  <a:cubicBezTo>
                    <a:pt x="1692" y="4144"/>
                    <a:pt x="1882" y="2739"/>
                    <a:pt x="1882" y="1310"/>
                  </a:cubicBezTo>
                  <a:cubicBezTo>
                    <a:pt x="1882" y="858"/>
                    <a:pt x="1834" y="429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16"/>
          <p:cNvGrpSpPr/>
          <p:nvPr/>
        </p:nvGrpSpPr>
        <p:grpSpPr>
          <a:xfrm>
            <a:off x="2444268" y="3724552"/>
            <a:ext cx="275572" cy="367041"/>
            <a:chOff x="2463318" y="4051410"/>
            <a:chExt cx="275572" cy="367041"/>
          </a:xfrm>
        </p:grpSpPr>
        <p:sp>
          <p:nvSpPr>
            <p:cNvPr id="734" name="Google Shape;734;p16"/>
            <p:cNvSpPr/>
            <p:nvPr/>
          </p:nvSpPr>
          <p:spPr>
            <a:xfrm>
              <a:off x="2500803" y="4051410"/>
              <a:ext cx="200602" cy="172189"/>
            </a:xfrm>
            <a:custGeom>
              <a:rect b="b" l="l" r="r" t="t"/>
              <a:pathLst>
                <a:path extrusionOk="0" h="5030" w="5860">
                  <a:moveTo>
                    <a:pt x="131" y="0"/>
                  </a:moveTo>
                  <a:cubicBezTo>
                    <a:pt x="55" y="0"/>
                    <a:pt x="1" y="65"/>
                    <a:pt x="1" y="148"/>
                  </a:cubicBezTo>
                  <a:lnTo>
                    <a:pt x="1" y="2148"/>
                  </a:lnTo>
                  <a:cubicBezTo>
                    <a:pt x="1" y="2482"/>
                    <a:pt x="144" y="2768"/>
                    <a:pt x="382" y="3006"/>
                  </a:cubicBezTo>
                  <a:lnTo>
                    <a:pt x="1453" y="4054"/>
                  </a:lnTo>
                  <a:cubicBezTo>
                    <a:pt x="1192" y="4077"/>
                    <a:pt x="1001" y="4292"/>
                    <a:pt x="1001" y="4554"/>
                  </a:cubicBezTo>
                  <a:cubicBezTo>
                    <a:pt x="1001" y="4816"/>
                    <a:pt x="1215" y="5030"/>
                    <a:pt x="1477" y="5030"/>
                  </a:cubicBezTo>
                  <a:lnTo>
                    <a:pt x="4383" y="5030"/>
                  </a:lnTo>
                  <a:cubicBezTo>
                    <a:pt x="4978" y="4982"/>
                    <a:pt x="4978" y="4101"/>
                    <a:pt x="4383" y="4054"/>
                  </a:cubicBezTo>
                  <a:lnTo>
                    <a:pt x="4311" y="4054"/>
                  </a:lnTo>
                  <a:lnTo>
                    <a:pt x="5502" y="3006"/>
                  </a:lnTo>
                  <a:cubicBezTo>
                    <a:pt x="5740" y="2768"/>
                    <a:pt x="5859" y="2482"/>
                    <a:pt x="5859" y="2148"/>
                  </a:cubicBezTo>
                  <a:lnTo>
                    <a:pt x="5859" y="148"/>
                  </a:lnTo>
                  <a:cubicBezTo>
                    <a:pt x="5859" y="53"/>
                    <a:pt x="5788" y="5"/>
                    <a:pt x="5716" y="5"/>
                  </a:cubicBezTo>
                  <a:lnTo>
                    <a:pt x="4573" y="5"/>
                  </a:lnTo>
                  <a:cubicBezTo>
                    <a:pt x="4502" y="5"/>
                    <a:pt x="4430" y="53"/>
                    <a:pt x="4430" y="148"/>
                  </a:cubicBezTo>
                  <a:lnTo>
                    <a:pt x="4430" y="2005"/>
                  </a:lnTo>
                  <a:lnTo>
                    <a:pt x="3668" y="2005"/>
                  </a:lnTo>
                  <a:lnTo>
                    <a:pt x="3668" y="148"/>
                  </a:lnTo>
                  <a:cubicBezTo>
                    <a:pt x="3668" y="53"/>
                    <a:pt x="3597" y="5"/>
                    <a:pt x="3502" y="5"/>
                  </a:cubicBezTo>
                  <a:lnTo>
                    <a:pt x="2382" y="5"/>
                  </a:lnTo>
                  <a:cubicBezTo>
                    <a:pt x="2287" y="5"/>
                    <a:pt x="2216" y="53"/>
                    <a:pt x="2216" y="148"/>
                  </a:cubicBezTo>
                  <a:lnTo>
                    <a:pt x="2216" y="2005"/>
                  </a:lnTo>
                  <a:lnTo>
                    <a:pt x="1453" y="2005"/>
                  </a:lnTo>
                  <a:lnTo>
                    <a:pt x="1453" y="148"/>
                  </a:lnTo>
                  <a:cubicBezTo>
                    <a:pt x="1453" y="65"/>
                    <a:pt x="1400" y="0"/>
                    <a:pt x="1339" y="0"/>
                  </a:cubicBezTo>
                  <a:cubicBezTo>
                    <a:pt x="1329" y="0"/>
                    <a:pt x="1320" y="2"/>
                    <a:pt x="1311" y="5"/>
                  </a:cubicBezTo>
                  <a:lnTo>
                    <a:pt x="168" y="5"/>
                  </a:lnTo>
                  <a:cubicBezTo>
                    <a:pt x="155" y="2"/>
                    <a:pt x="143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463318" y="4366247"/>
              <a:ext cx="275572" cy="52205"/>
            </a:xfrm>
            <a:custGeom>
              <a:rect b="b" l="l" r="r" t="t"/>
              <a:pathLst>
                <a:path extrusionOk="0" h="1525" w="8050">
                  <a:moveTo>
                    <a:pt x="953" y="0"/>
                  </a:moveTo>
                  <a:cubicBezTo>
                    <a:pt x="0" y="48"/>
                    <a:pt x="0" y="1453"/>
                    <a:pt x="953" y="1525"/>
                  </a:cubicBezTo>
                  <a:lnTo>
                    <a:pt x="7097" y="1525"/>
                  </a:lnTo>
                  <a:cubicBezTo>
                    <a:pt x="8050" y="1453"/>
                    <a:pt x="8050" y="48"/>
                    <a:pt x="7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501624" y="4240716"/>
              <a:ext cx="198959" cy="104375"/>
            </a:xfrm>
            <a:custGeom>
              <a:rect b="b" l="l" r="r" t="t"/>
              <a:pathLst>
                <a:path extrusionOk="0" h="3049" w="5812">
                  <a:moveTo>
                    <a:pt x="953" y="0"/>
                  </a:moveTo>
                  <a:lnTo>
                    <a:pt x="1" y="3048"/>
                  </a:lnTo>
                  <a:lnTo>
                    <a:pt x="5811" y="3048"/>
                  </a:lnTo>
                  <a:lnTo>
                    <a:pt x="4859" y="24"/>
                  </a:lnTo>
                  <a:cubicBezTo>
                    <a:pt x="4692" y="95"/>
                    <a:pt x="4525" y="119"/>
                    <a:pt x="4359" y="119"/>
                  </a:cubicBezTo>
                  <a:lnTo>
                    <a:pt x="1453" y="119"/>
                  </a:lnTo>
                  <a:cubicBezTo>
                    <a:pt x="1287" y="119"/>
                    <a:pt x="1120" y="71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16"/>
          <p:cNvGrpSpPr/>
          <p:nvPr/>
        </p:nvGrpSpPr>
        <p:grpSpPr>
          <a:xfrm>
            <a:off x="3190061" y="3727153"/>
            <a:ext cx="370978" cy="361187"/>
            <a:chOff x="3204349" y="4054012"/>
            <a:chExt cx="370978" cy="361187"/>
          </a:xfrm>
        </p:grpSpPr>
        <p:sp>
          <p:nvSpPr>
            <p:cNvPr id="738" name="Google Shape;738;p16"/>
            <p:cNvSpPr/>
            <p:nvPr/>
          </p:nvSpPr>
          <p:spPr>
            <a:xfrm>
              <a:off x="3204349" y="4054012"/>
              <a:ext cx="118239" cy="279645"/>
            </a:xfrm>
            <a:custGeom>
              <a:rect b="b" l="l" r="r" t="t"/>
              <a:pathLst>
                <a:path extrusionOk="0" h="8169" w="3454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3451371" y="4303464"/>
              <a:ext cx="41627" cy="35568"/>
            </a:xfrm>
            <a:custGeom>
              <a:rect b="b" l="l" r="r" t="t"/>
              <a:pathLst>
                <a:path extrusionOk="0" h="1039" w="1216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3381263" y="4227639"/>
              <a:ext cx="194064" cy="187560"/>
            </a:xfrm>
            <a:custGeom>
              <a:rect b="b" l="l" r="r" t="t"/>
              <a:pathLst>
                <a:path extrusionOk="0" h="5479" w="5669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3343744" y="4054012"/>
              <a:ext cx="114987" cy="278036"/>
            </a:xfrm>
            <a:custGeom>
              <a:rect b="b" l="l" r="r" t="t"/>
              <a:pathLst>
                <a:path extrusionOk="0" h="8122" w="3359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16"/>
          <p:cNvGrpSpPr/>
          <p:nvPr/>
        </p:nvGrpSpPr>
        <p:grpSpPr>
          <a:xfrm>
            <a:off x="4046867" y="3724107"/>
            <a:ext cx="243804" cy="367486"/>
            <a:chOff x="4061154" y="4050965"/>
            <a:chExt cx="243804" cy="367486"/>
          </a:xfrm>
        </p:grpSpPr>
        <p:sp>
          <p:nvSpPr>
            <p:cNvPr id="743" name="Google Shape;743;p16"/>
            <p:cNvSpPr/>
            <p:nvPr/>
          </p:nvSpPr>
          <p:spPr>
            <a:xfrm>
              <a:off x="4061154" y="4050965"/>
              <a:ext cx="243804" cy="128817"/>
            </a:xfrm>
            <a:custGeom>
              <a:rect b="b" l="l" r="r" t="t"/>
              <a:pathLst>
                <a:path extrusionOk="0" h="3763" w="7122">
                  <a:moveTo>
                    <a:pt x="3561" y="0"/>
                  </a:moveTo>
                  <a:cubicBezTo>
                    <a:pt x="3525" y="0"/>
                    <a:pt x="3490" y="6"/>
                    <a:pt x="3454" y="18"/>
                  </a:cubicBezTo>
                  <a:lnTo>
                    <a:pt x="215" y="1209"/>
                  </a:lnTo>
                  <a:cubicBezTo>
                    <a:pt x="72" y="1256"/>
                    <a:pt x="1" y="1376"/>
                    <a:pt x="1" y="1518"/>
                  </a:cubicBezTo>
                  <a:cubicBezTo>
                    <a:pt x="1" y="1637"/>
                    <a:pt x="96" y="1757"/>
                    <a:pt x="215" y="1804"/>
                  </a:cubicBezTo>
                  <a:lnTo>
                    <a:pt x="1477" y="2280"/>
                  </a:lnTo>
                  <a:lnTo>
                    <a:pt x="1477" y="2947"/>
                  </a:lnTo>
                  <a:cubicBezTo>
                    <a:pt x="1477" y="3043"/>
                    <a:pt x="1525" y="3138"/>
                    <a:pt x="1620" y="3209"/>
                  </a:cubicBezTo>
                  <a:cubicBezTo>
                    <a:pt x="2204" y="3578"/>
                    <a:pt x="2870" y="3763"/>
                    <a:pt x="3540" y="3763"/>
                  </a:cubicBezTo>
                  <a:cubicBezTo>
                    <a:pt x="4210" y="3763"/>
                    <a:pt x="4883" y="3578"/>
                    <a:pt x="5478" y="3209"/>
                  </a:cubicBezTo>
                  <a:cubicBezTo>
                    <a:pt x="5550" y="3138"/>
                    <a:pt x="5621" y="3043"/>
                    <a:pt x="5621" y="2947"/>
                  </a:cubicBezTo>
                  <a:lnTo>
                    <a:pt x="5621" y="2280"/>
                  </a:lnTo>
                  <a:lnTo>
                    <a:pt x="6907" y="1804"/>
                  </a:lnTo>
                  <a:cubicBezTo>
                    <a:pt x="7026" y="1757"/>
                    <a:pt x="7121" y="1637"/>
                    <a:pt x="7121" y="1518"/>
                  </a:cubicBezTo>
                  <a:cubicBezTo>
                    <a:pt x="7121" y="1376"/>
                    <a:pt x="7050" y="1256"/>
                    <a:pt x="6907" y="1209"/>
                  </a:cubicBezTo>
                  <a:lnTo>
                    <a:pt x="3668" y="18"/>
                  </a:lnTo>
                  <a:cubicBezTo>
                    <a:pt x="3632" y="6"/>
                    <a:pt x="3597" y="0"/>
                    <a:pt x="3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4082344" y="4167322"/>
              <a:ext cx="201424" cy="165548"/>
            </a:xfrm>
            <a:custGeom>
              <a:rect b="b" l="l" r="r" t="t"/>
              <a:pathLst>
                <a:path extrusionOk="0" h="4836" w="5884">
                  <a:moveTo>
                    <a:pt x="4255" y="1334"/>
                  </a:moveTo>
                  <a:cubicBezTo>
                    <a:pt x="4401" y="1334"/>
                    <a:pt x="4549" y="1430"/>
                    <a:pt x="4573" y="1620"/>
                  </a:cubicBezTo>
                  <a:lnTo>
                    <a:pt x="4573" y="1977"/>
                  </a:lnTo>
                  <a:cubicBezTo>
                    <a:pt x="4549" y="2156"/>
                    <a:pt x="4401" y="2245"/>
                    <a:pt x="4255" y="2245"/>
                  </a:cubicBezTo>
                  <a:cubicBezTo>
                    <a:pt x="4109" y="2245"/>
                    <a:pt x="3966" y="2156"/>
                    <a:pt x="3954" y="1977"/>
                  </a:cubicBezTo>
                  <a:lnTo>
                    <a:pt x="3954" y="1620"/>
                  </a:lnTo>
                  <a:cubicBezTo>
                    <a:pt x="3966" y="1430"/>
                    <a:pt x="4109" y="1334"/>
                    <a:pt x="4255" y="1334"/>
                  </a:cubicBezTo>
                  <a:close/>
                  <a:moveTo>
                    <a:pt x="1632" y="1299"/>
                  </a:moveTo>
                  <a:cubicBezTo>
                    <a:pt x="1793" y="1299"/>
                    <a:pt x="1954" y="1406"/>
                    <a:pt x="1954" y="1620"/>
                  </a:cubicBezTo>
                  <a:lnTo>
                    <a:pt x="1954" y="1977"/>
                  </a:lnTo>
                  <a:cubicBezTo>
                    <a:pt x="1954" y="2180"/>
                    <a:pt x="1793" y="2281"/>
                    <a:pt x="1632" y="2281"/>
                  </a:cubicBezTo>
                  <a:cubicBezTo>
                    <a:pt x="1471" y="2281"/>
                    <a:pt x="1311" y="2180"/>
                    <a:pt x="1311" y="1977"/>
                  </a:cubicBezTo>
                  <a:lnTo>
                    <a:pt x="1311" y="1620"/>
                  </a:lnTo>
                  <a:cubicBezTo>
                    <a:pt x="1311" y="1406"/>
                    <a:pt x="1471" y="1299"/>
                    <a:pt x="1632" y="1299"/>
                  </a:cubicBezTo>
                  <a:close/>
                  <a:moveTo>
                    <a:pt x="5502" y="1"/>
                  </a:moveTo>
                  <a:cubicBezTo>
                    <a:pt x="5407" y="144"/>
                    <a:pt x="5312" y="263"/>
                    <a:pt x="5192" y="334"/>
                  </a:cubicBezTo>
                  <a:cubicBezTo>
                    <a:pt x="4597" y="691"/>
                    <a:pt x="3930" y="929"/>
                    <a:pt x="3263" y="977"/>
                  </a:cubicBezTo>
                  <a:lnTo>
                    <a:pt x="3263" y="3192"/>
                  </a:lnTo>
                  <a:cubicBezTo>
                    <a:pt x="3263" y="3394"/>
                    <a:pt x="3103" y="3495"/>
                    <a:pt x="2942" y="3495"/>
                  </a:cubicBezTo>
                  <a:cubicBezTo>
                    <a:pt x="2781" y="3495"/>
                    <a:pt x="2620" y="3394"/>
                    <a:pt x="2620" y="3192"/>
                  </a:cubicBezTo>
                  <a:lnTo>
                    <a:pt x="2620" y="977"/>
                  </a:lnTo>
                  <a:cubicBezTo>
                    <a:pt x="1930" y="929"/>
                    <a:pt x="1263" y="715"/>
                    <a:pt x="668" y="334"/>
                  </a:cubicBezTo>
                  <a:cubicBezTo>
                    <a:pt x="549" y="263"/>
                    <a:pt x="453" y="144"/>
                    <a:pt x="358" y="25"/>
                  </a:cubicBezTo>
                  <a:cubicBezTo>
                    <a:pt x="120" y="620"/>
                    <a:pt x="1" y="1263"/>
                    <a:pt x="1" y="1882"/>
                  </a:cubicBezTo>
                  <a:cubicBezTo>
                    <a:pt x="1" y="3525"/>
                    <a:pt x="1311" y="4835"/>
                    <a:pt x="2930" y="4835"/>
                  </a:cubicBezTo>
                  <a:cubicBezTo>
                    <a:pt x="4573" y="4835"/>
                    <a:pt x="5883" y="3525"/>
                    <a:pt x="5883" y="1882"/>
                  </a:cubicBezTo>
                  <a:cubicBezTo>
                    <a:pt x="5883" y="1239"/>
                    <a:pt x="5740" y="596"/>
                    <a:pt x="5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4087239" y="4309181"/>
              <a:ext cx="70142" cy="109270"/>
            </a:xfrm>
            <a:custGeom>
              <a:rect b="b" l="l" r="r" t="t"/>
              <a:pathLst>
                <a:path extrusionOk="0" h="3192" w="2049">
                  <a:moveTo>
                    <a:pt x="25" y="0"/>
                  </a:moveTo>
                  <a:lnTo>
                    <a:pt x="25" y="239"/>
                  </a:lnTo>
                  <a:cubicBezTo>
                    <a:pt x="1" y="1191"/>
                    <a:pt x="263" y="2120"/>
                    <a:pt x="787" y="2906"/>
                  </a:cubicBezTo>
                  <a:cubicBezTo>
                    <a:pt x="906" y="3072"/>
                    <a:pt x="1096" y="3192"/>
                    <a:pt x="1311" y="3192"/>
                  </a:cubicBezTo>
                  <a:lnTo>
                    <a:pt x="2049" y="3192"/>
                  </a:lnTo>
                  <a:cubicBezTo>
                    <a:pt x="1644" y="2525"/>
                    <a:pt x="1430" y="1810"/>
                    <a:pt x="1406" y="1048"/>
                  </a:cubicBezTo>
                  <a:cubicBezTo>
                    <a:pt x="858" y="810"/>
                    <a:pt x="382" y="453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4157348" y="4352383"/>
              <a:ext cx="50596" cy="66069"/>
            </a:xfrm>
            <a:custGeom>
              <a:rect b="b" l="l" r="r" t="t"/>
              <a:pathLst>
                <a:path extrusionOk="0" h="1930" w="1478">
                  <a:moveTo>
                    <a:pt x="1" y="1"/>
                  </a:moveTo>
                  <a:cubicBezTo>
                    <a:pt x="48" y="691"/>
                    <a:pt x="310" y="1358"/>
                    <a:pt x="739" y="1930"/>
                  </a:cubicBezTo>
                  <a:cubicBezTo>
                    <a:pt x="1168" y="1358"/>
                    <a:pt x="1406" y="691"/>
                    <a:pt x="1477" y="1"/>
                  </a:cubicBezTo>
                  <a:lnTo>
                    <a:pt x="1477" y="1"/>
                  </a:lnTo>
                  <a:cubicBezTo>
                    <a:pt x="1239" y="48"/>
                    <a:pt x="977" y="72"/>
                    <a:pt x="739" y="72"/>
                  </a:cubicBezTo>
                  <a:cubicBezTo>
                    <a:pt x="501" y="72"/>
                    <a:pt x="239" y="4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4207909" y="4309181"/>
              <a:ext cx="70964" cy="109270"/>
            </a:xfrm>
            <a:custGeom>
              <a:rect b="b" l="l" r="r" t="t"/>
              <a:pathLst>
                <a:path extrusionOk="0" h="3192" w="2073">
                  <a:moveTo>
                    <a:pt x="2072" y="0"/>
                  </a:moveTo>
                  <a:cubicBezTo>
                    <a:pt x="1691" y="453"/>
                    <a:pt x="1191" y="834"/>
                    <a:pt x="643" y="1072"/>
                  </a:cubicBezTo>
                  <a:cubicBezTo>
                    <a:pt x="620" y="1810"/>
                    <a:pt x="381" y="2549"/>
                    <a:pt x="0" y="3192"/>
                  </a:cubicBezTo>
                  <a:lnTo>
                    <a:pt x="762" y="3192"/>
                  </a:lnTo>
                  <a:cubicBezTo>
                    <a:pt x="977" y="3192"/>
                    <a:pt x="1167" y="3072"/>
                    <a:pt x="1286" y="2906"/>
                  </a:cubicBezTo>
                  <a:cubicBezTo>
                    <a:pt x="1810" y="2120"/>
                    <a:pt x="2072" y="1191"/>
                    <a:pt x="2072" y="239"/>
                  </a:cubicBezTo>
                  <a:lnTo>
                    <a:pt x="2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16"/>
          <p:cNvGrpSpPr/>
          <p:nvPr/>
        </p:nvGrpSpPr>
        <p:grpSpPr>
          <a:xfrm>
            <a:off x="4848117" y="3724723"/>
            <a:ext cx="240518" cy="366870"/>
            <a:chOff x="4857642" y="4051582"/>
            <a:chExt cx="240518" cy="366870"/>
          </a:xfrm>
        </p:grpSpPr>
        <p:sp>
          <p:nvSpPr>
            <p:cNvPr id="749" name="Google Shape;749;p16"/>
            <p:cNvSpPr/>
            <p:nvPr/>
          </p:nvSpPr>
          <p:spPr>
            <a:xfrm>
              <a:off x="4857642" y="4296960"/>
              <a:ext cx="240518" cy="121491"/>
            </a:xfrm>
            <a:custGeom>
              <a:rect b="b" l="l" r="r" t="t"/>
              <a:pathLst>
                <a:path extrusionOk="0" h="3549" w="7026">
                  <a:moveTo>
                    <a:pt x="2310" y="0"/>
                  </a:moveTo>
                  <a:cubicBezTo>
                    <a:pt x="2025" y="381"/>
                    <a:pt x="1572" y="596"/>
                    <a:pt x="1072" y="596"/>
                  </a:cubicBezTo>
                  <a:cubicBezTo>
                    <a:pt x="691" y="596"/>
                    <a:pt x="310" y="453"/>
                    <a:pt x="0" y="191"/>
                  </a:cubicBezTo>
                  <a:lnTo>
                    <a:pt x="0" y="191"/>
                  </a:lnTo>
                  <a:cubicBezTo>
                    <a:pt x="96" y="2048"/>
                    <a:pt x="1644" y="3549"/>
                    <a:pt x="3501" y="3549"/>
                  </a:cubicBezTo>
                  <a:cubicBezTo>
                    <a:pt x="5383" y="3549"/>
                    <a:pt x="6930" y="2048"/>
                    <a:pt x="7026" y="191"/>
                  </a:cubicBezTo>
                  <a:lnTo>
                    <a:pt x="7026" y="191"/>
                  </a:lnTo>
                  <a:cubicBezTo>
                    <a:pt x="6740" y="453"/>
                    <a:pt x="6359" y="596"/>
                    <a:pt x="5978" y="596"/>
                  </a:cubicBezTo>
                  <a:cubicBezTo>
                    <a:pt x="5502" y="596"/>
                    <a:pt x="5049" y="381"/>
                    <a:pt x="4763" y="0"/>
                  </a:cubicBezTo>
                  <a:cubicBezTo>
                    <a:pt x="4454" y="405"/>
                    <a:pt x="3995" y="607"/>
                    <a:pt x="3537" y="607"/>
                  </a:cubicBezTo>
                  <a:cubicBezTo>
                    <a:pt x="3078" y="607"/>
                    <a:pt x="2620" y="405"/>
                    <a:pt x="2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4862537" y="4093961"/>
              <a:ext cx="230727" cy="202417"/>
            </a:xfrm>
            <a:custGeom>
              <a:rect b="b" l="l" r="r" t="t"/>
              <a:pathLst>
                <a:path extrusionOk="0" h="5913" w="6740">
                  <a:moveTo>
                    <a:pt x="2310" y="0"/>
                  </a:moveTo>
                  <a:lnTo>
                    <a:pt x="2310" y="1858"/>
                  </a:lnTo>
                  <a:cubicBezTo>
                    <a:pt x="2310" y="2287"/>
                    <a:pt x="2072" y="2668"/>
                    <a:pt x="1715" y="2858"/>
                  </a:cubicBezTo>
                  <a:cubicBezTo>
                    <a:pt x="882" y="3311"/>
                    <a:pt x="262" y="4073"/>
                    <a:pt x="0" y="5001"/>
                  </a:cubicBezTo>
                  <a:cubicBezTo>
                    <a:pt x="24" y="5502"/>
                    <a:pt x="429" y="5883"/>
                    <a:pt x="953" y="5883"/>
                  </a:cubicBezTo>
                  <a:lnTo>
                    <a:pt x="929" y="5906"/>
                  </a:lnTo>
                  <a:cubicBezTo>
                    <a:pt x="1429" y="5906"/>
                    <a:pt x="1858" y="5502"/>
                    <a:pt x="1858" y="5001"/>
                  </a:cubicBezTo>
                  <a:cubicBezTo>
                    <a:pt x="1858" y="4799"/>
                    <a:pt x="2013" y="4698"/>
                    <a:pt x="2167" y="4698"/>
                  </a:cubicBezTo>
                  <a:cubicBezTo>
                    <a:pt x="2322" y="4698"/>
                    <a:pt x="2477" y="4799"/>
                    <a:pt x="2477" y="5001"/>
                  </a:cubicBezTo>
                  <a:cubicBezTo>
                    <a:pt x="2477" y="5609"/>
                    <a:pt x="2935" y="5912"/>
                    <a:pt x="3394" y="5912"/>
                  </a:cubicBezTo>
                  <a:cubicBezTo>
                    <a:pt x="3852" y="5912"/>
                    <a:pt x="4311" y="5609"/>
                    <a:pt x="4311" y="5001"/>
                  </a:cubicBezTo>
                  <a:cubicBezTo>
                    <a:pt x="4311" y="4799"/>
                    <a:pt x="4466" y="4698"/>
                    <a:pt x="4620" y="4698"/>
                  </a:cubicBezTo>
                  <a:cubicBezTo>
                    <a:pt x="4775" y="4698"/>
                    <a:pt x="4930" y="4799"/>
                    <a:pt x="4930" y="5001"/>
                  </a:cubicBezTo>
                  <a:cubicBezTo>
                    <a:pt x="4930" y="5609"/>
                    <a:pt x="5382" y="5912"/>
                    <a:pt x="5835" y="5912"/>
                  </a:cubicBezTo>
                  <a:cubicBezTo>
                    <a:pt x="6287" y="5912"/>
                    <a:pt x="6740" y="5609"/>
                    <a:pt x="6740" y="5001"/>
                  </a:cubicBezTo>
                  <a:cubicBezTo>
                    <a:pt x="6478" y="4097"/>
                    <a:pt x="5859" y="3311"/>
                    <a:pt x="5025" y="2858"/>
                  </a:cubicBezTo>
                  <a:cubicBezTo>
                    <a:pt x="4668" y="2668"/>
                    <a:pt x="4430" y="2287"/>
                    <a:pt x="4430" y="1858"/>
                  </a:cubicBezTo>
                  <a:lnTo>
                    <a:pt x="4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4921246" y="4051582"/>
              <a:ext cx="113344" cy="21224"/>
            </a:xfrm>
            <a:custGeom>
              <a:rect b="b" l="l" r="r" t="t"/>
              <a:pathLst>
                <a:path extrusionOk="0" h="620" w="3311">
                  <a:moveTo>
                    <a:pt x="381" y="0"/>
                  </a:moveTo>
                  <a:cubicBezTo>
                    <a:pt x="0" y="24"/>
                    <a:pt x="0" y="572"/>
                    <a:pt x="381" y="619"/>
                  </a:cubicBezTo>
                  <a:lnTo>
                    <a:pt x="2929" y="619"/>
                  </a:lnTo>
                  <a:cubicBezTo>
                    <a:pt x="3310" y="572"/>
                    <a:pt x="3310" y="24"/>
                    <a:pt x="2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16"/>
          <p:cNvGrpSpPr/>
          <p:nvPr/>
        </p:nvGrpSpPr>
        <p:grpSpPr>
          <a:xfrm>
            <a:off x="5578570" y="3742832"/>
            <a:ext cx="364439" cy="330001"/>
            <a:chOff x="5588095" y="4069691"/>
            <a:chExt cx="364439" cy="330001"/>
          </a:xfrm>
        </p:grpSpPr>
        <p:sp>
          <p:nvSpPr>
            <p:cNvPr id="753" name="Google Shape;753;p16"/>
            <p:cNvSpPr/>
            <p:nvPr/>
          </p:nvSpPr>
          <p:spPr>
            <a:xfrm>
              <a:off x="5588095" y="4099678"/>
              <a:ext cx="363618" cy="57100"/>
            </a:xfrm>
            <a:custGeom>
              <a:rect b="b" l="l" r="r" t="t"/>
              <a:pathLst>
                <a:path extrusionOk="0" h="1668" w="10622">
                  <a:moveTo>
                    <a:pt x="1143" y="0"/>
                  </a:moveTo>
                  <a:cubicBezTo>
                    <a:pt x="500" y="0"/>
                    <a:pt x="0" y="524"/>
                    <a:pt x="0" y="1143"/>
                  </a:cubicBezTo>
                  <a:lnTo>
                    <a:pt x="0" y="1667"/>
                  </a:lnTo>
                  <a:lnTo>
                    <a:pt x="10622" y="1667"/>
                  </a:lnTo>
                  <a:lnTo>
                    <a:pt x="10622" y="1143"/>
                  </a:lnTo>
                  <a:cubicBezTo>
                    <a:pt x="10622" y="524"/>
                    <a:pt x="10098" y="0"/>
                    <a:pt x="9478" y="0"/>
                  </a:cubicBezTo>
                  <a:lnTo>
                    <a:pt x="9264" y="0"/>
                  </a:lnTo>
                  <a:lnTo>
                    <a:pt x="9264" y="786"/>
                  </a:lnTo>
                  <a:cubicBezTo>
                    <a:pt x="9264" y="1000"/>
                    <a:pt x="9109" y="1108"/>
                    <a:pt x="8955" y="1108"/>
                  </a:cubicBezTo>
                  <a:cubicBezTo>
                    <a:pt x="8800" y="1108"/>
                    <a:pt x="8645" y="1000"/>
                    <a:pt x="8645" y="786"/>
                  </a:cubicBezTo>
                  <a:lnTo>
                    <a:pt x="8645" y="0"/>
                  </a:lnTo>
                  <a:lnTo>
                    <a:pt x="7454" y="0"/>
                  </a:lnTo>
                  <a:lnTo>
                    <a:pt x="7454" y="786"/>
                  </a:lnTo>
                  <a:cubicBezTo>
                    <a:pt x="7454" y="1000"/>
                    <a:pt x="7299" y="1108"/>
                    <a:pt x="7145" y="1108"/>
                  </a:cubicBezTo>
                  <a:cubicBezTo>
                    <a:pt x="6990" y="1108"/>
                    <a:pt x="6835" y="1000"/>
                    <a:pt x="6835" y="786"/>
                  </a:cubicBezTo>
                  <a:lnTo>
                    <a:pt x="6835" y="0"/>
                  </a:lnTo>
                  <a:lnTo>
                    <a:pt x="5644" y="0"/>
                  </a:lnTo>
                  <a:lnTo>
                    <a:pt x="5644" y="786"/>
                  </a:lnTo>
                  <a:cubicBezTo>
                    <a:pt x="5644" y="1000"/>
                    <a:pt x="5489" y="1108"/>
                    <a:pt x="5335" y="1108"/>
                  </a:cubicBezTo>
                  <a:cubicBezTo>
                    <a:pt x="5180" y="1108"/>
                    <a:pt x="5025" y="1000"/>
                    <a:pt x="5025" y="786"/>
                  </a:cubicBezTo>
                  <a:lnTo>
                    <a:pt x="5025" y="0"/>
                  </a:lnTo>
                  <a:lnTo>
                    <a:pt x="3834" y="0"/>
                  </a:lnTo>
                  <a:lnTo>
                    <a:pt x="3834" y="786"/>
                  </a:lnTo>
                  <a:cubicBezTo>
                    <a:pt x="3834" y="1000"/>
                    <a:pt x="3674" y="1108"/>
                    <a:pt x="3513" y="1108"/>
                  </a:cubicBezTo>
                  <a:cubicBezTo>
                    <a:pt x="3352" y="1108"/>
                    <a:pt x="3191" y="1000"/>
                    <a:pt x="3191" y="786"/>
                  </a:cubicBezTo>
                  <a:lnTo>
                    <a:pt x="3191" y="0"/>
                  </a:lnTo>
                  <a:lnTo>
                    <a:pt x="2001" y="0"/>
                  </a:lnTo>
                  <a:lnTo>
                    <a:pt x="2001" y="786"/>
                  </a:lnTo>
                  <a:cubicBezTo>
                    <a:pt x="2001" y="1000"/>
                    <a:pt x="1846" y="1108"/>
                    <a:pt x="1691" y="1108"/>
                  </a:cubicBezTo>
                  <a:cubicBezTo>
                    <a:pt x="1536" y="1108"/>
                    <a:pt x="1381" y="1000"/>
                    <a:pt x="1381" y="786"/>
                  </a:cubicBezTo>
                  <a:lnTo>
                    <a:pt x="13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5827757" y="4317328"/>
              <a:ext cx="57100" cy="20403"/>
            </a:xfrm>
            <a:custGeom>
              <a:rect b="b" l="l" r="r" t="t"/>
              <a:pathLst>
                <a:path extrusionOk="0" h="596" w="1668">
                  <a:moveTo>
                    <a:pt x="1" y="1"/>
                  </a:moveTo>
                  <a:lnTo>
                    <a:pt x="1" y="596"/>
                  </a:lnTo>
                  <a:lnTo>
                    <a:pt x="1668" y="596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5588916" y="4177934"/>
              <a:ext cx="363618" cy="221758"/>
            </a:xfrm>
            <a:custGeom>
              <a:rect b="b" l="l" r="r" t="t"/>
              <a:pathLst>
                <a:path extrusionOk="0" h="6478" w="10622">
                  <a:moveTo>
                    <a:pt x="2286" y="905"/>
                  </a:moveTo>
                  <a:cubicBezTo>
                    <a:pt x="2715" y="905"/>
                    <a:pt x="2715" y="1524"/>
                    <a:pt x="2286" y="1524"/>
                  </a:cubicBezTo>
                  <a:lnTo>
                    <a:pt x="1691" y="1524"/>
                  </a:lnTo>
                  <a:cubicBezTo>
                    <a:pt x="1286" y="1524"/>
                    <a:pt x="1286" y="905"/>
                    <a:pt x="1691" y="905"/>
                  </a:cubicBezTo>
                  <a:close/>
                  <a:moveTo>
                    <a:pt x="3977" y="905"/>
                  </a:moveTo>
                  <a:cubicBezTo>
                    <a:pt x="4382" y="905"/>
                    <a:pt x="4382" y="1524"/>
                    <a:pt x="3977" y="1524"/>
                  </a:cubicBezTo>
                  <a:lnTo>
                    <a:pt x="3382" y="1524"/>
                  </a:lnTo>
                  <a:cubicBezTo>
                    <a:pt x="2953" y="1524"/>
                    <a:pt x="2953" y="905"/>
                    <a:pt x="3382" y="905"/>
                  </a:cubicBezTo>
                  <a:close/>
                  <a:moveTo>
                    <a:pt x="5644" y="905"/>
                  </a:moveTo>
                  <a:cubicBezTo>
                    <a:pt x="6049" y="905"/>
                    <a:pt x="6049" y="1524"/>
                    <a:pt x="5644" y="1524"/>
                  </a:cubicBezTo>
                  <a:lnTo>
                    <a:pt x="5049" y="1524"/>
                  </a:lnTo>
                  <a:cubicBezTo>
                    <a:pt x="4620" y="1524"/>
                    <a:pt x="4620" y="905"/>
                    <a:pt x="5049" y="905"/>
                  </a:cubicBezTo>
                  <a:close/>
                  <a:moveTo>
                    <a:pt x="7263" y="905"/>
                  </a:moveTo>
                  <a:cubicBezTo>
                    <a:pt x="7692" y="905"/>
                    <a:pt x="7692" y="1524"/>
                    <a:pt x="7263" y="1524"/>
                  </a:cubicBezTo>
                  <a:lnTo>
                    <a:pt x="6668" y="1524"/>
                  </a:lnTo>
                  <a:cubicBezTo>
                    <a:pt x="6263" y="1524"/>
                    <a:pt x="6263" y="905"/>
                    <a:pt x="6668" y="905"/>
                  </a:cubicBezTo>
                  <a:close/>
                  <a:moveTo>
                    <a:pt x="8954" y="905"/>
                  </a:moveTo>
                  <a:cubicBezTo>
                    <a:pt x="9359" y="905"/>
                    <a:pt x="9359" y="1524"/>
                    <a:pt x="8954" y="1524"/>
                  </a:cubicBezTo>
                  <a:lnTo>
                    <a:pt x="8359" y="1524"/>
                  </a:lnTo>
                  <a:cubicBezTo>
                    <a:pt x="7930" y="1524"/>
                    <a:pt x="7930" y="905"/>
                    <a:pt x="8359" y="905"/>
                  </a:cubicBezTo>
                  <a:close/>
                  <a:moveTo>
                    <a:pt x="2286" y="2167"/>
                  </a:moveTo>
                  <a:cubicBezTo>
                    <a:pt x="2715" y="2167"/>
                    <a:pt x="2715" y="2787"/>
                    <a:pt x="2286" y="2787"/>
                  </a:cubicBezTo>
                  <a:lnTo>
                    <a:pt x="1691" y="2787"/>
                  </a:lnTo>
                  <a:cubicBezTo>
                    <a:pt x="1286" y="2787"/>
                    <a:pt x="1286" y="2167"/>
                    <a:pt x="1691" y="2167"/>
                  </a:cubicBezTo>
                  <a:close/>
                  <a:moveTo>
                    <a:pt x="3977" y="2167"/>
                  </a:moveTo>
                  <a:cubicBezTo>
                    <a:pt x="4382" y="2167"/>
                    <a:pt x="4382" y="2787"/>
                    <a:pt x="3977" y="2787"/>
                  </a:cubicBezTo>
                  <a:lnTo>
                    <a:pt x="3382" y="2787"/>
                  </a:lnTo>
                  <a:cubicBezTo>
                    <a:pt x="2953" y="2787"/>
                    <a:pt x="2953" y="2167"/>
                    <a:pt x="3382" y="2167"/>
                  </a:cubicBezTo>
                  <a:close/>
                  <a:moveTo>
                    <a:pt x="5644" y="2167"/>
                  </a:moveTo>
                  <a:cubicBezTo>
                    <a:pt x="6049" y="2167"/>
                    <a:pt x="6049" y="2787"/>
                    <a:pt x="5644" y="2787"/>
                  </a:cubicBezTo>
                  <a:lnTo>
                    <a:pt x="5049" y="2787"/>
                  </a:lnTo>
                  <a:cubicBezTo>
                    <a:pt x="4620" y="2787"/>
                    <a:pt x="4620" y="2167"/>
                    <a:pt x="5049" y="2167"/>
                  </a:cubicBezTo>
                  <a:close/>
                  <a:moveTo>
                    <a:pt x="7263" y="2167"/>
                  </a:moveTo>
                  <a:cubicBezTo>
                    <a:pt x="7692" y="2167"/>
                    <a:pt x="7692" y="2787"/>
                    <a:pt x="7263" y="2787"/>
                  </a:cubicBezTo>
                  <a:lnTo>
                    <a:pt x="6668" y="2787"/>
                  </a:lnTo>
                  <a:cubicBezTo>
                    <a:pt x="6263" y="2787"/>
                    <a:pt x="6263" y="2167"/>
                    <a:pt x="6668" y="2167"/>
                  </a:cubicBezTo>
                  <a:close/>
                  <a:moveTo>
                    <a:pt x="8954" y="2167"/>
                  </a:moveTo>
                  <a:cubicBezTo>
                    <a:pt x="9359" y="2167"/>
                    <a:pt x="9359" y="2787"/>
                    <a:pt x="8954" y="2787"/>
                  </a:cubicBezTo>
                  <a:lnTo>
                    <a:pt x="8359" y="2787"/>
                  </a:lnTo>
                  <a:cubicBezTo>
                    <a:pt x="7930" y="2787"/>
                    <a:pt x="7930" y="2167"/>
                    <a:pt x="8359" y="2167"/>
                  </a:cubicBezTo>
                  <a:close/>
                  <a:moveTo>
                    <a:pt x="2286" y="3406"/>
                  </a:moveTo>
                  <a:cubicBezTo>
                    <a:pt x="2715" y="3406"/>
                    <a:pt x="2715" y="4049"/>
                    <a:pt x="2286" y="4049"/>
                  </a:cubicBezTo>
                  <a:lnTo>
                    <a:pt x="1691" y="4049"/>
                  </a:lnTo>
                  <a:cubicBezTo>
                    <a:pt x="1286" y="4049"/>
                    <a:pt x="1286" y="3406"/>
                    <a:pt x="1691" y="3406"/>
                  </a:cubicBezTo>
                  <a:close/>
                  <a:moveTo>
                    <a:pt x="3977" y="3406"/>
                  </a:moveTo>
                  <a:cubicBezTo>
                    <a:pt x="4382" y="3406"/>
                    <a:pt x="4382" y="4049"/>
                    <a:pt x="3977" y="4049"/>
                  </a:cubicBezTo>
                  <a:lnTo>
                    <a:pt x="3382" y="4049"/>
                  </a:lnTo>
                  <a:cubicBezTo>
                    <a:pt x="2953" y="4049"/>
                    <a:pt x="2953" y="3406"/>
                    <a:pt x="3382" y="3406"/>
                  </a:cubicBezTo>
                  <a:close/>
                  <a:moveTo>
                    <a:pt x="5644" y="3406"/>
                  </a:moveTo>
                  <a:cubicBezTo>
                    <a:pt x="6049" y="3406"/>
                    <a:pt x="6049" y="4049"/>
                    <a:pt x="5644" y="4049"/>
                  </a:cubicBezTo>
                  <a:lnTo>
                    <a:pt x="5049" y="4049"/>
                  </a:lnTo>
                  <a:cubicBezTo>
                    <a:pt x="4620" y="4049"/>
                    <a:pt x="4620" y="3406"/>
                    <a:pt x="5049" y="3406"/>
                  </a:cubicBezTo>
                  <a:close/>
                  <a:moveTo>
                    <a:pt x="2286" y="4668"/>
                  </a:moveTo>
                  <a:cubicBezTo>
                    <a:pt x="2715" y="4668"/>
                    <a:pt x="2715" y="5287"/>
                    <a:pt x="2286" y="5287"/>
                  </a:cubicBezTo>
                  <a:lnTo>
                    <a:pt x="1691" y="5287"/>
                  </a:lnTo>
                  <a:cubicBezTo>
                    <a:pt x="1286" y="5287"/>
                    <a:pt x="1286" y="4668"/>
                    <a:pt x="1691" y="4668"/>
                  </a:cubicBezTo>
                  <a:close/>
                  <a:moveTo>
                    <a:pt x="3977" y="4668"/>
                  </a:moveTo>
                  <a:cubicBezTo>
                    <a:pt x="4382" y="4668"/>
                    <a:pt x="4382" y="5287"/>
                    <a:pt x="3977" y="5287"/>
                  </a:cubicBezTo>
                  <a:lnTo>
                    <a:pt x="3382" y="5287"/>
                  </a:lnTo>
                  <a:cubicBezTo>
                    <a:pt x="2953" y="5287"/>
                    <a:pt x="2953" y="4668"/>
                    <a:pt x="3382" y="4668"/>
                  </a:cubicBezTo>
                  <a:close/>
                  <a:moveTo>
                    <a:pt x="5644" y="4668"/>
                  </a:moveTo>
                  <a:cubicBezTo>
                    <a:pt x="6049" y="4668"/>
                    <a:pt x="6049" y="5287"/>
                    <a:pt x="5644" y="5287"/>
                  </a:cubicBezTo>
                  <a:lnTo>
                    <a:pt x="5049" y="5287"/>
                  </a:lnTo>
                  <a:cubicBezTo>
                    <a:pt x="4620" y="5287"/>
                    <a:pt x="4620" y="4668"/>
                    <a:pt x="5049" y="4668"/>
                  </a:cubicBezTo>
                  <a:close/>
                  <a:moveTo>
                    <a:pt x="8991" y="3475"/>
                  </a:moveTo>
                  <a:cubicBezTo>
                    <a:pt x="9141" y="3475"/>
                    <a:pt x="9264" y="3609"/>
                    <a:pt x="9264" y="3763"/>
                  </a:cubicBezTo>
                  <a:lnTo>
                    <a:pt x="9264" y="4978"/>
                  </a:lnTo>
                  <a:cubicBezTo>
                    <a:pt x="9264" y="5144"/>
                    <a:pt x="9121" y="5287"/>
                    <a:pt x="8954" y="5287"/>
                  </a:cubicBezTo>
                  <a:lnTo>
                    <a:pt x="6668" y="5287"/>
                  </a:lnTo>
                  <a:cubicBezTo>
                    <a:pt x="6501" y="5287"/>
                    <a:pt x="6359" y="5144"/>
                    <a:pt x="6359" y="4978"/>
                  </a:cubicBezTo>
                  <a:lnTo>
                    <a:pt x="6382" y="3763"/>
                  </a:lnTo>
                  <a:cubicBezTo>
                    <a:pt x="6382" y="3596"/>
                    <a:pt x="6501" y="3477"/>
                    <a:pt x="6668" y="3477"/>
                  </a:cubicBezTo>
                  <a:lnTo>
                    <a:pt x="8954" y="3477"/>
                  </a:lnTo>
                  <a:cubicBezTo>
                    <a:pt x="8967" y="3475"/>
                    <a:pt x="8979" y="3475"/>
                    <a:pt x="8991" y="3475"/>
                  </a:cubicBezTo>
                  <a:close/>
                  <a:moveTo>
                    <a:pt x="24" y="0"/>
                  </a:moveTo>
                  <a:lnTo>
                    <a:pt x="24" y="5335"/>
                  </a:lnTo>
                  <a:cubicBezTo>
                    <a:pt x="0" y="5954"/>
                    <a:pt x="524" y="6478"/>
                    <a:pt x="1143" y="6478"/>
                  </a:cubicBezTo>
                  <a:lnTo>
                    <a:pt x="9478" y="6478"/>
                  </a:lnTo>
                  <a:cubicBezTo>
                    <a:pt x="10121" y="6478"/>
                    <a:pt x="10621" y="5954"/>
                    <a:pt x="10621" y="5335"/>
                  </a:cubicBezTo>
                  <a:lnTo>
                    <a:pt x="106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5760113" y="4069691"/>
              <a:ext cx="22046" cy="30022"/>
            </a:xfrm>
            <a:custGeom>
              <a:rect b="b" l="l" r="r" t="t"/>
              <a:pathLst>
                <a:path extrusionOk="0" h="877" w="644">
                  <a:moveTo>
                    <a:pt x="322" y="1"/>
                  </a:moveTo>
                  <a:cubicBezTo>
                    <a:pt x="161" y="1"/>
                    <a:pt x="0" y="102"/>
                    <a:pt x="0" y="305"/>
                  </a:cubicBezTo>
                  <a:lnTo>
                    <a:pt x="0" y="876"/>
                  </a:lnTo>
                  <a:lnTo>
                    <a:pt x="643" y="876"/>
                  </a:lnTo>
                  <a:lnTo>
                    <a:pt x="643" y="305"/>
                  </a:lnTo>
                  <a:cubicBezTo>
                    <a:pt x="643" y="102"/>
                    <a:pt x="482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5884001" y="4069691"/>
              <a:ext cx="21258" cy="30022"/>
            </a:xfrm>
            <a:custGeom>
              <a:rect b="b" l="l" r="r" t="t"/>
              <a:pathLst>
                <a:path extrusionOk="0" h="877" w="621">
                  <a:moveTo>
                    <a:pt x="311" y="1"/>
                  </a:moveTo>
                  <a:cubicBezTo>
                    <a:pt x="156" y="1"/>
                    <a:pt x="1" y="102"/>
                    <a:pt x="1" y="305"/>
                  </a:cubicBezTo>
                  <a:lnTo>
                    <a:pt x="1" y="876"/>
                  </a:lnTo>
                  <a:lnTo>
                    <a:pt x="620" y="876"/>
                  </a:lnTo>
                  <a:lnTo>
                    <a:pt x="620" y="305"/>
                  </a:lnTo>
                  <a:cubicBezTo>
                    <a:pt x="620" y="102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5637013" y="4069691"/>
              <a:ext cx="21224" cy="30022"/>
            </a:xfrm>
            <a:custGeom>
              <a:rect b="b" l="l" r="r" t="t"/>
              <a:pathLst>
                <a:path extrusionOk="0" h="877" w="620">
                  <a:moveTo>
                    <a:pt x="310" y="1"/>
                  </a:moveTo>
                  <a:cubicBezTo>
                    <a:pt x="155" y="1"/>
                    <a:pt x="0" y="102"/>
                    <a:pt x="0" y="305"/>
                  </a:cubicBezTo>
                  <a:lnTo>
                    <a:pt x="0" y="876"/>
                  </a:lnTo>
                  <a:lnTo>
                    <a:pt x="619" y="876"/>
                  </a:lnTo>
                  <a:lnTo>
                    <a:pt x="619" y="305"/>
                  </a:lnTo>
                  <a:cubicBezTo>
                    <a:pt x="619" y="102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5822074" y="4069691"/>
              <a:ext cx="21224" cy="30022"/>
            </a:xfrm>
            <a:custGeom>
              <a:rect b="b" l="l" r="r" t="t"/>
              <a:pathLst>
                <a:path extrusionOk="0" h="877" w="620">
                  <a:moveTo>
                    <a:pt x="310" y="1"/>
                  </a:moveTo>
                  <a:cubicBezTo>
                    <a:pt x="155" y="1"/>
                    <a:pt x="0" y="102"/>
                    <a:pt x="0" y="305"/>
                  </a:cubicBezTo>
                  <a:lnTo>
                    <a:pt x="0" y="876"/>
                  </a:lnTo>
                  <a:lnTo>
                    <a:pt x="619" y="876"/>
                  </a:lnTo>
                  <a:lnTo>
                    <a:pt x="619" y="305"/>
                  </a:lnTo>
                  <a:cubicBezTo>
                    <a:pt x="619" y="102"/>
                    <a:pt x="464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5698974" y="4069691"/>
              <a:ext cx="21224" cy="30022"/>
            </a:xfrm>
            <a:custGeom>
              <a:rect b="b" l="l" r="r" t="t"/>
              <a:pathLst>
                <a:path extrusionOk="0" h="877" w="620">
                  <a:moveTo>
                    <a:pt x="310" y="1"/>
                  </a:moveTo>
                  <a:cubicBezTo>
                    <a:pt x="155" y="1"/>
                    <a:pt x="0" y="102"/>
                    <a:pt x="0" y="305"/>
                  </a:cubicBezTo>
                  <a:lnTo>
                    <a:pt x="0" y="876"/>
                  </a:lnTo>
                  <a:lnTo>
                    <a:pt x="619" y="876"/>
                  </a:lnTo>
                  <a:lnTo>
                    <a:pt x="619" y="305"/>
                  </a:lnTo>
                  <a:cubicBezTo>
                    <a:pt x="619" y="102"/>
                    <a:pt x="464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16"/>
          <p:cNvGrpSpPr/>
          <p:nvPr/>
        </p:nvGrpSpPr>
        <p:grpSpPr>
          <a:xfrm>
            <a:off x="6372593" y="3736944"/>
            <a:ext cx="371765" cy="341195"/>
            <a:chOff x="6382118" y="4063803"/>
            <a:chExt cx="371765" cy="341195"/>
          </a:xfrm>
        </p:grpSpPr>
        <p:sp>
          <p:nvSpPr>
            <p:cNvPr id="762" name="Google Shape;762;p16"/>
            <p:cNvSpPr/>
            <p:nvPr/>
          </p:nvSpPr>
          <p:spPr>
            <a:xfrm>
              <a:off x="6419637" y="4063803"/>
              <a:ext cx="284541" cy="233192"/>
            </a:xfrm>
            <a:custGeom>
              <a:rect b="b" l="l" r="r" t="t"/>
              <a:pathLst>
                <a:path extrusionOk="0" h="6812" w="8312">
                  <a:moveTo>
                    <a:pt x="4320" y="1934"/>
                  </a:moveTo>
                  <a:cubicBezTo>
                    <a:pt x="4538" y="1934"/>
                    <a:pt x="4757" y="2165"/>
                    <a:pt x="4596" y="2406"/>
                  </a:cubicBezTo>
                  <a:lnTo>
                    <a:pt x="4072" y="3334"/>
                  </a:lnTo>
                  <a:lnTo>
                    <a:pt x="5001" y="3334"/>
                  </a:lnTo>
                  <a:cubicBezTo>
                    <a:pt x="5239" y="3334"/>
                    <a:pt x="5406" y="3596"/>
                    <a:pt x="5287" y="3811"/>
                  </a:cubicBezTo>
                  <a:lnTo>
                    <a:pt x="4501" y="5168"/>
                  </a:lnTo>
                  <a:cubicBezTo>
                    <a:pt x="4445" y="5311"/>
                    <a:pt x="4337" y="5369"/>
                    <a:pt x="4227" y="5369"/>
                  </a:cubicBezTo>
                  <a:cubicBezTo>
                    <a:pt x="4006" y="5369"/>
                    <a:pt x="3779" y="5136"/>
                    <a:pt x="3953" y="4882"/>
                  </a:cubicBezTo>
                  <a:lnTo>
                    <a:pt x="4477" y="3977"/>
                  </a:lnTo>
                  <a:lnTo>
                    <a:pt x="3548" y="3977"/>
                  </a:lnTo>
                  <a:cubicBezTo>
                    <a:pt x="3310" y="3977"/>
                    <a:pt x="3144" y="3715"/>
                    <a:pt x="3263" y="3525"/>
                  </a:cubicBezTo>
                  <a:lnTo>
                    <a:pt x="4048" y="2120"/>
                  </a:lnTo>
                  <a:cubicBezTo>
                    <a:pt x="4110" y="1988"/>
                    <a:pt x="4215" y="1934"/>
                    <a:pt x="4320" y="1934"/>
                  </a:cubicBezTo>
                  <a:close/>
                  <a:moveTo>
                    <a:pt x="4334" y="0"/>
                  </a:moveTo>
                  <a:cubicBezTo>
                    <a:pt x="1691" y="0"/>
                    <a:pt x="0" y="2787"/>
                    <a:pt x="1215" y="5120"/>
                  </a:cubicBezTo>
                  <a:cubicBezTo>
                    <a:pt x="1477" y="5620"/>
                    <a:pt x="1858" y="6049"/>
                    <a:pt x="2310" y="6383"/>
                  </a:cubicBezTo>
                  <a:cubicBezTo>
                    <a:pt x="2453" y="6478"/>
                    <a:pt x="2524" y="6645"/>
                    <a:pt x="2548" y="6811"/>
                  </a:cubicBezTo>
                  <a:lnTo>
                    <a:pt x="6097" y="6811"/>
                  </a:lnTo>
                  <a:cubicBezTo>
                    <a:pt x="6144" y="6621"/>
                    <a:pt x="6263" y="6454"/>
                    <a:pt x="6430" y="6335"/>
                  </a:cubicBezTo>
                  <a:cubicBezTo>
                    <a:pt x="8121" y="5049"/>
                    <a:pt x="8311" y="2572"/>
                    <a:pt x="6811" y="1048"/>
                  </a:cubicBezTo>
                  <a:cubicBezTo>
                    <a:pt x="6144" y="381"/>
                    <a:pt x="5263" y="0"/>
                    <a:pt x="4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6507648" y="4318150"/>
              <a:ext cx="120704" cy="86848"/>
            </a:xfrm>
            <a:custGeom>
              <a:rect b="b" l="l" r="r" t="t"/>
              <a:pathLst>
                <a:path extrusionOk="0" h="2537" w="3526">
                  <a:moveTo>
                    <a:pt x="1" y="0"/>
                  </a:moveTo>
                  <a:cubicBezTo>
                    <a:pt x="25" y="596"/>
                    <a:pt x="477" y="1072"/>
                    <a:pt x="1073" y="1120"/>
                  </a:cubicBezTo>
                  <a:lnTo>
                    <a:pt x="1073" y="1143"/>
                  </a:lnTo>
                  <a:lnTo>
                    <a:pt x="1073" y="1858"/>
                  </a:lnTo>
                  <a:cubicBezTo>
                    <a:pt x="1073" y="2310"/>
                    <a:pt x="1412" y="2537"/>
                    <a:pt x="1751" y="2537"/>
                  </a:cubicBezTo>
                  <a:cubicBezTo>
                    <a:pt x="2091" y="2537"/>
                    <a:pt x="2430" y="2310"/>
                    <a:pt x="2430" y="1858"/>
                  </a:cubicBezTo>
                  <a:lnTo>
                    <a:pt x="2430" y="1143"/>
                  </a:lnTo>
                  <a:cubicBezTo>
                    <a:pt x="3025" y="1072"/>
                    <a:pt x="3478" y="596"/>
                    <a:pt x="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6382118" y="4177112"/>
              <a:ext cx="47309" cy="21224"/>
            </a:xfrm>
            <a:custGeom>
              <a:rect b="b" l="l" r="r" t="t"/>
              <a:pathLst>
                <a:path extrusionOk="0" h="620" w="1382">
                  <a:moveTo>
                    <a:pt x="382" y="0"/>
                  </a:moveTo>
                  <a:cubicBezTo>
                    <a:pt x="1" y="24"/>
                    <a:pt x="1" y="596"/>
                    <a:pt x="382" y="620"/>
                  </a:cubicBezTo>
                  <a:lnTo>
                    <a:pt x="1072" y="620"/>
                  </a:lnTo>
                  <a:cubicBezTo>
                    <a:pt x="1239" y="620"/>
                    <a:pt x="1358" y="477"/>
                    <a:pt x="1358" y="310"/>
                  </a:cubicBezTo>
                  <a:cubicBezTo>
                    <a:pt x="1382" y="143"/>
                    <a:pt x="1239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6409846" y="4078420"/>
              <a:ext cx="44879" cy="33000"/>
            </a:xfrm>
            <a:custGeom>
              <a:rect b="b" l="l" r="r" t="t"/>
              <a:pathLst>
                <a:path extrusionOk="0" h="964" w="1311">
                  <a:moveTo>
                    <a:pt x="337" y="0"/>
                  </a:moveTo>
                  <a:cubicBezTo>
                    <a:pt x="234" y="0"/>
                    <a:pt x="133" y="53"/>
                    <a:pt x="72" y="145"/>
                  </a:cubicBezTo>
                  <a:cubicBezTo>
                    <a:pt x="0" y="312"/>
                    <a:pt x="48" y="502"/>
                    <a:pt x="191" y="574"/>
                  </a:cubicBezTo>
                  <a:lnTo>
                    <a:pt x="786" y="931"/>
                  </a:lnTo>
                  <a:cubicBezTo>
                    <a:pt x="830" y="953"/>
                    <a:pt x="879" y="964"/>
                    <a:pt x="928" y="964"/>
                  </a:cubicBezTo>
                  <a:cubicBezTo>
                    <a:pt x="1038" y="964"/>
                    <a:pt x="1149" y="910"/>
                    <a:pt x="1215" y="812"/>
                  </a:cubicBezTo>
                  <a:cubicBezTo>
                    <a:pt x="1310" y="645"/>
                    <a:pt x="1239" y="454"/>
                    <a:pt x="1096" y="383"/>
                  </a:cubicBezTo>
                  <a:lnTo>
                    <a:pt x="500" y="50"/>
                  </a:lnTo>
                  <a:cubicBezTo>
                    <a:pt x="450" y="16"/>
                    <a:pt x="39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6672546" y="4077632"/>
              <a:ext cx="55114" cy="34643"/>
            </a:xfrm>
            <a:custGeom>
              <a:rect b="b" l="l" r="r" t="t"/>
              <a:pathLst>
                <a:path extrusionOk="0" h="1012" w="1610">
                  <a:moveTo>
                    <a:pt x="1166" y="0"/>
                  </a:moveTo>
                  <a:cubicBezTo>
                    <a:pt x="1105" y="0"/>
                    <a:pt x="1039" y="22"/>
                    <a:pt x="971" y="73"/>
                  </a:cubicBezTo>
                  <a:lnTo>
                    <a:pt x="376" y="406"/>
                  </a:lnTo>
                  <a:cubicBezTo>
                    <a:pt x="1" y="494"/>
                    <a:pt x="96" y="1012"/>
                    <a:pt x="433" y="1012"/>
                  </a:cubicBezTo>
                  <a:cubicBezTo>
                    <a:pt x="460" y="1012"/>
                    <a:pt x="489" y="1008"/>
                    <a:pt x="518" y="1001"/>
                  </a:cubicBezTo>
                  <a:lnTo>
                    <a:pt x="518" y="978"/>
                  </a:lnTo>
                  <a:cubicBezTo>
                    <a:pt x="566" y="978"/>
                    <a:pt x="614" y="978"/>
                    <a:pt x="661" y="954"/>
                  </a:cubicBezTo>
                  <a:lnTo>
                    <a:pt x="1257" y="597"/>
                  </a:lnTo>
                  <a:cubicBezTo>
                    <a:pt x="1609" y="459"/>
                    <a:pt x="1446" y="0"/>
                    <a:pt x="1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6672512" y="4258620"/>
              <a:ext cx="50424" cy="33787"/>
            </a:xfrm>
            <a:custGeom>
              <a:rect b="b" l="l" r="r" t="t"/>
              <a:pathLst>
                <a:path extrusionOk="0" h="987" w="1473">
                  <a:moveTo>
                    <a:pt x="466" y="0"/>
                  </a:moveTo>
                  <a:cubicBezTo>
                    <a:pt x="179" y="0"/>
                    <a:pt x="0" y="463"/>
                    <a:pt x="353" y="620"/>
                  </a:cubicBezTo>
                  <a:lnTo>
                    <a:pt x="948" y="954"/>
                  </a:lnTo>
                  <a:cubicBezTo>
                    <a:pt x="992" y="976"/>
                    <a:pt x="1043" y="986"/>
                    <a:pt x="1095" y="986"/>
                  </a:cubicBezTo>
                  <a:cubicBezTo>
                    <a:pt x="1210" y="986"/>
                    <a:pt x="1327" y="933"/>
                    <a:pt x="1377" y="834"/>
                  </a:cubicBezTo>
                  <a:cubicBezTo>
                    <a:pt x="1472" y="692"/>
                    <a:pt x="1424" y="477"/>
                    <a:pt x="1258" y="406"/>
                  </a:cubicBezTo>
                  <a:lnTo>
                    <a:pt x="662" y="72"/>
                  </a:lnTo>
                  <a:cubicBezTo>
                    <a:pt x="595" y="22"/>
                    <a:pt x="528" y="0"/>
                    <a:pt x="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6409024" y="4259647"/>
              <a:ext cx="47994" cy="32589"/>
            </a:xfrm>
            <a:custGeom>
              <a:rect b="b" l="l" r="r" t="t"/>
              <a:pathLst>
                <a:path extrusionOk="0" h="952" w="1402">
                  <a:moveTo>
                    <a:pt x="961" y="0"/>
                  </a:moveTo>
                  <a:cubicBezTo>
                    <a:pt x="912" y="0"/>
                    <a:pt x="862" y="13"/>
                    <a:pt x="810" y="42"/>
                  </a:cubicBezTo>
                  <a:lnTo>
                    <a:pt x="215" y="376"/>
                  </a:lnTo>
                  <a:cubicBezTo>
                    <a:pt x="48" y="471"/>
                    <a:pt x="0" y="662"/>
                    <a:pt x="96" y="804"/>
                  </a:cubicBezTo>
                  <a:cubicBezTo>
                    <a:pt x="137" y="887"/>
                    <a:pt x="232" y="952"/>
                    <a:pt x="319" y="952"/>
                  </a:cubicBezTo>
                  <a:cubicBezTo>
                    <a:pt x="332" y="952"/>
                    <a:pt x="345" y="950"/>
                    <a:pt x="358" y="947"/>
                  </a:cubicBezTo>
                  <a:cubicBezTo>
                    <a:pt x="429" y="947"/>
                    <a:pt x="477" y="947"/>
                    <a:pt x="524" y="924"/>
                  </a:cubicBezTo>
                  <a:lnTo>
                    <a:pt x="1120" y="590"/>
                  </a:lnTo>
                  <a:cubicBezTo>
                    <a:pt x="1402" y="389"/>
                    <a:pt x="1224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6704964" y="4177112"/>
              <a:ext cx="48918" cy="21224"/>
            </a:xfrm>
            <a:custGeom>
              <a:rect b="b" l="l" r="r" t="t"/>
              <a:pathLst>
                <a:path extrusionOk="0" h="620" w="1429">
                  <a:moveTo>
                    <a:pt x="381" y="0"/>
                  </a:moveTo>
                  <a:cubicBezTo>
                    <a:pt x="0" y="24"/>
                    <a:pt x="0" y="596"/>
                    <a:pt x="381" y="620"/>
                  </a:cubicBezTo>
                  <a:lnTo>
                    <a:pt x="1048" y="620"/>
                  </a:lnTo>
                  <a:cubicBezTo>
                    <a:pt x="1429" y="596"/>
                    <a:pt x="1429" y="24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16"/>
          <p:cNvGrpSpPr/>
          <p:nvPr/>
        </p:nvGrpSpPr>
        <p:grpSpPr>
          <a:xfrm>
            <a:off x="7171245" y="3727153"/>
            <a:ext cx="362009" cy="362009"/>
            <a:chOff x="7171245" y="4054012"/>
            <a:chExt cx="362009" cy="362009"/>
          </a:xfrm>
        </p:grpSpPr>
        <p:sp>
          <p:nvSpPr>
            <p:cNvPr id="771" name="Google Shape;771;p16"/>
            <p:cNvSpPr/>
            <p:nvPr/>
          </p:nvSpPr>
          <p:spPr>
            <a:xfrm>
              <a:off x="7171245" y="4305929"/>
              <a:ext cx="152506" cy="110092"/>
            </a:xfrm>
            <a:custGeom>
              <a:rect b="b" l="l" r="r" t="t"/>
              <a:pathLst>
                <a:path extrusionOk="0" h="3216" w="4455">
                  <a:moveTo>
                    <a:pt x="1716" y="0"/>
                  </a:moveTo>
                  <a:cubicBezTo>
                    <a:pt x="715" y="191"/>
                    <a:pt x="1" y="1072"/>
                    <a:pt x="1" y="2096"/>
                  </a:cubicBezTo>
                  <a:lnTo>
                    <a:pt x="1" y="2286"/>
                  </a:lnTo>
                  <a:cubicBezTo>
                    <a:pt x="1" y="2810"/>
                    <a:pt x="430" y="3215"/>
                    <a:pt x="930" y="3215"/>
                  </a:cubicBezTo>
                  <a:lnTo>
                    <a:pt x="1644" y="3215"/>
                  </a:lnTo>
                  <a:lnTo>
                    <a:pt x="1644" y="2215"/>
                  </a:lnTo>
                  <a:cubicBezTo>
                    <a:pt x="1644" y="2012"/>
                    <a:pt x="1799" y="1911"/>
                    <a:pt x="1954" y="1911"/>
                  </a:cubicBezTo>
                  <a:cubicBezTo>
                    <a:pt x="2109" y="1911"/>
                    <a:pt x="2263" y="2012"/>
                    <a:pt x="2263" y="2215"/>
                  </a:cubicBezTo>
                  <a:lnTo>
                    <a:pt x="2263" y="3215"/>
                  </a:lnTo>
                  <a:lnTo>
                    <a:pt x="4454" y="3215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7379961" y="4305107"/>
              <a:ext cx="153293" cy="110092"/>
            </a:xfrm>
            <a:custGeom>
              <a:rect b="b" l="l" r="r" t="t"/>
              <a:pathLst>
                <a:path extrusionOk="0" h="3216" w="4478">
                  <a:moveTo>
                    <a:pt x="2715" y="0"/>
                  </a:moveTo>
                  <a:lnTo>
                    <a:pt x="0" y="3215"/>
                  </a:lnTo>
                  <a:lnTo>
                    <a:pt x="2215" y="3215"/>
                  </a:lnTo>
                  <a:lnTo>
                    <a:pt x="2215" y="2239"/>
                  </a:lnTo>
                  <a:cubicBezTo>
                    <a:pt x="2215" y="2025"/>
                    <a:pt x="2370" y="1917"/>
                    <a:pt x="2525" y="1917"/>
                  </a:cubicBezTo>
                  <a:cubicBezTo>
                    <a:pt x="2680" y="1917"/>
                    <a:pt x="2834" y="2025"/>
                    <a:pt x="2834" y="2239"/>
                  </a:cubicBezTo>
                  <a:lnTo>
                    <a:pt x="2834" y="3215"/>
                  </a:lnTo>
                  <a:lnTo>
                    <a:pt x="3549" y="3215"/>
                  </a:lnTo>
                  <a:cubicBezTo>
                    <a:pt x="4049" y="3215"/>
                    <a:pt x="4478" y="2810"/>
                    <a:pt x="4478" y="2287"/>
                  </a:cubicBezTo>
                  <a:lnTo>
                    <a:pt x="4478" y="2120"/>
                  </a:lnTo>
                  <a:cubicBezTo>
                    <a:pt x="4478" y="1072"/>
                    <a:pt x="3716" y="191"/>
                    <a:pt x="2715" y="24"/>
                  </a:cubicBezTo>
                  <a:lnTo>
                    <a:pt x="2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7335116" y="4199945"/>
              <a:ext cx="33479" cy="10612"/>
            </a:xfrm>
            <a:custGeom>
              <a:rect b="b" l="l" r="r" t="t"/>
              <a:pathLst>
                <a:path extrusionOk="0" h="310" w="978">
                  <a:moveTo>
                    <a:pt x="477" y="0"/>
                  </a:moveTo>
                  <a:cubicBezTo>
                    <a:pt x="263" y="0"/>
                    <a:pt x="72" y="119"/>
                    <a:pt x="1" y="310"/>
                  </a:cubicBezTo>
                  <a:lnTo>
                    <a:pt x="977" y="310"/>
                  </a:lnTo>
                  <a:cubicBezTo>
                    <a:pt x="882" y="119"/>
                    <a:pt x="691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7270725" y="4054012"/>
              <a:ext cx="161440" cy="281699"/>
            </a:xfrm>
            <a:custGeom>
              <a:rect b="b" l="l" r="r" t="t"/>
              <a:pathLst>
                <a:path extrusionOk="0" h="8229" w="4716">
                  <a:moveTo>
                    <a:pt x="2367" y="3596"/>
                  </a:moveTo>
                  <a:cubicBezTo>
                    <a:pt x="2971" y="3596"/>
                    <a:pt x="3573" y="4001"/>
                    <a:pt x="3525" y="4811"/>
                  </a:cubicBezTo>
                  <a:lnTo>
                    <a:pt x="3525" y="4882"/>
                  </a:lnTo>
                  <a:cubicBezTo>
                    <a:pt x="3525" y="5049"/>
                    <a:pt x="3406" y="5192"/>
                    <a:pt x="3239" y="5192"/>
                  </a:cubicBezTo>
                  <a:lnTo>
                    <a:pt x="1524" y="5192"/>
                  </a:lnTo>
                  <a:cubicBezTo>
                    <a:pt x="1358" y="5192"/>
                    <a:pt x="1215" y="5049"/>
                    <a:pt x="1215" y="4882"/>
                  </a:cubicBezTo>
                  <a:lnTo>
                    <a:pt x="1191" y="4882"/>
                  </a:lnTo>
                  <a:lnTo>
                    <a:pt x="1191" y="4811"/>
                  </a:lnTo>
                  <a:cubicBezTo>
                    <a:pt x="1155" y="4001"/>
                    <a:pt x="1763" y="3596"/>
                    <a:pt x="2367" y="3596"/>
                  </a:cubicBezTo>
                  <a:close/>
                  <a:moveTo>
                    <a:pt x="2358" y="1"/>
                  </a:moveTo>
                  <a:cubicBezTo>
                    <a:pt x="1072" y="1"/>
                    <a:pt x="0" y="1048"/>
                    <a:pt x="0" y="2358"/>
                  </a:cubicBezTo>
                  <a:lnTo>
                    <a:pt x="0" y="4835"/>
                  </a:lnTo>
                  <a:cubicBezTo>
                    <a:pt x="0" y="5835"/>
                    <a:pt x="620" y="6716"/>
                    <a:pt x="1548" y="7050"/>
                  </a:cubicBezTo>
                  <a:lnTo>
                    <a:pt x="1548" y="7407"/>
                  </a:lnTo>
                  <a:cubicBezTo>
                    <a:pt x="1548" y="7955"/>
                    <a:pt x="1953" y="8228"/>
                    <a:pt x="2358" y="8228"/>
                  </a:cubicBezTo>
                  <a:cubicBezTo>
                    <a:pt x="2763" y="8228"/>
                    <a:pt x="3168" y="7955"/>
                    <a:pt x="3168" y="7407"/>
                  </a:cubicBezTo>
                  <a:lnTo>
                    <a:pt x="3168" y="7073"/>
                  </a:lnTo>
                  <a:cubicBezTo>
                    <a:pt x="4096" y="6716"/>
                    <a:pt x="4716" y="5835"/>
                    <a:pt x="4716" y="4859"/>
                  </a:cubicBezTo>
                  <a:lnTo>
                    <a:pt x="4716" y="4835"/>
                  </a:lnTo>
                  <a:lnTo>
                    <a:pt x="4716" y="2358"/>
                  </a:lnTo>
                  <a:cubicBezTo>
                    <a:pt x="4716" y="1048"/>
                    <a:pt x="3668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7385678" y="4304286"/>
              <a:ext cx="60352" cy="66890"/>
            </a:xfrm>
            <a:custGeom>
              <a:rect b="b" l="l" r="r" t="t"/>
              <a:pathLst>
                <a:path extrusionOk="0" h="1954" w="1763">
                  <a:moveTo>
                    <a:pt x="429" y="1"/>
                  </a:moveTo>
                  <a:lnTo>
                    <a:pt x="429" y="96"/>
                  </a:lnTo>
                  <a:cubicBezTo>
                    <a:pt x="429" y="501"/>
                    <a:pt x="262" y="858"/>
                    <a:pt x="0" y="1144"/>
                  </a:cubicBezTo>
                  <a:lnTo>
                    <a:pt x="119" y="1953"/>
                  </a:lnTo>
                  <a:lnTo>
                    <a:pt x="1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7331043" y="4354847"/>
              <a:ext cx="40805" cy="61173"/>
            </a:xfrm>
            <a:custGeom>
              <a:rect b="b" l="l" r="r" t="t"/>
              <a:pathLst>
                <a:path extrusionOk="0" h="1787" w="1192">
                  <a:moveTo>
                    <a:pt x="191" y="0"/>
                  </a:moveTo>
                  <a:lnTo>
                    <a:pt x="1" y="1072"/>
                  </a:lnTo>
                  <a:lnTo>
                    <a:pt x="596" y="1786"/>
                  </a:lnTo>
                  <a:lnTo>
                    <a:pt x="620" y="1786"/>
                  </a:lnTo>
                  <a:lnTo>
                    <a:pt x="1191" y="1095"/>
                  </a:lnTo>
                  <a:lnTo>
                    <a:pt x="1001" y="0"/>
                  </a:lnTo>
                  <a:cubicBezTo>
                    <a:pt x="858" y="48"/>
                    <a:pt x="739" y="48"/>
                    <a:pt x="596" y="71"/>
                  </a:cubicBezTo>
                  <a:cubicBezTo>
                    <a:pt x="453" y="48"/>
                    <a:pt x="334" y="48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7256861" y="4304286"/>
              <a:ext cx="61173" cy="66069"/>
            </a:xfrm>
            <a:custGeom>
              <a:rect b="b" l="l" r="r" t="t"/>
              <a:pathLst>
                <a:path extrusionOk="0" h="1930" w="1787">
                  <a:moveTo>
                    <a:pt x="1" y="1"/>
                  </a:moveTo>
                  <a:lnTo>
                    <a:pt x="1644" y="1929"/>
                  </a:lnTo>
                  <a:lnTo>
                    <a:pt x="1787" y="1144"/>
                  </a:lnTo>
                  <a:cubicBezTo>
                    <a:pt x="1501" y="858"/>
                    <a:pt x="1334" y="501"/>
                    <a:pt x="1334" y="96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7193257" y="4160817"/>
              <a:ext cx="65281" cy="100301"/>
            </a:xfrm>
            <a:custGeom>
              <a:rect b="b" l="l" r="r" t="t"/>
              <a:pathLst>
                <a:path extrusionOk="0" h="2930" w="1907">
                  <a:moveTo>
                    <a:pt x="1668" y="0"/>
                  </a:moveTo>
                  <a:lnTo>
                    <a:pt x="1668" y="0"/>
                  </a:lnTo>
                  <a:cubicBezTo>
                    <a:pt x="1" y="381"/>
                    <a:pt x="215" y="2810"/>
                    <a:pt x="1906" y="2929"/>
                  </a:cubicBezTo>
                  <a:cubicBezTo>
                    <a:pt x="1739" y="2548"/>
                    <a:pt x="1668" y="2144"/>
                    <a:pt x="1668" y="1739"/>
                  </a:cubicBezTo>
                  <a:lnTo>
                    <a:pt x="1668" y="1715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7206334" y="4084992"/>
              <a:ext cx="57100" cy="74216"/>
            </a:xfrm>
            <a:custGeom>
              <a:rect b="b" l="l" r="r" t="t"/>
              <a:pathLst>
                <a:path extrusionOk="0" h="2168" w="1668">
                  <a:moveTo>
                    <a:pt x="1667" y="0"/>
                  </a:moveTo>
                  <a:lnTo>
                    <a:pt x="1667" y="0"/>
                  </a:lnTo>
                  <a:cubicBezTo>
                    <a:pt x="738" y="72"/>
                    <a:pt x="24" y="858"/>
                    <a:pt x="0" y="1787"/>
                  </a:cubicBezTo>
                  <a:cubicBezTo>
                    <a:pt x="0" y="1906"/>
                    <a:pt x="24" y="2049"/>
                    <a:pt x="48" y="2168"/>
                  </a:cubicBezTo>
                  <a:cubicBezTo>
                    <a:pt x="381" y="1834"/>
                    <a:pt x="810" y="1620"/>
                    <a:pt x="1286" y="1572"/>
                  </a:cubicBezTo>
                  <a:lnTo>
                    <a:pt x="1286" y="1453"/>
                  </a:lnTo>
                  <a:cubicBezTo>
                    <a:pt x="1286" y="953"/>
                    <a:pt x="1405" y="453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7444352" y="4160817"/>
              <a:ext cx="50596" cy="99480"/>
            </a:xfrm>
            <a:custGeom>
              <a:rect b="b" l="l" r="r" t="t"/>
              <a:pathLst>
                <a:path extrusionOk="0" h="2906" w="1478">
                  <a:moveTo>
                    <a:pt x="239" y="0"/>
                  </a:moveTo>
                  <a:lnTo>
                    <a:pt x="239" y="1715"/>
                  </a:lnTo>
                  <a:cubicBezTo>
                    <a:pt x="239" y="2144"/>
                    <a:pt x="168" y="2548"/>
                    <a:pt x="1" y="2906"/>
                  </a:cubicBezTo>
                  <a:cubicBezTo>
                    <a:pt x="807" y="2906"/>
                    <a:pt x="1471" y="2245"/>
                    <a:pt x="1477" y="1441"/>
                  </a:cubicBezTo>
                  <a:lnTo>
                    <a:pt x="1477" y="1441"/>
                  </a:lnTo>
                  <a:cubicBezTo>
                    <a:pt x="1477" y="1445"/>
                    <a:pt x="1477" y="1449"/>
                    <a:pt x="1477" y="1453"/>
                  </a:cubicBezTo>
                  <a:lnTo>
                    <a:pt x="1477" y="1429"/>
                  </a:lnTo>
                  <a:cubicBezTo>
                    <a:pt x="1477" y="1433"/>
                    <a:pt x="1477" y="1437"/>
                    <a:pt x="1477" y="1441"/>
                  </a:cubicBezTo>
                  <a:lnTo>
                    <a:pt x="1477" y="1441"/>
                  </a:lnTo>
                  <a:cubicBezTo>
                    <a:pt x="1472" y="708"/>
                    <a:pt x="950" y="119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7440279" y="4084992"/>
              <a:ext cx="56278" cy="74216"/>
            </a:xfrm>
            <a:custGeom>
              <a:rect b="b" l="l" r="r" t="t"/>
              <a:pathLst>
                <a:path extrusionOk="0" h="2168" w="1644">
                  <a:moveTo>
                    <a:pt x="1" y="0"/>
                  </a:moveTo>
                  <a:lnTo>
                    <a:pt x="1" y="0"/>
                  </a:lnTo>
                  <a:cubicBezTo>
                    <a:pt x="239" y="453"/>
                    <a:pt x="382" y="953"/>
                    <a:pt x="382" y="1453"/>
                  </a:cubicBezTo>
                  <a:lnTo>
                    <a:pt x="382" y="1572"/>
                  </a:lnTo>
                  <a:cubicBezTo>
                    <a:pt x="834" y="1620"/>
                    <a:pt x="1287" y="1834"/>
                    <a:pt x="1620" y="2168"/>
                  </a:cubicBezTo>
                  <a:cubicBezTo>
                    <a:pt x="1644" y="2049"/>
                    <a:pt x="1644" y="1906"/>
                    <a:pt x="1644" y="1787"/>
                  </a:cubicBezTo>
                  <a:cubicBezTo>
                    <a:pt x="1644" y="858"/>
                    <a:pt x="930" y="9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16"/>
          <p:cNvGrpSpPr/>
          <p:nvPr/>
        </p:nvGrpSpPr>
        <p:grpSpPr>
          <a:xfrm>
            <a:off x="8005119" y="3724723"/>
            <a:ext cx="293509" cy="366870"/>
            <a:chOff x="8000356" y="4051582"/>
            <a:chExt cx="293509" cy="366870"/>
          </a:xfrm>
        </p:grpSpPr>
        <p:sp>
          <p:nvSpPr>
            <p:cNvPr id="783" name="Google Shape;783;p16"/>
            <p:cNvSpPr/>
            <p:nvPr/>
          </p:nvSpPr>
          <p:spPr>
            <a:xfrm>
              <a:off x="8225367" y="4058086"/>
              <a:ext cx="62782" cy="69321"/>
            </a:xfrm>
            <a:custGeom>
              <a:rect b="b" l="l" r="r" t="t"/>
              <a:pathLst>
                <a:path extrusionOk="0" h="2025" w="1834">
                  <a:moveTo>
                    <a:pt x="0" y="1"/>
                  </a:moveTo>
                  <a:lnTo>
                    <a:pt x="0" y="2025"/>
                  </a:lnTo>
                  <a:lnTo>
                    <a:pt x="1834" y="20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8000356" y="4051582"/>
              <a:ext cx="293509" cy="366870"/>
            </a:xfrm>
            <a:custGeom>
              <a:rect b="b" l="l" r="r" t="t"/>
              <a:pathLst>
                <a:path extrusionOk="0" h="10717" w="8574">
                  <a:moveTo>
                    <a:pt x="1504" y="1046"/>
                  </a:moveTo>
                  <a:cubicBezTo>
                    <a:pt x="1518" y="1046"/>
                    <a:pt x="1533" y="1046"/>
                    <a:pt x="1548" y="1048"/>
                  </a:cubicBezTo>
                  <a:lnTo>
                    <a:pt x="2525" y="1048"/>
                  </a:lnTo>
                  <a:cubicBezTo>
                    <a:pt x="2906" y="1072"/>
                    <a:pt x="2906" y="1643"/>
                    <a:pt x="2525" y="1667"/>
                  </a:cubicBezTo>
                  <a:lnTo>
                    <a:pt x="1548" y="1667"/>
                  </a:lnTo>
                  <a:cubicBezTo>
                    <a:pt x="1533" y="1669"/>
                    <a:pt x="1518" y="1669"/>
                    <a:pt x="1504" y="1669"/>
                  </a:cubicBezTo>
                  <a:cubicBezTo>
                    <a:pt x="1087" y="1669"/>
                    <a:pt x="1087" y="1046"/>
                    <a:pt x="1504" y="1046"/>
                  </a:cubicBezTo>
                  <a:close/>
                  <a:moveTo>
                    <a:pt x="3712" y="2141"/>
                  </a:moveTo>
                  <a:cubicBezTo>
                    <a:pt x="4129" y="2141"/>
                    <a:pt x="4129" y="2765"/>
                    <a:pt x="3712" y="2765"/>
                  </a:cubicBezTo>
                  <a:cubicBezTo>
                    <a:pt x="3698" y="2765"/>
                    <a:pt x="3683" y="2764"/>
                    <a:pt x="3668" y="2763"/>
                  </a:cubicBezTo>
                  <a:lnTo>
                    <a:pt x="1548" y="2763"/>
                  </a:lnTo>
                  <a:cubicBezTo>
                    <a:pt x="1533" y="2764"/>
                    <a:pt x="1518" y="2765"/>
                    <a:pt x="1504" y="2765"/>
                  </a:cubicBezTo>
                  <a:cubicBezTo>
                    <a:pt x="1087" y="2765"/>
                    <a:pt x="1087" y="2141"/>
                    <a:pt x="1504" y="2141"/>
                  </a:cubicBezTo>
                  <a:cubicBezTo>
                    <a:pt x="1518" y="2141"/>
                    <a:pt x="1533" y="2142"/>
                    <a:pt x="1548" y="2143"/>
                  </a:cubicBezTo>
                  <a:lnTo>
                    <a:pt x="3668" y="2143"/>
                  </a:lnTo>
                  <a:cubicBezTo>
                    <a:pt x="3683" y="2142"/>
                    <a:pt x="3698" y="2141"/>
                    <a:pt x="3712" y="2141"/>
                  </a:cubicBezTo>
                  <a:close/>
                  <a:moveTo>
                    <a:pt x="4829" y="4261"/>
                  </a:moveTo>
                  <a:cubicBezTo>
                    <a:pt x="5225" y="4261"/>
                    <a:pt x="5225" y="4884"/>
                    <a:pt x="4829" y="4884"/>
                  </a:cubicBezTo>
                  <a:cubicBezTo>
                    <a:pt x="4816" y="4884"/>
                    <a:pt x="4802" y="4884"/>
                    <a:pt x="4787" y="4882"/>
                  </a:cubicBezTo>
                  <a:lnTo>
                    <a:pt x="1548" y="4882"/>
                  </a:lnTo>
                  <a:cubicBezTo>
                    <a:pt x="1533" y="4884"/>
                    <a:pt x="1518" y="4884"/>
                    <a:pt x="1504" y="4884"/>
                  </a:cubicBezTo>
                  <a:cubicBezTo>
                    <a:pt x="1087" y="4884"/>
                    <a:pt x="1087" y="4261"/>
                    <a:pt x="1504" y="4261"/>
                  </a:cubicBezTo>
                  <a:cubicBezTo>
                    <a:pt x="1518" y="4261"/>
                    <a:pt x="1533" y="4261"/>
                    <a:pt x="1548" y="4263"/>
                  </a:cubicBezTo>
                  <a:lnTo>
                    <a:pt x="4787" y="4263"/>
                  </a:lnTo>
                  <a:cubicBezTo>
                    <a:pt x="4802" y="4261"/>
                    <a:pt x="4816" y="4261"/>
                    <a:pt x="4829" y="4261"/>
                  </a:cubicBezTo>
                  <a:close/>
                  <a:moveTo>
                    <a:pt x="6852" y="3815"/>
                  </a:moveTo>
                  <a:cubicBezTo>
                    <a:pt x="7095" y="3815"/>
                    <a:pt x="7313" y="4136"/>
                    <a:pt x="7073" y="4358"/>
                  </a:cubicBezTo>
                  <a:lnTo>
                    <a:pt x="6859" y="4572"/>
                  </a:lnTo>
                  <a:lnTo>
                    <a:pt x="7073" y="4787"/>
                  </a:lnTo>
                  <a:cubicBezTo>
                    <a:pt x="7264" y="5001"/>
                    <a:pt x="7145" y="5335"/>
                    <a:pt x="6859" y="5335"/>
                  </a:cubicBezTo>
                  <a:cubicBezTo>
                    <a:pt x="6787" y="5335"/>
                    <a:pt x="6692" y="5287"/>
                    <a:pt x="6645" y="5239"/>
                  </a:cubicBezTo>
                  <a:lnTo>
                    <a:pt x="6430" y="5025"/>
                  </a:lnTo>
                  <a:lnTo>
                    <a:pt x="6216" y="5239"/>
                  </a:lnTo>
                  <a:cubicBezTo>
                    <a:pt x="6144" y="5299"/>
                    <a:pt x="6061" y="5329"/>
                    <a:pt x="5981" y="5329"/>
                  </a:cubicBezTo>
                  <a:cubicBezTo>
                    <a:pt x="5900" y="5329"/>
                    <a:pt x="5823" y="5299"/>
                    <a:pt x="5763" y="5239"/>
                  </a:cubicBezTo>
                  <a:cubicBezTo>
                    <a:pt x="5644" y="5120"/>
                    <a:pt x="5644" y="4930"/>
                    <a:pt x="5763" y="4787"/>
                  </a:cubicBezTo>
                  <a:lnTo>
                    <a:pt x="5978" y="4572"/>
                  </a:lnTo>
                  <a:lnTo>
                    <a:pt x="5763" y="4358"/>
                  </a:lnTo>
                  <a:cubicBezTo>
                    <a:pt x="5644" y="4239"/>
                    <a:pt x="5644" y="4049"/>
                    <a:pt x="5763" y="3906"/>
                  </a:cubicBezTo>
                  <a:cubicBezTo>
                    <a:pt x="5823" y="3846"/>
                    <a:pt x="5900" y="3816"/>
                    <a:pt x="5981" y="3816"/>
                  </a:cubicBezTo>
                  <a:cubicBezTo>
                    <a:pt x="6061" y="3816"/>
                    <a:pt x="6144" y="3846"/>
                    <a:pt x="6216" y="3906"/>
                  </a:cubicBezTo>
                  <a:lnTo>
                    <a:pt x="6430" y="4120"/>
                  </a:lnTo>
                  <a:lnTo>
                    <a:pt x="6645" y="3906"/>
                  </a:lnTo>
                  <a:cubicBezTo>
                    <a:pt x="6709" y="3842"/>
                    <a:pt x="6781" y="3815"/>
                    <a:pt x="6852" y="3815"/>
                  </a:cubicBezTo>
                  <a:close/>
                  <a:moveTo>
                    <a:pt x="4829" y="6404"/>
                  </a:moveTo>
                  <a:cubicBezTo>
                    <a:pt x="5225" y="6404"/>
                    <a:pt x="5225" y="7028"/>
                    <a:pt x="4829" y="7028"/>
                  </a:cubicBezTo>
                  <a:cubicBezTo>
                    <a:pt x="4816" y="7028"/>
                    <a:pt x="4802" y="7027"/>
                    <a:pt x="4787" y="7025"/>
                  </a:cubicBezTo>
                  <a:lnTo>
                    <a:pt x="1548" y="7025"/>
                  </a:lnTo>
                  <a:cubicBezTo>
                    <a:pt x="1533" y="7027"/>
                    <a:pt x="1518" y="7028"/>
                    <a:pt x="1504" y="7028"/>
                  </a:cubicBezTo>
                  <a:cubicBezTo>
                    <a:pt x="1087" y="7028"/>
                    <a:pt x="1087" y="6404"/>
                    <a:pt x="1504" y="6404"/>
                  </a:cubicBezTo>
                  <a:cubicBezTo>
                    <a:pt x="1518" y="6404"/>
                    <a:pt x="1533" y="6405"/>
                    <a:pt x="1548" y="6406"/>
                  </a:cubicBezTo>
                  <a:lnTo>
                    <a:pt x="4787" y="6406"/>
                  </a:lnTo>
                  <a:cubicBezTo>
                    <a:pt x="4802" y="6405"/>
                    <a:pt x="4816" y="6404"/>
                    <a:pt x="4829" y="6404"/>
                  </a:cubicBezTo>
                  <a:close/>
                  <a:moveTo>
                    <a:pt x="6858" y="5955"/>
                  </a:moveTo>
                  <a:cubicBezTo>
                    <a:pt x="7099" y="5955"/>
                    <a:pt x="7311" y="6263"/>
                    <a:pt x="7073" y="6501"/>
                  </a:cubicBezTo>
                  <a:lnTo>
                    <a:pt x="6859" y="6716"/>
                  </a:lnTo>
                  <a:lnTo>
                    <a:pt x="7073" y="6930"/>
                  </a:lnTo>
                  <a:cubicBezTo>
                    <a:pt x="7192" y="7049"/>
                    <a:pt x="7192" y="7240"/>
                    <a:pt x="7073" y="7383"/>
                  </a:cubicBezTo>
                  <a:cubicBezTo>
                    <a:pt x="7026" y="7430"/>
                    <a:pt x="6954" y="7478"/>
                    <a:pt x="6859" y="7478"/>
                  </a:cubicBezTo>
                  <a:cubicBezTo>
                    <a:pt x="6787" y="7478"/>
                    <a:pt x="6692" y="7430"/>
                    <a:pt x="6645" y="7383"/>
                  </a:cubicBezTo>
                  <a:lnTo>
                    <a:pt x="6430" y="7168"/>
                  </a:lnTo>
                  <a:lnTo>
                    <a:pt x="6216" y="7383"/>
                  </a:lnTo>
                  <a:cubicBezTo>
                    <a:pt x="6150" y="7433"/>
                    <a:pt x="6081" y="7455"/>
                    <a:pt x="6014" y="7455"/>
                  </a:cubicBezTo>
                  <a:cubicBezTo>
                    <a:pt x="5765" y="7455"/>
                    <a:pt x="5557" y="7155"/>
                    <a:pt x="5763" y="6930"/>
                  </a:cubicBezTo>
                  <a:lnTo>
                    <a:pt x="5978" y="6716"/>
                  </a:lnTo>
                  <a:lnTo>
                    <a:pt x="5763" y="6501"/>
                  </a:lnTo>
                  <a:cubicBezTo>
                    <a:pt x="5644" y="6359"/>
                    <a:pt x="5644" y="6168"/>
                    <a:pt x="5763" y="6049"/>
                  </a:cubicBezTo>
                  <a:cubicBezTo>
                    <a:pt x="5823" y="5989"/>
                    <a:pt x="5900" y="5960"/>
                    <a:pt x="5981" y="5960"/>
                  </a:cubicBezTo>
                  <a:cubicBezTo>
                    <a:pt x="6061" y="5960"/>
                    <a:pt x="6144" y="5989"/>
                    <a:pt x="6216" y="6049"/>
                  </a:cubicBezTo>
                  <a:lnTo>
                    <a:pt x="6430" y="6263"/>
                  </a:lnTo>
                  <a:lnTo>
                    <a:pt x="6645" y="6049"/>
                  </a:lnTo>
                  <a:cubicBezTo>
                    <a:pt x="6711" y="5983"/>
                    <a:pt x="6786" y="5955"/>
                    <a:pt x="6858" y="5955"/>
                  </a:cubicBezTo>
                  <a:close/>
                  <a:moveTo>
                    <a:pt x="4829" y="8452"/>
                  </a:moveTo>
                  <a:cubicBezTo>
                    <a:pt x="5232" y="8452"/>
                    <a:pt x="5225" y="9098"/>
                    <a:pt x="4809" y="9098"/>
                  </a:cubicBezTo>
                  <a:cubicBezTo>
                    <a:pt x="4802" y="9098"/>
                    <a:pt x="4794" y="9098"/>
                    <a:pt x="4787" y="9097"/>
                  </a:cubicBezTo>
                  <a:lnTo>
                    <a:pt x="1548" y="9097"/>
                  </a:lnTo>
                  <a:cubicBezTo>
                    <a:pt x="1540" y="9098"/>
                    <a:pt x="1533" y="9098"/>
                    <a:pt x="1525" y="9098"/>
                  </a:cubicBezTo>
                  <a:cubicBezTo>
                    <a:pt x="1087" y="9098"/>
                    <a:pt x="1080" y="8452"/>
                    <a:pt x="1504" y="8452"/>
                  </a:cubicBezTo>
                  <a:cubicBezTo>
                    <a:pt x="1518" y="8452"/>
                    <a:pt x="1533" y="8453"/>
                    <a:pt x="1548" y="8454"/>
                  </a:cubicBezTo>
                  <a:lnTo>
                    <a:pt x="4787" y="8454"/>
                  </a:lnTo>
                  <a:cubicBezTo>
                    <a:pt x="4802" y="8453"/>
                    <a:pt x="4816" y="8452"/>
                    <a:pt x="4829" y="8452"/>
                  </a:cubicBezTo>
                  <a:close/>
                  <a:moveTo>
                    <a:pt x="6859" y="8014"/>
                  </a:moveTo>
                  <a:cubicBezTo>
                    <a:pt x="6936" y="8014"/>
                    <a:pt x="7014" y="8049"/>
                    <a:pt x="7073" y="8121"/>
                  </a:cubicBezTo>
                  <a:cubicBezTo>
                    <a:pt x="7192" y="8240"/>
                    <a:pt x="7192" y="8430"/>
                    <a:pt x="7073" y="8549"/>
                  </a:cubicBezTo>
                  <a:lnTo>
                    <a:pt x="6859" y="8764"/>
                  </a:lnTo>
                  <a:lnTo>
                    <a:pt x="7073" y="9002"/>
                  </a:lnTo>
                  <a:cubicBezTo>
                    <a:pt x="7192" y="9121"/>
                    <a:pt x="7192" y="9311"/>
                    <a:pt x="7073" y="9431"/>
                  </a:cubicBezTo>
                  <a:cubicBezTo>
                    <a:pt x="7026" y="9502"/>
                    <a:pt x="6954" y="9526"/>
                    <a:pt x="6859" y="9526"/>
                  </a:cubicBezTo>
                  <a:cubicBezTo>
                    <a:pt x="6787" y="9526"/>
                    <a:pt x="6692" y="9502"/>
                    <a:pt x="6645" y="9431"/>
                  </a:cubicBezTo>
                  <a:lnTo>
                    <a:pt x="6430" y="9216"/>
                  </a:lnTo>
                  <a:lnTo>
                    <a:pt x="6216" y="9431"/>
                  </a:lnTo>
                  <a:cubicBezTo>
                    <a:pt x="6146" y="9490"/>
                    <a:pt x="6071" y="9515"/>
                    <a:pt x="6000" y="9515"/>
                  </a:cubicBezTo>
                  <a:cubicBezTo>
                    <a:pt x="5757" y="9515"/>
                    <a:pt x="5561" y="9223"/>
                    <a:pt x="5763" y="9002"/>
                  </a:cubicBezTo>
                  <a:lnTo>
                    <a:pt x="5978" y="8764"/>
                  </a:lnTo>
                  <a:lnTo>
                    <a:pt x="5763" y="8549"/>
                  </a:lnTo>
                  <a:cubicBezTo>
                    <a:pt x="5527" y="8332"/>
                    <a:pt x="5734" y="8017"/>
                    <a:pt x="5983" y="8017"/>
                  </a:cubicBezTo>
                  <a:cubicBezTo>
                    <a:pt x="6061" y="8017"/>
                    <a:pt x="6142" y="8047"/>
                    <a:pt x="6216" y="8121"/>
                  </a:cubicBezTo>
                  <a:lnTo>
                    <a:pt x="6430" y="8335"/>
                  </a:lnTo>
                  <a:lnTo>
                    <a:pt x="6645" y="8121"/>
                  </a:lnTo>
                  <a:cubicBezTo>
                    <a:pt x="6704" y="8049"/>
                    <a:pt x="6781" y="8014"/>
                    <a:pt x="6859" y="8014"/>
                  </a:cubicBezTo>
                  <a:close/>
                  <a:moveTo>
                    <a:pt x="905" y="0"/>
                  </a:moveTo>
                  <a:cubicBezTo>
                    <a:pt x="405" y="0"/>
                    <a:pt x="0" y="381"/>
                    <a:pt x="0" y="881"/>
                  </a:cubicBezTo>
                  <a:lnTo>
                    <a:pt x="0" y="9812"/>
                  </a:lnTo>
                  <a:cubicBezTo>
                    <a:pt x="0" y="10312"/>
                    <a:pt x="405" y="10717"/>
                    <a:pt x="905" y="10717"/>
                  </a:cubicBezTo>
                  <a:lnTo>
                    <a:pt x="7669" y="10717"/>
                  </a:lnTo>
                  <a:cubicBezTo>
                    <a:pt x="8169" y="10717"/>
                    <a:pt x="8574" y="10312"/>
                    <a:pt x="8574" y="9812"/>
                  </a:cubicBezTo>
                  <a:lnTo>
                    <a:pt x="8574" y="2834"/>
                  </a:lnTo>
                  <a:lnTo>
                    <a:pt x="6264" y="2834"/>
                  </a:lnTo>
                  <a:cubicBezTo>
                    <a:pt x="6073" y="2834"/>
                    <a:pt x="5954" y="2691"/>
                    <a:pt x="5954" y="2524"/>
                  </a:cubicBezTo>
                  <a:lnTo>
                    <a:pt x="5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6"/>
          <p:cNvGrpSpPr/>
          <p:nvPr/>
        </p:nvGrpSpPr>
        <p:grpSpPr>
          <a:xfrm>
            <a:off x="843278" y="4236119"/>
            <a:ext cx="293509" cy="366904"/>
            <a:chOff x="867091" y="4631994"/>
            <a:chExt cx="293509" cy="366904"/>
          </a:xfrm>
        </p:grpSpPr>
        <p:sp>
          <p:nvSpPr>
            <p:cNvPr id="786" name="Google Shape;786;p16"/>
            <p:cNvSpPr/>
            <p:nvPr/>
          </p:nvSpPr>
          <p:spPr>
            <a:xfrm>
              <a:off x="1092101" y="4638532"/>
              <a:ext cx="62817" cy="69321"/>
            </a:xfrm>
            <a:custGeom>
              <a:rect b="b" l="l" r="r" t="t"/>
              <a:pathLst>
                <a:path extrusionOk="0" h="2025" w="1835">
                  <a:moveTo>
                    <a:pt x="0" y="0"/>
                  </a:moveTo>
                  <a:lnTo>
                    <a:pt x="0" y="2025"/>
                  </a:lnTo>
                  <a:lnTo>
                    <a:pt x="1834" y="2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867091" y="4631994"/>
              <a:ext cx="293509" cy="366904"/>
            </a:xfrm>
            <a:custGeom>
              <a:rect b="b" l="l" r="r" t="t"/>
              <a:pathLst>
                <a:path extrusionOk="0" h="10718" w="8574">
                  <a:moveTo>
                    <a:pt x="1482" y="1070"/>
                  </a:moveTo>
                  <a:cubicBezTo>
                    <a:pt x="1496" y="1070"/>
                    <a:pt x="1510" y="1071"/>
                    <a:pt x="1525" y="1073"/>
                  </a:cubicBezTo>
                  <a:lnTo>
                    <a:pt x="2501" y="1073"/>
                  </a:lnTo>
                  <a:cubicBezTo>
                    <a:pt x="2882" y="1096"/>
                    <a:pt x="2882" y="1644"/>
                    <a:pt x="2501" y="1692"/>
                  </a:cubicBezTo>
                  <a:lnTo>
                    <a:pt x="1525" y="1692"/>
                  </a:lnTo>
                  <a:cubicBezTo>
                    <a:pt x="1510" y="1693"/>
                    <a:pt x="1496" y="1694"/>
                    <a:pt x="1482" y="1694"/>
                  </a:cubicBezTo>
                  <a:cubicBezTo>
                    <a:pt x="1086" y="1694"/>
                    <a:pt x="1086" y="1070"/>
                    <a:pt x="1482" y="1070"/>
                  </a:cubicBezTo>
                  <a:close/>
                  <a:moveTo>
                    <a:pt x="3709" y="2142"/>
                  </a:moveTo>
                  <a:cubicBezTo>
                    <a:pt x="4107" y="2142"/>
                    <a:pt x="4107" y="2789"/>
                    <a:pt x="3709" y="2789"/>
                  </a:cubicBezTo>
                  <a:cubicBezTo>
                    <a:pt x="3696" y="2789"/>
                    <a:pt x="3682" y="2789"/>
                    <a:pt x="3668" y="2787"/>
                  </a:cubicBezTo>
                  <a:lnTo>
                    <a:pt x="1525" y="2787"/>
                  </a:lnTo>
                  <a:cubicBezTo>
                    <a:pt x="1511" y="2789"/>
                    <a:pt x="1497" y="2789"/>
                    <a:pt x="1484" y="2789"/>
                  </a:cubicBezTo>
                  <a:cubicBezTo>
                    <a:pt x="1086" y="2789"/>
                    <a:pt x="1086" y="2142"/>
                    <a:pt x="1484" y="2142"/>
                  </a:cubicBezTo>
                  <a:cubicBezTo>
                    <a:pt x="1497" y="2142"/>
                    <a:pt x="1511" y="2143"/>
                    <a:pt x="1525" y="2144"/>
                  </a:cubicBezTo>
                  <a:lnTo>
                    <a:pt x="3668" y="2144"/>
                  </a:lnTo>
                  <a:cubicBezTo>
                    <a:pt x="3682" y="2143"/>
                    <a:pt x="3696" y="2142"/>
                    <a:pt x="3709" y="2142"/>
                  </a:cubicBezTo>
                  <a:close/>
                  <a:moveTo>
                    <a:pt x="4830" y="4285"/>
                  </a:moveTo>
                  <a:cubicBezTo>
                    <a:pt x="5226" y="4285"/>
                    <a:pt x="5226" y="4909"/>
                    <a:pt x="4830" y="4909"/>
                  </a:cubicBezTo>
                  <a:cubicBezTo>
                    <a:pt x="4816" y="4909"/>
                    <a:pt x="4802" y="4908"/>
                    <a:pt x="4787" y="4907"/>
                  </a:cubicBezTo>
                  <a:lnTo>
                    <a:pt x="1549" y="4907"/>
                  </a:lnTo>
                  <a:cubicBezTo>
                    <a:pt x="1533" y="4908"/>
                    <a:pt x="1518" y="4909"/>
                    <a:pt x="1504" y="4909"/>
                  </a:cubicBezTo>
                  <a:cubicBezTo>
                    <a:pt x="1087" y="4909"/>
                    <a:pt x="1087" y="4285"/>
                    <a:pt x="1504" y="4285"/>
                  </a:cubicBezTo>
                  <a:cubicBezTo>
                    <a:pt x="1518" y="4285"/>
                    <a:pt x="1533" y="4286"/>
                    <a:pt x="1549" y="4287"/>
                  </a:cubicBezTo>
                  <a:lnTo>
                    <a:pt x="4787" y="4287"/>
                  </a:lnTo>
                  <a:cubicBezTo>
                    <a:pt x="4802" y="4286"/>
                    <a:pt x="4816" y="4285"/>
                    <a:pt x="4830" y="4285"/>
                  </a:cubicBezTo>
                  <a:close/>
                  <a:moveTo>
                    <a:pt x="7481" y="3775"/>
                  </a:moveTo>
                  <a:cubicBezTo>
                    <a:pt x="7562" y="3775"/>
                    <a:pt x="7645" y="3811"/>
                    <a:pt x="7716" y="3883"/>
                  </a:cubicBezTo>
                  <a:cubicBezTo>
                    <a:pt x="7836" y="4002"/>
                    <a:pt x="7836" y="4192"/>
                    <a:pt x="7716" y="4311"/>
                  </a:cubicBezTo>
                  <a:lnTo>
                    <a:pt x="6812" y="5192"/>
                  </a:lnTo>
                  <a:cubicBezTo>
                    <a:pt x="6764" y="5264"/>
                    <a:pt x="6669" y="5288"/>
                    <a:pt x="6597" y="5288"/>
                  </a:cubicBezTo>
                  <a:cubicBezTo>
                    <a:pt x="6502" y="5288"/>
                    <a:pt x="6430" y="5264"/>
                    <a:pt x="6383" y="5192"/>
                  </a:cubicBezTo>
                  <a:lnTo>
                    <a:pt x="5954" y="4788"/>
                  </a:lnTo>
                  <a:cubicBezTo>
                    <a:pt x="5835" y="4669"/>
                    <a:pt x="5835" y="4478"/>
                    <a:pt x="5954" y="4359"/>
                  </a:cubicBezTo>
                  <a:lnTo>
                    <a:pt x="6002" y="4335"/>
                  </a:lnTo>
                  <a:cubicBezTo>
                    <a:pt x="6061" y="4276"/>
                    <a:pt x="6139" y="4246"/>
                    <a:pt x="6216" y="4246"/>
                  </a:cubicBezTo>
                  <a:cubicBezTo>
                    <a:pt x="6294" y="4246"/>
                    <a:pt x="6371" y="4276"/>
                    <a:pt x="6430" y="4335"/>
                  </a:cubicBezTo>
                  <a:lnTo>
                    <a:pt x="6621" y="4526"/>
                  </a:lnTo>
                  <a:lnTo>
                    <a:pt x="7264" y="3883"/>
                  </a:lnTo>
                  <a:cubicBezTo>
                    <a:pt x="7324" y="3811"/>
                    <a:pt x="7401" y="3775"/>
                    <a:pt x="7481" y="3775"/>
                  </a:cubicBezTo>
                  <a:close/>
                  <a:moveTo>
                    <a:pt x="4828" y="6405"/>
                  </a:moveTo>
                  <a:cubicBezTo>
                    <a:pt x="5226" y="6405"/>
                    <a:pt x="5226" y="7052"/>
                    <a:pt x="4828" y="7052"/>
                  </a:cubicBezTo>
                  <a:cubicBezTo>
                    <a:pt x="4815" y="7052"/>
                    <a:pt x="4801" y="7051"/>
                    <a:pt x="4787" y="7050"/>
                  </a:cubicBezTo>
                  <a:lnTo>
                    <a:pt x="1549" y="7050"/>
                  </a:lnTo>
                  <a:cubicBezTo>
                    <a:pt x="1534" y="7051"/>
                    <a:pt x="1519" y="7052"/>
                    <a:pt x="1505" y="7052"/>
                  </a:cubicBezTo>
                  <a:cubicBezTo>
                    <a:pt x="1087" y="7052"/>
                    <a:pt x="1087" y="6405"/>
                    <a:pt x="1505" y="6405"/>
                  </a:cubicBezTo>
                  <a:cubicBezTo>
                    <a:pt x="1519" y="6405"/>
                    <a:pt x="1534" y="6405"/>
                    <a:pt x="1549" y="6407"/>
                  </a:cubicBezTo>
                  <a:lnTo>
                    <a:pt x="4787" y="6407"/>
                  </a:lnTo>
                  <a:cubicBezTo>
                    <a:pt x="4801" y="6405"/>
                    <a:pt x="4815" y="6405"/>
                    <a:pt x="4828" y="6405"/>
                  </a:cubicBezTo>
                  <a:close/>
                  <a:moveTo>
                    <a:pt x="7493" y="5895"/>
                  </a:moveTo>
                  <a:cubicBezTo>
                    <a:pt x="7574" y="5895"/>
                    <a:pt x="7657" y="5931"/>
                    <a:pt x="7716" y="6002"/>
                  </a:cubicBezTo>
                  <a:cubicBezTo>
                    <a:pt x="7836" y="6121"/>
                    <a:pt x="7836" y="6312"/>
                    <a:pt x="7716" y="6431"/>
                  </a:cubicBezTo>
                  <a:lnTo>
                    <a:pt x="6835" y="7336"/>
                  </a:lnTo>
                  <a:cubicBezTo>
                    <a:pt x="6764" y="7383"/>
                    <a:pt x="6692" y="7431"/>
                    <a:pt x="6597" y="7431"/>
                  </a:cubicBezTo>
                  <a:cubicBezTo>
                    <a:pt x="6526" y="7431"/>
                    <a:pt x="6454" y="7383"/>
                    <a:pt x="6383" y="7336"/>
                  </a:cubicBezTo>
                  <a:lnTo>
                    <a:pt x="5978" y="6931"/>
                  </a:lnTo>
                  <a:cubicBezTo>
                    <a:pt x="5859" y="6788"/>
                    <a:pt x="5859" y="6597"/>
                    <a:pt x="5978" y="6478"/>
                  </a:cubicBezTo>
                  <a:lnTo>
                    <a:pt x="6002" y="6478"/>
                  </a:lnTo>
                  <a:cubicBezTo>
                    <a:pt x="6061" y="6407"/>
                    <a:pt x="6139" y="6371"/>
                    <a:pt x="6216" y="6371"/>
                  </a:cubicBezTo>
                  <a:cubicBezTo>
                    <a:pt x="6294" y="6371"/>
                    <a:pt x="6371" y="6407"/>
                    <a:pt x="6430" y="6478"/>
                  </a:cubicBezTo>
                  <a:lnTo>
                    <a:pt x="6621" y="6645"/>
                  </a:lnTo>
                  <a:lnTo>
                    <a:pt x="7288" y="6002"/>
                  </a:lnTo>
                  <a:cubicBezTo>
                    <a:pt x="7335" y="5931"/>
                    <a:pt x="7413" y="5895"/>
                    <a:pt x="7493" y="5895"/>
                  </a:cubicBezTo>
                  <a:close/>
                  <a:moveTo>
                    <a:pt x="4830" y="8477"/>
                  </a:moveTo>
                  <a:cubicBezTo>
                    <a:pt x="5226" y="8477"/>
                    <a:pt x="5226" y="9100"/>
                    <a:pt x="4830" y="9100"/>
                  </a:cubicBezTo>
                  <a:cubicBezTo>
                    <a:pt x="4816" y="9100"/>
                    <a:pt x="4802" y="9100"/>
                    <a:pt x="4787" y="9098"/>
                  </a:cubicBezTo>
                  <a:lnTo>
                    <a:pt x="1549" y="9098"/>
                  </a:lnTo>
                  <a:cubicBezTo>
                    <a:pt x="1533" y="9100"/>
                    <a:pt x="1518" y="9100"/>
                    <a:pt x="1504" y="9100"/>
                  </a:cubicBezTo>
                  <a:cubicBezTo>
                    <a:pt x="1087" y="9100"/>
                    <a:pt x="1087" y="8477"/>
                    <a:pt x="1504" y="8477"/>
                  </a:cubicBezTo>
                  <a:cubicBezTo>
                    <a:pt x="1518" y="8477"/>
                    <a:pt x="1533" y="8477"/>
                    <a:pt x="1549" y="8479"/>
                  </a:cubicBezTo>
                  <a:lnTo>
                    <a:pt x="4787" y="8479"/>
                  </a:lnTo>
                  <a:cubicBezTo>
                    <a:pt x="4802" y="8477"/>
                    <a:pt x="4816" y="8477"/>
                    <a:pt x="4830" y="8477"/>
                  </a:cubicBezTo>
                  <a:close/>
                  <a:moveTo>
                    <a:pt x="7483" y="7970"/>
                  </a:moveTo>
                  <a:cubicBezTo>
                    <a:pt x="7722" y="7970"/>
                    <a:pt x="7929" y="8285"/>
                    <a:pt x="7693" y="8503"/>
                  </a:cubicBezTo>
                  <a:lnTo>
                    <a:pt x="7716" y="8503"/>
                  </a:lnTo>
                  <a:lnTo>
                    <a:pt x="6812" y="9384"/>
                  </a:lnTo>
                  <a:cubicBezTo>
                    <a:pt x="6764" y="9455"/>
                    <a:pt x="6669" y="9479"/>
                    <a:pt x="6597" y="9479"/>
                  </a:cubicBezTo>
                  <a:cubicBezTo>
                    <a:pt x="6502" y="9479"/>
                    <a:pt x="6430" y="9455"/>
                    <a:pt x="6383" y="9384"/>
                  </a:cubicBezTo>
                  <a:lnTo>
                    <a:pt x="5954" y="8979"/>
                  </a:lnTo>
                  <a:cubicBezTo>
                    <a:pt x="5835" y="8860"/>
                    <a:pt x="5835" y="8669"/>
                    <a:pt x="5954" y="8550"/>
                  </a:cubicBezTo>
                  <a:cubicBezTo>
                    <a:pt x="6014" y="8479"/>
                    <a:pt x="6097" y="8443"/>
                    <a:pt x="6180" y="8443"/>
                  </a:cubicBezTo>
                  <a:cubicBezTo>
                    <a:pt x="6264" y="8443"/>
                    <a:pt x="6347" y="8479"/>
                    <a:pt x="6407" y="8550"/>
                  </a:cubicBezTo>
                  <a:lnTo>
                    <a:pt x="6597" y="8717"/>
                  </a:lnTo>
                  <a:lnTo>
                    <a:pt x="7264" y="8074"/>
                  </a:lnTo>
                  <a:cubicBezTo>
                    <a:pt x="7332" y="8000"/>
                    <a:pt x="7409" y="7970"/>
                    <a:pt x="7483" y="7970"/>
                  </a:cubicBezTo>
                  <a:close/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lnTo>
                    <a:pt x="1" y="9836"/>
                  </a:lnTo>
                  <a:cubicBezTo>
                    <a:pt x="1" y="10313"/>
                    <a:pt x="405" y="10717"/>
                    <a:pt x="906" y="10717"/>
                  </a:cubicBezTo>
                  <a:lnTo>
                    <a:pt x="7669" y="10717"/>
                  </a:lnTo>
                  <a:cubicBezTo>
                    <a:pt x="8169" y="10717"/>
                    <a:pt x="8574" y="10313"/>
                    <a:pt x="8574" y="9836"/>
                  </a:cubicBezTo>
                  <a:lnTo>
                    <a:pt x="8574" y="2835"/>
                  </a:lnTo>
                  <a:lnTo>
                    <a:pt x="6264" y="2835"/>
                  </a:lnTo>
                  <a:cubicBezTo>
                    <a:pt x="6073" y="2835"/>
                    <a:pt x="5954" y="2692"/>
                    <a:pt x="5954" y="2525"/>
                  </a:cubicBezTo>
                  <a:lnTo>
                    <a:pt x="5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16"/>
          <p:cNvGrpSpPr/>
          <p:nvPr/>
        </p:nvGrpSpPr>
        <p:grpSpPr>
          <a:xfrm>
            <a:off x="1660001" y="4240710"/>
            <a:ext cx="253594" cy="367554"/>
            <a:chOff x="1679051" y="4631822"/>
            <a:chExt cx="253594" cy="367554"/>
          </a:xfrm>
        </p:grpSpPr>
        <p:sp>
          <p:nvSpPr>
            <p:cNvPr id="789" name="Google Shape;789;p16"/>
            <p:cNvSpPr/>
            <p:nvPr/>
          </p:nvSpPr>
          <p:spPr>
            <a:xfrm>
              <a:off x="1743477" y="4708640"/>
              <a:ext cx="111701" cy="95714"/>
            </a:xfrm>
            <a:custGeom>
              <a:rect b="b" l="l" r="r" t="t"/>
              <a:pathLst>
                <a:path extrusionOk="0" h="2796" w="3263">
                  <a:moveTo>
                    <a:pt x="1881" y="0"/>
                  </a:moveTo>
                  <a:cubicBezTo>
                    <a:pt x="619" y="0"/>
                    <a:pt x="0" y="1501"/>
                    <a:pt x="881" y="2382"/>
                  </a:cubicBezTo>
                  <a:cubicBezTo>
                    <a:pt x="1167" y="2668"/>
                    <a:pt x="1519" y="2796"/>
                    <a:pt x="1863" y="2796"/>
                  </a:cubicBezTo>
                  <a:cubicBezTo>
                    <a:pt x="2578" y="2796"/>
                    <a:pt x="3263" y="2242"/>
                    <a:pt x="3263" y="1406"/>
                  </a:cubicBezTo>
                  <a:cubicBezTo>
                    <a:pt x="3263" y="620"/>
                    <a:pt x="2644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1679051" y="4631822"/>
              <a:ext cx="253594" cy="249692"/>
            </a:xfrm>
            <a:custGeom>
              <a:rect b="b" l="l" r="r" t="t"/>
              <a:pathLst>
                <a:path extrusionOk="0" h="7294" w="7408">
                  <a:moveTo>
                    <a:pt x="3728" y="1610"/>
                  </a:moveTo>
                  <a:cubicBezTo>
                    <a:pt x="4778" y="1610"/>
                    <a:pt x="5788" y="2421"/>
                    <a:pt x="5788" y="3650"/>
                  </a:cubicBezTo>
                  <a:cubicBezTo>
                    <a:pt x="5788" y="4745"/>
                    <a:pt x="4883" y="5650"/>
                    <a:pt x="3763" y="5674"/>
                  </a:cubicBezTo>
                  <a:cubicBezTo>
                    <a:pt x="1954" y="5674"/>
                    <a:pt x="1049" y="3483"/>
                    <a:pt x="2311" y="2197"/>
                  </a:cubicBezTo>
                  <a:cubicBezTo>
                    <a:pt x="2724" y="1791"/>
                    <a:pt x="3230" y="1610"/>
                    <a:pt x="3728" y="1610"/>
                  </a:cubicBezTo>
                  <a:close/>
                  <a:moveTo>
                    <a:pt x="3036" y="0"/>
                  </a:moveTo>
                  <a:cubicBezTo>
                    <a:pt x="3000" y="0"/>
                    <a:pt x="2965" y="2"/>
                    <a:pt x="2930" y="6"/>
                  </a:cubicBezTo>
                  <a:cubicBezTo>
                    <a:pt x="2716" y="77"/>
                    <a:pt x="2549" y="244"/>
                    <a:pt x="2454" y="435"/>
                  </a:cubicBezTo>
                  <a:cubicBezTo>
                    <a:pt x="2406" y="482"/>
                    <a:pt x="2358" y="554"/>
                    <a:pt x="2311" y="601"/>
                  </a:cubicBezTo>
                  <a:lnTo>
                    <a:pt x="2120" y="601"/>
                  </a:lnTo>
                  <a:cubicBezTo>
                    <a:pt x="2061" y="589"/>
                    <a:pt x="2003" y="583"/>
                    <a:pt x="1946" y="583"/>
                  </a:cubicBezTo>
                  <a:cubicBezTo>
                    <a:pt x="1776" y="583"/>
                    <a:pt x="1620" y="637"/>
                    <a:pt x="1477" y="744"/>
                  </a:cubicBezTo>
                  <a:cubicBezTo>
                    <a:pt x="1334" y="887"/>
                    <a:pt x="1239" y="1101"/>
                    <a:pt x="1215" y="1340"/>
                  </a:cubicBezTo>
                  <a:cubicBezTo>
                    <a:pt x="1215" y="1411"/>
                    <a:pt x="1192" y="1482"/>
                    <a:pt x="1168" y="1530"/>
                  </a:cubicBezTo>
                  <a:cubicBezTo>
                    <a:pt x="1120" y="1578"/>
                    <a:pt x="1049" y="1601"/>
                    <a:pt x="977" y="1625"/>
                  </a:cubicBezTo>
                  <a:cubicBezTo>
                    <a:pt x="763" y="1697"/>
                    <a:pt x="596" y="1840"/>
                    <a:pt x="477" y="2030"/>
                  </a:cubicBezTo>
                  <a:cubicBezTo>
                    <a:pt x="406" y="2244"/>
                    <a:pt x="406" y="2459"/>
                    <a:pt x="477" y="2673"/>
                  </a:cubicBezTo>
                  <a:cubicBezTo>
                    <a:pt x="501" y="2745"/>
                    <a:pt x="525" y="2816"/>
                    <a:pt x="525" y="2887"/>
                  </a:cubicBezTo>
                  <a:cubicBezTo>
                    <a:pt x="477" y="2935"/>
                    <a:pt x="453" y="3007"/>
                    <a:pt x="406" y="3054"/>
                  </a:cubicBezTo>
                  <a:cubicBezTo>
                    <a:pt x="1" y="3364"/>
                    <a:pt x="1" y="3935"/>
                    <a:pt x="406" y="4221"/>
                  </a:cubicBezTo>
                  <a:cubicBezTo>
                    <a:pt x="453" y="4269"/>
                    <a:pt x="477" y="4340"/>
                    <a:pt x="525" y="4388"/>
                  </a:cubicBezTo>
                  <a:cubicBezTo>
                    <a:pt x="525" y="4483"/>
                    <a:pt x="501" y="4554"/>
                    <a:pt x="477" y="4626"/>
                  </a:cubicBezTo>
                  <a:cubicBezTo>
                    <a:pt x="406" y="4816"/>
                    <a:pt x="406" y="5055"/>
                    <a:pt x="477" y="5245"/>
                  </a:cubicBezTo>
                  <a:cubicBezTo>
                    <a:pt x="596" y="5436"/>
                    <a:pt x="763" y="5578"/>
                    <a:pt x="977" y="5650"/>
                  </a:cubicBezTo>
                  <a:cubicBezTo>
                    <a:pt x="1049" y="5674"/>
                    <a:pt x="1120" y="5698"/>
                    <a:pt x="1168" y="5745"/>
                  </a:cubicBezTo>
                  <a:cubicBezTo>
                    <a:pt x="1192" y="5817"/>
                    <a:pt x="1215" y="5888"/>
                    <a:pt x="1215" y="5959"/>
                  </a:cubicBezTo>
                  <a:cubicBezTo>
                    <a:pt x="1239" y="6174"/>
                    <a:pt x="1334" y="6388"/>
                    <a:pt x="1477" y="6555"/>
                  </a:cubicBezTo>
                  <a:cubicBezTo>
                    <a:pt x="1619" y="6643"/>
                    <a:pt x="1773" y="6692"/>
                    <a:pt x="1940" y="6692"/>
                  </a:cubicBezTo>
                  <a:cubicBezTo>
                    <a:pt x="1999" y="6692"/>
                    <a:pt x="2059" y="6686"/>
                    <a:pt x="2120" y="6674"/>
                  </a:cubicBezTo>
                  <a:lnTo>
                    <a:pt x="2311" y="6674"/>
                  </a:lnTo>
                  <a:cubicBezTo>
                    <a:pt x="2358" y="6745"/>
                    <a:pt x="2406" y="6793"/>
                    <a:pt x="2454" y="6841"/>
                  </a:cubicBezTo>
                  <a:cubicBezTo>
                    <a:pt x="2549" y="7055"/>
                    <a:pt x="2739" y="7198"/>
                    <a:pt x="2954" y="7269"/>
                  </a:cubicBezTo>
                  <a:cubicBezTo>
                    <a:pt x="2989" y="7273"/>
                    <a:pt x="3023" y="7275"/>
                    <a:pt x="3058" y="7275"/>
                  </a:cubicBezTo>
                  <a:cubicBezTo>
                    <a:pt x="3236" y="7275"/>
                    <a:pt x="3410" y="7222"/>
                    <a:pt x="3549" y="7103"/>
                  </a:cubicBezTo>
                  <a:cubicBezTo>
                    <a:pt x="3621" y="7079"/>
                    <a:pt x="3692" y="7055"/>
                    <a:pt x="3740" y="7031"/>
                  </a:cubicBezTo>
                  <a:cubicBezTo>
                    <a:pt x="3811" y="7055"/>
                    <a:pt x="3883" y="7079"/>
                    <a:pt x="3954" y="7103"/>
                  </a:cubicBezTo>
                  <a:cubicBezTo>
                    <a:pt x="4097" y="7222"/>
                    <a:pt x="4264" y="7269"/>
                    <a:pt x="4430" y="7293"/>
                  </a:cubicBezTo>
                  <a:lnTo>
                    <a:pt x="4549" y="7293"/>
                  </a:lnTo>
                  <a:cubicBezTo>
                    <a:pt x="4764" y="7222"/>
                    <a:pt x="4954" y="7055"/>
                    <a:pt x="5049" y="6864"/>
                  </a:cubicBezTo>
                  <a:cubicBezTo>
                    <a:pt x="5097" y="6817"/>
                    <a:pt x="5145" y="6745"/>
                    <a:pt x="5192" y="6698"/>
                  </a:cubicBezTo>
                  <a:lnTo>
                    <a:pt x="5383" y="6698"/>
                  </a:lnTo>
                  <a:cubicBezTo>
                    <a:pt x="5436" y="6710"/>
                    <a:pt x="5492" y="6716"/>
                    <a:pt x="5547" y="6716"/>
                  </a:cubicBezTo>
                  <a:cubicBezTo>
                    <a:pt x="5712" y="6716"/>
                    <a:pt x="5877" y="6662"/>
                    <a:pt x="6002" y="6555"/>
                  </a:cubicBezTo>
                  <a:cubicBezTo>
                    <a:pt x="6169" y="6412"/>
                    <a:pt x="6264" y="6198"/>
                    <a:pt x="6288" y="5959"/>
                  </a:cubicBezTo>
                  <a:cubicBezTo>
                    <a:pt x="6288" y="5888"/>
                    <a:pt x="6312" y="5817"/>
                    <a:pt x="6335" y="5769"/>
                  </a:cubicBezTo>
                  <a:cubicBezTo>
                    <a:pt x="6383" y="5721"/>
                    <a:pt x="6455" y="5698"/>
                    <a:pt x="6502" y="5674"/>
                  </a:cubicBezTo>
                  <a:cubicBezTo>
                    <a:pt x="6716" y="5602"/>
                    <a:pt x="6907" y="5459"/>
                    <a:pt x="7026" y="5269"/>
                  </a:cubicBezTo>
                  <a:cubicBezTo>
                    <a:pt x="7098" y="5055"/>
                    <a:pt x="7074" y="4840"/>
                    <a:pt x="7002" y="4626"/>
                  </a:cubicBezTo>
                  <a:cubicBezTo>
                    <a:pt x="6978" y="4554"/>
                    <a:pt x="6955" y="4483"/>
                    <a:pt x="6955" y="4412"/>
                  </a:cubicBezTo>
                  <a:cubicBezTo>
                    <a:pt x="7002" y="4340"/>
                    <a:pt x="7026" y="4292"/>
                    <a:pt x="7074" y="4245"/>
                  </a:cubicBezTo>
                  <a:lnTo>
                    <a:pt x="7098" y="4221"/>
                  </a:lnTo>
                  <a:cubicBezTo>
                    <a:pt x="7264" y="4078"/>
                    <a:pt x="7383" y="3864"/>
                    <a:pt x="7407" y="3650"/>
                  </a:cubicBezTo>
                  <a:cubicBezTo>
                    <a:pt x="7383" y="3411"/>
                    <a:pt x="7264" y="3197"/>
                    <a:pt x="7098" y="3054"/>
                  </a:cubicBezTo>
                  <a:cubicBezTo>
                    <a:pt x="7050" y="3007"/>
                    <a:pt x="7002" y="2935"/>
                    <a:pt x="6978" y="2887"/>
                  </a:cubicBezTo>
                  <a:cubicBezTo>
                    <a:pt x="6978" y="2816"/>
                    <a:pt x="7002" y="2745"/>
                    <a:pt x="7026" y="2673"/>
                  </a:cubicBezTo>
                  <a:cubicBezTo>
                    <a:pt x="7098" y="2459"/>
                    <a:pt x="7098" y="2244"/>
                    <a:pt x="7026" y="2030"/>
                  </a:cubicBezTo>
                  <a:cubicBezTo>
                    <a:pt x="6907" y="1840"/>
                    <a:pt x="6716" y="1697"/>
                    <a:pt x="6502" y="1649"/>
                  </a:cubicBezTo>
                  <a:cubicBezTo>
                    <a:pt x="6431" y="1601"/>
                    <a:pt x="6383" y="1578"/>
                    <a:pt x="6312" y="1554"/>
                  </a:cubicBezTo>
                  <a:cubicBezTo>
                    <a:pt x="6288" y="1482"/>
                    <a:pt x="6288" y="1411"/>
                    <a:pt x="6264" y="1340"/>
                  </a:cubicBezTo>
                  <a:cubicBezTo>
                    <a:pt x="6264" y="1101"/>
                    <a:pt x="6169" y="887"/>
                    <a:pt x="6002" y="744"/>
                  </a:cubicBezTo>
                  <a:cubicBezTo>
                    <a:pt x="5877" y="637"/>
                    <a:pt x="5712" y="583"/>
                    <a:pt x="5547" y="583"/>
                  </a:cubicBezTo>
                  <a:cubicBezTo>
                    <a:pt x="5492" y="583"/>
                    <a:pt x="5436" y="589"/>
                    <a:pt x="5383" y="601"/>
                  </a:cubicBezTo>
                  <a:lnTo>
                    <a:pt x="5169" y="601"/>
                  </a:lnTo>
                  <a:cubicBezTo>
                    <a:pt x="5121" y="554"/>
                    <a:pt x="5073" y="482"/>
                    <a:pt x="5049" y="435"/>
                  </a:cubicBezTo>
                  <a:cubicBezTo>
                    <a:pt x="4930" y="244"/>
                    <a:pt x="4764" y="77"/>
                    <a:pt x="4549" y="6"/>
                  </a:cubicBezTo>
                  <a:cubicBezTo>
                    <a:pt x="4515" y="2"/>
                    <a:pt x="4480" y="0"/>
                    <a:pt x="4445" y="0"/>
                  </a:cubicBezTo>
                  <a:cubicBezTo>
                    <a:pt x="4266" y="0"/>
                    <a:pt x="4090" y="53"/>
                    <a:pt x="3930" y="173"/>
                  </a:cubicBezTo>
                  <a:cubicBezTo>
                    <a:pt x="3883" y="196"/>
                    <a:pt x="3811" y="244"/>
                    <a:pt x="3740" y="268"/>
                  </a:cubicBezTo>
                  <a:cubicBezTo>
                    <a:pt x="3668" y="244"/>
                    <a:pt x="3621" y="196"/>
                    <a:pt x="3549" y="173"/>
                  </a:cubicBezTo>
                  <a:cubicBezTo>
                    <a:pt x="3410" y="53"/>
                    <a:pt x="3220" y="0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1722253" y="4876585"/>
              <a:ext cx="75038" cy="122792"/>
            </a:xfrm>
            <a:custGeom>
              <a:rect b="b" l="l" r="r" t="t"/>
              <a:pathLst>
                <a:path extrusionOk="0" h="3587" w="2192">
                  <a:moveTo>
                    <a:pt x="1" y="0"/>
                  </a:moveTo>
                  <a:lnTo>
                    <a:pt x="1" y="3263"/>
                  </a:lnTo>
                  <a:cubicBezTo>
                    <a:pt x="1" y="3382"/>
                    <a:pt x="49" y="3477"/>
                    <a:pt x="144" y="3525"/>
                  </a:cubicBezTo>
                  <a:cubicBezTo>
                    <a:pt x="204" y="3570"/>
                    <a:pt x="265" y="3587"/>
                    <a:pt x="325" y="3587"/>
                  </a:cubicBezTo>
                  <a:cubicBezTo>
                    <a:pt x="360" y="3587"/>
                    <a:pt x="395" y="3581"/>
                    <a:pt x="430" y="3572"/>
                  </a:cubicBezTo>
                  <a:lnTo>
                    <a:pt x="2192" y="2882"/>
                  </a:lnTo>
                  <a:lnTo>
                    <a:pt x="2192" y="715"/>
                  </a:lnTo>
                  <a:cubicBezTo>
                    <a:pt x="2074" y="754"/>
                    <a:pt x="1956" y="772"/>
                    <a:pt x="1842" y="772"/>
                  </a:cubicBezTo>
                  <a:cubicBezTo>
                    <a:pt x="1749" y="772"/>
                    <a:pt x="1658" y="760"/>
                    <a:pt x="1573" y="738"/>
                  </a:cubicBezTo>
                  <a:lnTo>
                    <a:pt x="1549" y="738"/>
                  </a:lnTo>
                  <a:cubicBezTo>
                    <a:pt x="1239" y="643"/>
                    <a:pt x="954" y="453"/>
                    <a:pt x="763" y="167"/>
                  </a:cubicBezTo>
                  <a:cubicBezTo>
                    <a:pt x="729" y="170"/>
                    <a:pt x="695" y="171"/>
                    <a:pt x="662" y="171"/>
                  </a:cubicBezTo>
                  <a:cubicBezTo>
                    <a:pt x="434" y="171"/>
                    <a:pt x="208" y="10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1818480" y="4876585"/>
              <a:ext cx="75038" cy="122313"/>
            </a:xfrm>
            <a:custGeom>
              <a:rect b="b" l="l" r="r" t="t"/>
              <a:pathLst>
                <a:path extrusionOk="0" h="3573" w="2192">
                  <a:moveTo>
                    <a:pt x="2191" y="0"/>
                  </a:moveTo>
                  <a:cubicBezTo>
                    <a:pt x="1984" y="104"/>
                    <a:pt x="1758" y="171"/>
                    <a:pt x="1530" y="171"/>
                  </a:cubicBezTo>
                  <a:cubicBezTo>
                    <a:pt x="1497" y="171"/>
                    <a:pt x="1463" y="170"/>
                    <a:pt x="1429" y="167"/>
                  </a:cubicBezTo>
                  <a:cubicBezTo>
                    <a:pt x="1238" y="453"/>
                    <a:pt x="976" y="643"/>
                    <a:pt x="643" y="738"/>
                  </a:cubicBezTo>
                  <a:cubicBezTo>
                    <a:pt x="548" y="762"/>
                    <a:pt x="476" y="762"/>
                    <a:pt x="381" y="762"/>
                  </a:cubicBezTo>
                  <a:cubicBezTo>
                    <a:pt x="238" y="762"/>
                    <a:pt x="119" y="738"/>
                    <a:pt x="0" y="715"/>
                  </a:cubicBezTo>
                  <a:lnTo>
                    <a:pt x="0" y="2882"/>
                  </a:lnTo>
                  <a:lnTo>
                    <a:pt x="1762" y="3549"/>
                  </a:lnTo>
                  <a:cubicBezTo>
                    <a:pt x="1786" y="3572"/>
                    <a:pt x="1834" y="3572"/>
                    <a:pt x="1858" y="3572"/>
                  </a:cubicBezTo>
                  <a:cubicBezTo>
                    <a:pt x="1929" y="3572"/>
                    <a:pt x="2000" y="3549"/>
                    <a:pt x="2048" y="3525"/>
                  </a:cubicBezTo>
                  <a:cubicBezTo>
                    <a:pt x="2143" y="3453"/>
                    <a:pt x="2191" y="3358"/>
                    <a:pt x="2191" y="3263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16"/>
          <p:cNvGrpSpPr/>
          <p:nvPr/>
        </p:nvGrpSpPr>
        <p:grpSpPr>
          <a:xfrm>
            <a:off x="2396171" y="4242524"/>
            <a:ext cx="373716" cy="364645"/>
            <a:chOff x="2415221" y="4633637"/>
            <a:chExt cx="373716" cy="364645"/>
          </a:xfrm>
        </p:grpSpPr>
        <p:sp>
          <p:nvSpPr>
            <p:cNvPr id="794" name="Google Shape;794;p16"/>
            <p:cNvSpPr/>
            <p:nvPr/>
          </p:nvSpPr>
          <p:spPr>
            <a:xfrm>
              <a:off x="2415221" y="4633637"/>
              <a:ext cx="373716" cy="364645"/>
            </a:xfrm>
            <a:custGeom>
              <a:rect b="b" l="l" r="r" t="t"/>
              <a:pathLst>
                <a:path extrusionOk="0" h="10652" w="10917">
                  <a:moveTo>
                    <a:pt x="5740" y="1287"/>
                  </a:moveTo>
                  <a:cubicBezTo>
                    <a:pt x="7740" y="1453"/>
                    <a:pt x="9312" y="3025"/>
                    <a:pt x="9455" y="5025"/>
                  </a:cubicBezTo>
                  <a:lnTo>
                    <a:pt x="9074" y="5025"/>
                  </a:lnTo>
                  <a:cubicBezTo>
                    <a:pt x="9059" y="5024"/>
                    <a:pt x="9045" y="5023"/>
                    <a:pt x="9031" y="5023"/>
                  </a:cubicBezTo>
                  <a:cubicBezTo>
                    <a:pt x="8635" y="5023"/>
                    <a:pt x="8635" y="5647"/>
                    <a:pt x="9031" y="5647"/>
                  </a:cubicBezTo>
                  <a:cubicBezTo>
                    <a:pt x="9045" y="5647"/>
                    <a:pt x="9059" y="5646"/>
                    <a:pt x="9074" y="5645"/>
                  </a:cubicBezTo>
                  <a:lnTo>
                    <a:pt x="9455" y="5645"/>
                  </a:lnTo>
                  <a:cubicBezTo>
                    <a:pt x="9288" y="7621"/>
                    <a:pt x="7716" y="9193"/>
                    <a:pt x="5740" y="9336"/>
                  </a:cubicBezTo>
                  <a:lnTo>
                    <a:pt x="5740" y="8955"/>
                  </a:lnTo>
                  <a:cubicBezTo>
                    <a:pt x="5728" y="8764"/>
                    <a:pt x="5585" y="8669"/>
                    <a:pt x="5439" y="8669"/>
                  </a:cubicBezTo>
                  <a:cubicBezTo>
                    <a:pt x="5293" y="8669"/>
                    <a:pt x="5144" y="8764"/>
                    <a:pt x="5120" y="8955"/>
                  </a:cubicBezTo>
                  <a:lnTo>
                    <a:pt x="5120" y="9336"/>
                  </a:lnTo>
                  <a:cubicBezTo>
                    <a:pt x="3144" y="9169"/>
                    <a:pt x="1572" y="7597"/>
                    <a:pt x="1405" y="5645"/>
                  </a:cubicBezTo>
                  <a:lnTo>
                    <a:pt x="1786" y="5645"/>
                  </a:lnTo>
                  <a:cubicBezTo>
                    <a:pt x="2167" y="5597"/>
                    <a:pt x="2167" y="5049"/>
                    <a:pt x="1786" y="5002"/>
                  </a:cubicBezTo>
                  <a:lnTo>
                    <a:pt x="1405" y="5002"/>
                  </a:lnTo>
                  <a:cubicBezTo>
                    <a:pt x="1572" y="3025"/>
                    <a:pt x="3144" y="1453"/>
                    <a:pt x="5120" y="1287"/>
                  </a:cubicBezTo>
                  <a:lnTo>
                    <a:pt x="5120" y="1668"/>
                  </a:lnTo>
                  <a:cubicBezTo>
                    <a:pt x="5144" y="1858"/>
                    <a:pt x="5293" y="1953"/>
                    <a:pt x="5439" y="1953"/>
                  </a:cubicBezTo>
                  <a:cubicBezTo>
                    <a:pt x="5585" y="1953"/>
                    <a:pt x="5728" y="1858"/>
                    <a:pt x="5740" y="1668"/>
                  </a:cubicBezTo>
                  <a:lnTo>
                    <a:pt x="5740" y="1287"/>
                  </a:lnTo>
                  <a:close/>
                  <a:moveTo>
                    <a:pt x="5439" y="1"/>
                  </a:moveTo>
                  <a:cubicBezTo>
                    <a:pt x="5293" y="1"/>
                    <a:pt x="5144" y="96"/>
                    <a:pt x="5120" y="286"/>
                  </a:cubicBezTo>
                  <a:lnTo>
                    <a:pt x="5120" y="667"/>
                  </a:lnTo>
                  <a:cubicBezTo>
                    <a:pt x="2787" y="834"/>
                    <a:pt x="929" y="2692"/>
                    <a:pt x="786" y="5025"/>
                  </a:cubicBezTo>
                  <a:lnTo>
                    <a:pt x="381" y="5025"/>
                  </a:lnTo>
                  <a:cubicBezTo>
                    <a:pt x="0" y="5049"/>
                    <a:pt x="0" y="5597"/>
                    <a:pt x="381" y="5645"/>
                  </a:cubicBezTo>
                  <a:lnTo>
                    <a:pt x="786" y="5645"/>
                  </a:lnTo>
                  <a:cubicBezTo>
                    <a:pt x="953" y="7955"/>
                    <a:pt x="2810" y="9812"/>
                    <a:pt x="5120" y="9979"/>
                  </a:cubicBezTo>
                  <a:lnTo>
                    <a:pt x="5120" y="10384"/>
                  </a:lnTo>
                  <a:cubicBezTo>
                    <a:pt x="5144" y="10562"/>
                    <a:pt x="5293" y="10652"/>
                    <a:pt x="5439" y="10652"/>
                  </a:cubicBezTo>
                  <a:cubicBezTo>
                    <a:pt x="5585" y="10652"/>
                    <a:pt x="5728" y="10562"/>
                    <a:pt x="5740" y="10384"/>
                  </a:cubicBezTo>
                  <a:lnTo>
                    <a:pt x="5740" y="9979"/>
                  </a:lnTo>
                  <a:cubicBezTo>
                    <a:pt x="8073" y="9812"/>
                    <a:pt x="9931" y="7978"/>
                    <a:pt x="10074" y="5645"/>
                  </a:cubicBezTo>
                  <a:lnTo>
                    <a:pt x="10479" y="5645"/>
                  </a:lnTo>
                  <a:cubicBezTo>
                    <a:pt x="10493" y="5646"/>
                    <a:pt x="10507" y="5647"/>
                    <a:pt x="10521" y="5647"/>
                  </a:cubicBezTo>
                  <a:cubicBezTo>
                    <a:pt x="10917" y="5647"/>
                    <a:pt x="10917" y="5023"/>
                    <a:pt x="10521" y="5023"/>
                  </a:cubicBezTo>
                  <a:cubicBezTo>
                    <a:pt x="10507" y="5023"/>
                    <a:pt x="10493" y="5024"/>
                    <a:pt x="10479" y="5025"/>
                  </a:cubicBezTo>
                  <a:lnTo>
                    <a:pt x="10074" y="5025"/>
                  </a:lnTo>
                  <a:cubicBezTo>
                    <a:pt x="9931" y="2692"/>
                    <a:pt x="8073" y="834"/>
                    <a:pt x="5740" y="667"/>
                  </a:cubicBezTo>
                  <a:lnTo>
                    <a:pt x="5740" y="286"/>
                  </a:lnTo>
                  <a:cubicBezTo>
                    <a:pt x="5728" y="96"/>
                    <a:pt x="5585" y="1"/>
                    <a:pt x="5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2496729" y="4741435"/>
              <a:ext cx="209571" cy="90340"/>
            </a:xfrm>
            <a:custGeom>
              <a:rect b="b" l="l" r="r" t="t"/>
              <a:pathLst>
                <a:path extrusionOk="0" h="2639" w="6122">
                  <a:moveTo>
                    <a:pt x="3061" y="1"/>
                  </a:moveTo>
                  <a:cubicBezTo>
                    <a:pt x="3025" y="1"/>
                    <a:pt x="2989" y="7"/>
                    <a:pt x="2954" y="19"/>
                  </a:cubicBezTo>
                  <a:lnTo>
                    <a:pt x="215" y="1019"/>
                  </a:lnTo>
                  <a:cubicBezTo>
                    <a:pt x="96" y="1067"/>
                    <a:pt x="1" y="1186"/>
                    <a:pt x="1" y="1329"/>
                  </a:cubicBezTo>
                  <a:cubicBezTo>
                    <a:pt x="1" y="1448"/>
                    <a:pt x="96" y="1591"/>
                    <a:pt x="215" y="1614"/>
                  </a:cubicBezTo>
                  <a:lnTo>
                    <a:pt x="2954" y="2615"/>
                  </a:lnTo>
                  <a:cubicBezTo>
                    <a:pt x="2978" y="2638"/>
                    <a:pt x="3025" y="2638"/>
                    <a:pt x="3049" y="2638"/>
                  </a:cubicBezTo>
                  <a:cubicBezTo>
                    <a:pt x="3097" y="2638"/>
                    <a:pt x="3120" y="2638"/>
                    <a:pt x="3168" y="2615"/>
                  </a:cubicBezTo>
                  <a:lnTo>
                    <a:pt x="5907" y="1614"/>
                  </a:lnTo>
                  <a:cubicBezTo>
                    <a:pt x="6026" y="1567"/>
                    <a:pt x="6121" y="1448"/>
                    <a:pt x="6121" y="1329"/>
                  </a:cubicBezTo>
                  <a:cubicBezTo>
                    <a:pt x="6097" y="1186"/>
                    <a:pt x="6026" y="1067"/>
                    <a:pt x="5907" y="1019"/>
                  </a:cubicBezTo>
                  <a:lnTo>
                    <a:pt x="3168" y="19"/>
                  </a:lnTo>
                  <a:cubicBezTo>
                    <a:pt x="3132" y="7"/>
                    <a:pt x="3097" y="1"/>
                    <a:pt x="3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2539143" y="4832562"/>
              <a:ext cx="123134" cy="48336"/>
            </a:xfrm>
            <a:custGeom>
              <a:rect b="b" l="l" r="r" t="t"/>
              <a:pathLst>
                <a:path extrusionOk="0" h="1412" w="3597">
                  <a:moveTo>
                    <a:pt x="24" y="0"/>
                  </a:moveTo>
                  <a:lnTo>
                    <a:pt x="24" y="667"/>
                  </a:lnTo>
                  <a:cubicBezTo>
                    <a:pt x="0" y="762"/>
                    <a:pt x="72" y="881"/>
                    <a:pt x="167" y="929"/>
                  </a:cubicBezTo>
                  <a:cubicBezTo>
                    <a:pt x="667" y="1250"/>
                    <a:pt x="1238" y="1411"/>
                    <a:pt x="1810" y="1411"/>
                  </a:cubicBezTo>
                  <a:cubicBezTo>
                    <a:pt x="2382" y="1411"/>
                    <a:pt x="2953" y="1250"/>
                    <a:pt x="3453" y="929"/>
                  </a:cubicBezTo>
                  <a:cubicBezTo>
                    <a:pt x="3548" y="881"/>
                    <a:pt x="3596" y="762"/>
                    <a:pt x="3596" y="667"/>
                  </a:cubicBezTo>
                  <a:lnTo>
                    <a:pt x="3596" y="0"/>
                  </a:lnTo>
                  <a:lnTo>
                    <a:pt x="2120" y="548"/>
                  </a:lnTo>
                  <a:cubicBezTo>
                    <a:pt x="2024" y="596"/>
                    <a:pt x="1905" y="596"/>
                    <a:pt x="1810" y="596"/>
                  </a:cubicBezTo>
                  <a:cubicBezTo>
                    <a:pt x="1691" y="596"/>
                    <a:pt x="1596" y="596"/>
                    <a:pt x="1477" y="548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16"/>
          <p:cNvGrpSpPr/>
          <p:nvPr/>
        </p:nvGrpSpPr>
        <p:grpSpPr>
          <a:xfrm>
            <a:off x="3190883" y="4240881"/>
            <a:ext cx="366904" cy="366904"/>
            <a:chOff x="3205171" y="4631994"/>
            <a:chExt cx="366904" cy="366904"/>
          </a:xfrm>
        </p:grpSpPr>
        <p:sp>
          <p:nvSpPr>
            <p:cNvPr id="798" name="Google Shape;798;p16"/>
            <p:cNvSpPr/>
            <p:nvPr/>
          </p:nvSpPr>
          <p:spPr>
            <a:xfrm>
              <a:off x="3261415" y="4635280"/>
              <a:ext cx="92975" cy="145933"/>
            </a:xfrm>
            <a:custGeom>
              <a:rect b="b" l="l" r="r" t="t"/>
              <a:pathLst>
                <a:path extrusionOk="0" h="4263" w="2716">
                  <a:moveTo>
                    <a:pt x="2716" y="0"/>
                  </a:moveTo>
                  <a:cubicBezTo>
                    <a:pt x="1692" y="191"/>
                    <a:pt x="739" y="691"/>
                    <a:pt x="1" y="1405"/>
                  </a:cubicBezTo>
                  <a:cubicBezTo>
                    <a:pt x="1049" y="2024"/>
                    <a:pt x="1811" y="3072"/>
                    <a:pt x="2073" y="4263"/>
                  </a:cubicBezTo>
                  <a:lnTo>
                    <a:pt x="2716" y="4263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207601" y="4849678"/>
              <a:ext cx="53026" cy="41592"/>
            </a:xfrm>
            <a:custGeom>
              <a:rect b="b" l="l" r="r" t="t"/>
              <a:pathLst>
                <a:path extrusionOk="0" h="1215" w="1549">
                  <a:moveTo>
                    <a:pt x="1" y="0"/>
                  </a:moveTo>
                  <a:cubicBezTo>
                    <a:pt x="96" y="429"/>
                    <a:pt x="215" y="834"/>
                    <a:pt x="406" y="1215"/>
                  </a:cubicBezTo>
                  <a:lnTo>
                    <a:pt x="453" y="1191"/>
                  </a:lnTo>
                  <a:cubicBezTo>
                    <a:pt x="930" y="929"/>
                    <a:pt x="1311" y="524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207601" y="4739621"/>
              <a:ext cx="53026" cy="42414"/>
            </a:xfrm>
            <a:custGeom>
              <a:rect b="b" l="l" r="r" t="t"/>
              <a:pathLst>
                <a:path extrusionOk="0" h="1239" w="1549">
                  <a:moveTo>
                    <a:pt x="406" y="0"/>
                  </a:moveTo>
                  <a:cubicBezTo>
                    <a:pt x="215" y="405"/>
                    <a:pt x="96" y="810"/>
                    <a:pt x="1" y="1239"/>
                  </a:cubicBezTo>
                  <a:lnTo>
                    <a:pt x="1549" y="1239"/>
                  </a:lnTo>
                  <a:cubicBezTo>
                    <a:pt x="1311" y="715"/>
                    <a:pt x="930" y="286"/>
                    <a:pt x="430" y="24"/>
                  </a:cubicBezTo>
                  <a:lnTo>
                    <a:pt x="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515762" y="4739621"/>
              <a:ext cx="53026" cy="41592"/>
            </a:xfrm>
            <a:custGeom>
              <a:rect b="b" l="l" r="r" t="t"/>
              <a:pathLst>
                <a:path extrusionOk="0" h="1215" w="1549">
                  <a:moveTo>
                    <a:pt x="1120" y="0"/>
                  </a:moveTo>
                  <a:cubicBezTo>
                    <a:pt x="620" y="262"/>
                    <a:pt x="239" y="691"/>
                    <a:pt x="1" y="1191"/>
                  </a:cubicBezTo>
                  <a:lnTo>
                    <a:pt x="1" y="1215"/>
                  </a:lnTo>
                  <a:lnTo>
                    <a:pt x="1549" y="1215"/>
                  </a:lnTo>
                  <a:cubicBezTo>
                    <a:pt x="1454" y="786"/>
                    <a:pt x="1334" y="381"/>
                    <a:pt x="1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3422821" y="4635280"/>
              <a:ext cx="92975" cy="145933"/>
            </a:xfrm>
            <a:custGeom>
              <a:rect b="b" l="l" r="r" t="t"/>
              <a:pathLst>
                <a:path extrusionOk="0" h="4263" w="2716">
                  <a:moveTo>
                    <a:pt x="2716" y="1381"/>
                  </a:moveTo>
                  <a:cubicBezTo>
                    <a:pt x="2711" y="1384"/>
                    <a:pt x="2706" y="1387"/>
                    <a:pt x="2701" y="1391"/>
                  </a:cubicBezTo>
                  <a:lnTo>
                    <a:pt x="2701" y="1391"/>
                  </a:lnTo>
                  <a:cubicBezTo>
                    <a:pt x="2706" y="1395"/>
                    <a:pt x="2711" y="1400"/>
                    <a:pt x="2716" y="1405"/>
                  </a:cubicBezTo>
                  <a:lnTo>
                    <a:pt x="2716" y="1381"/>
                  </a:lnTo>
                  <a:close/>
                  <a:moveTo>
                    <a:pt x="1" y="0"/>
                  </a:moveTo>
                  <a:lnTo>
                    <a:pt x="1" y="4263"/>
                  </a:lnTo>
                  <a:lnTo>
                    <a:pt x="620" y="4263"/>
                  </a:lnTo>
                  <a:cubicBezTo>
                    <a:pt x="905" y="3054"/>
                    <a:pt x="1637" y="2034"/>
                    <a:pt x="2701" y="1391"/>
                  </a:cubicBezTo>
                  <a:lnTo>
                    <a:pt x="2701" y="1391"/>
                  </a:lnTo>
                  <a:cubicBezTo>
                    <a:pt x="1941" y="661"/>
                    <a:pt x="995" y="18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3422821" y="4849678"/>
              <a:ext cx="92975" cy="145967"/>
            </a:xfrm>
            <a:custGeom>
              <a:rect b="b" l="l" r="r" t="t"/>
              <a:pathLst>
                <a:path extrusionOk="0" h="4264" w="2716">
                  <a:moveTo>
                    <a:pt x="1" y="0"/>
                  </a:moveTo>
                  <a:lnTo>
                    <a:pt x="1" y="4263"/>
                  </a:lnTo>
                  <a:cubicBezTo>
                    <a:pt x="1001" y="4073"/>
                    <a:pt x="1954" y="3572"/>
                    <a:pt x="2716" y="2858"/>
                  </a:cubicBezTo>
                  <a:cubicBezTo>
                    <a:pt x="1644" y="2239"/>
                    <a:pt x="882" y="1191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3260593" y="4849678"/>
              <a:ext cx="93797" cy="146755"/>
            </a:xfrm>
            <a:custGeom>
              <a:rect b="b" l="l" r="r" t="t"/>
              <a:pathLst>
                <a:path extrusionOk="0" h="4287" w="2740">
                  <a:moveTo>
                    <a:pt x="2097" y="0"/>
                  </a:moveTo>
                  <a:cubicBezTo>
                    <a:pt x="1811" y="1191"/>
                    <a:pt x="1073" y="2239"/>
                    <a:pt x="1" y="2858"/>
                  </a:cubicBezTo>
                  <a:lnTo>
                    <a:pt x="25" y="2882"/>
                  </a:lnTo>
                  <a:cubicBezTo>
                    <a:pt x="763" y="3596"/>
                    <a:pt x="1716" y="4073"/>
                    <a:pt x="2740" y="4287"/>
                  </a:cubicBezTo>
                  <a:lnTo>
                    <a:pt x="2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3515762" y="4848856"/>
              <a:ext cx="53026" cy="42414"/>
            </a:xfrm>
            <a:custGeom>
              <a:rect b="b" l="l" r="r" t="t"/>
              <a:pathLst>
                <a:path extrusionOk="0" h="1239" w="1549">
                  <a:moveTo>
                    <a:pt x="1" y="1"/>
                  </a:moveTo>
                  <a:cubicBezTo>
                    <a:pt x="239" y="524"/>
                    <a:pt x="620" y="953"/>
                    <a:pt x="1120" y="1215"/>
                  </a:cubicBezTo>
                  <a:lnTo>
                    <a:pt x="1120" y="1239"/>
                  </a:lnTo>
                  <a:lnTo>
                    <a:pt x="1144" y="1239"/>
                  </a:lnTo>
                  <a:cubicBezTo>
                    <a:pt x="1334" y="834"/>
                    <a:pt x="1454" y="429"/>
                    <a:pt x="1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3205171" y="4631994"/>
              <a:ext cx="366904" cy="366904"/>
            </a:xfrm>
            <a:custGeom>
              <a:rect b="b" l="l" r="r" t="t"/>
              <a:pathLst>
                <a:path extrusionOk="0" h="10718" w="10718">
                  <a:moveTo>
                    <a:pt x="5025" y="1"/>
                  </a:moveTo>
                  <a:lnTo>
                    <a:pt x="5025" y="4692"/>
                  </a:lnTo>
                  <a:cubicBezTo>
                    <a:pt x="5025" y="4859"/>
                    <a:pt x="4859" y="5026"/>
                    <a:pt x="4692" y="5026"/>
                  </a:cubicBezTo>
                  <a:lnTo>
                    <a:pt x="3430" y="5026"/>
                  </a:lnTo>
                  <a:cubicBezTo>
                    <a:pt x="3287" y="5026"/>
                    <a:pt x="3144" y="4907"/>
                    <a:pt x="3096" y="4740"/>
                  </a:cubicBezTo>
                  <a:cubicBezTo>
                    <a:pt x="2930" y="3597"/>
                    <a:pt x="2239" y="2597"/>
                    <a:pt x="1239" y="2025"/>
                  </a:cubicBezTo>
                  <a:lnTo>
                    <a:pt x="1167" y="2001"/>
                  </a:lnTo>
                  <a:cubicBezTo>
                    <a:pt x="1025" y="2168"/>
                    <a:pt x="905" y="2359"/>
                    <a:pt x="786" y="2549"/>
                  </a:cubicBezTo>
                  <a:lnTo>
                    <a:pt x="810" y="2549"/>
                  </a:lnTo>
                  <a:cubicBezTo>
                    <a:pt x="1620" y="2978"/>
                    <a:pt x="2191" y="3716"/>
                    <a:pt x="2406" y="4597"/>
                  </a:cubicBezTo>
                  <a:cubicBezTo>
                    <a:pt x="2453" y="4811"/>
                    <a:pt x="2287" y="5026"/>
                    <a:pt x="2072" y="5026"/>
                  </a:cubicBezTo>
                  <a:lnTo>
                    <a:pt x="1" y="5026"/>
                  </a:lnTo>
                  <a:lnTo>
                    <a:pt x="1" y="5359"/>
                  </a:lnTo>
                  <a:lnTo>
                    <a:pt x="1" y="5693"/>
                  </a:lnTo>
                  <a:lnTo>
                    <a:pt x="2072" y="5693"/>
                  </a:lnTo>
                  <a:cubicBezTo>
                    <a:pt x="2287" y="5693"/>
                    <a:pt x="2453" y="5883"/>
                    <a:pt x="2406" y="6097"/>
                  </a:cubicBezTo>
                  <a:cubicBezTo>
                    <a:pt x="2191" y="6955"/>
                    <a:pt x="1620" y="7717"/>
                    <a:pt x="834" y="8145"/>
                  </a:cubicBezTo>
                  <a:lnTo>
                    <a:pt x="786" y="8169"/>
                  </a:lnTo>
                  <a:cubicBezTo>
                    <a:pt x="905" y="8360"/>
                    <a:pt x="1025" y="8526"/>
                    <a:pt x="1167" y="8717"/>
                  </a:cubicBezTo>
                  <a:lnTo>
                    <a:pt x="1239" y="8669"/>
                  </a:lnTo>
                  <a:cubicBezTo>
                    <a:pt x="2239" y="8098"/>
                    <a:pt x="2930" y="7098"/>
                    <a:pt x="3096" y="5954"/>
                  </a:cubicBezTo>
                  <a:cubicBezTo>
                    <a:pt x="3144" y="5812"/>
                    <a:pt x="3287" y="5693"/>
                    <a:pt x="3430" y="5693"/>
                  </a:cubicBezTo>
                  <a:lnTo>
                    <a:pt x="4692" y="5693"/>
                  </a:lnTo>
                  <a:cubicBezTo>
                    <a:pt x="4859" y="5693"/>
                    <a:pt x="5025" y="5835"/>
                    <a:pt x="5025" y="6026"/>
                  </a:cubicBezTo>
                  <a:lnTo>
                    <a:pt x="5025" y="10717"/>
                  </a:lnTo>
                  <a:lnTo>
                    <a:pt x="5692" y="10717"/>
                  </a:lnTo>
                  <a:lnTo>
                    <a:pt x="5692" y="6026"/>
                  </a:lnTo>
                  <a:cubicBezTo>
                    <a:pt x="5692" y="5835"/>
                    <a:pt x="5835" y="5693"/>
                    <a:pt x="6026" y="5693"/>
                  </a:cubicBezTo>
                  <a:lnTo>
                    <a:pt x="7264" y="5693"/>
                  </a:lnTo>
                  <a:cubicBezTo>
                    <a:pt x="7431" y="5693"/>
                    <a:pt x="7574" y="5812"/>
                    <a:pt x="7597" y="5978"/>
                  </a:cubicBezTo>
                  <a:cubicBezTo>
                    <a:pt x="7764" y="7121"/>
                    <a:pt x="8455" y="8122"/>
                    <a:pt x="9479" y="8693"/>
                  </a:cubicBezTo>
                  <a:lnTo>
                    <a:pt x="9526" y="8717"/>
                  </a:lnTo>
                  <a:cubicBezTo>
                    <a:pt x="9669" y="8550"/>
                    <a:pt x="9788" y="8360"/>
                    <a:pt x="9907" y="8169"/>
                  </a:cubicBezTo>
                  <a:lnTo>
                    <a:pt x="9884" y="8145"/>
                  </a:lnTo>
                  <a:cubicBezTo>
                    <a:pt x="9098" y="7741"/>
                    <a:pt x="8502" y="6979"/>
                    <a:pt x="8288" y="6097"/>
                  </a:cubicBezTo>
                  <a:cubicBezTo>
                    <a:pt x="8240" y="5883"/>
                    <a:pt x="8407" y="5693"/>
                    <a:pt x="8621" y="5693"/>
                  </a:cubicBezTo>
                  <a:lnTo>
                    <a:pt x="10693" y="5693"/>
                  </a:lnTo>
                  <a:lnTo>
                    <a:pt x="10693" y="5359"/>
                  </a:lnTo>
                  <a:lnTo>
                    <a:pt x="10717" y="5026"/>
                  </a:lnTo>
                  <a:lnTo>
                    <a:pt x="8621" y="5026"/>
                  </a:lnTo>
                  <a:cubicBezTo>
                    <a:pt x="8407" y="5026"/>
                    <a:pt x="8240" y="4835"/>
                    <a:pt x="8288" y="4621"/>
                  </a:cubicBezTo>
                  <a:cubicBezTo>
                    <a:pt x="8502" y="3740"/>
                    <a:pt x="9098" y="2978"/>
                    <a:pt x="9884" y="2573"/>
                  </a:cubicBezTo>
                  <a:lnTo>
                    <a:pt x="9907" y="2549"/>
                  </a:lnTo>
                  <a:cubicBezTo>
                    <a:pt x="9788" y="2359"/>
                    <a:pt x="9669" y="2168"/>
                    <a:pt x="9526" y="2001"/>
                  </a:cubicBezTo>
                  <a:lnTo>
                    <a:pt x="9479" y="2025"/>
                  </a:lnTo>
                  <a:cubicBezTo>
                    <a:pt x="8455" y="2597"/>
                    <a:pt x="7764" y="3597"/>
                    <a:pt x="7597" y="4740"/>
                  </a:cubicBezTo>
                  <a:cubicBezTo>
                    <a:pt x="7574" y="4907"/>
                    <a:pt x="7431" y="5026"/>
                    <a:pt x="7264" y="5026"/>
                  </a:cubicBezTo>
                  <a:lnTo>
                    <a:pt x="6026" y="5026"/>
                  </a:lnTo>
                  <a:cubicBezTo>
                    <a:pt x="5835" y="5026"/>
                    <a:pt x="5692" y="4883"/>
                    <a:pt x="5692" y="4692"/>
                  </a:cubicBezTo>
                  <a:lnTo>
                    <a:pt x="5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16"/>
          <p:cNvGrpSpPr/>
          <p:nvPr/>
        </p:nvGrpSpPr>
        <p:grpSpPr>
          <a:xfrm>
            <a:off x="4028929" y="4240881"/>
            <a:ext cx="280467" cy="366904"/>
            <a:chOff x="4043216" y="4631994"/>
            <a:chExt cx="280467" cy="366904"/>
          </a:xfrm>
        </p:grpSpPr>
        <p:sp>
          <p:nvSpPr>
            <p:cNvPr id="808" name="Google Shape;808;p16"/>
            <p:cNvSpPr/>
            <p:nvPr/>
          </p:nvSpPr>
          <p:spPr>
            <a:xfrm>
              <a:off x="4160634" y="4726578"/>
              <a:ext cx="39162" cy="33924"/>
            </a:xfrm>
            <a:custGeom>
              <a:rect b="b" l="l" r="r" t="t"/>
              <a:pathLst>
                <a:path extrusionOk="0" h="991" w="1144">
                  <a:moveTo>
                    <a:pt x="667" y="0"/>
                  </a:moveTo>
                  <a:cubicBezTo>
                    <a:pt x="214" y="0"/>
                    <a:pt x="0" y="524"/>
                    <a:pt x="310" y="834"/>
                  </a:cubicBezTo>
                  <a:cubicBezTo>
                    <a:pt x="411" y="943"/>
                    <a:pt x="535" y="991"/>
                    <a:pt x="657" y="991"/>
                  </a:cubicBezTo>
                  <a:cubicBezTo>
                    <a:pt x="906" y="991"/>
                    <a:pt x="1143" y="789"/>
                    <a:pt x="1143" y="500"/>
                  </a:cubicBezTo>
                  <a:cubicBezTo>
                    <a:pt x="1143" y="215"/>
                    <a:pt x="929" y="0"/>
                    <a:pt x="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4043216" y="4631994"/>
              <a:ext cx="280467" cy="226688"/>
            </a:xfrm>
            <a:custGeom>
              <a:rect b="b" l="l" r="r" t="t"/>
              <a:pathLst>
                <a:path extrusionOk="0" h="6622" w="8193">
                  <a:moveTo>
                    <a:pt x="1715" y="620"/>
                  </a:moveTo>
                  <a:lnTo>
                    <a:pt x="1715" y="2763"/>
                  </a:lnTo>
                  <a:lnTo>
                    <a:pt x="620" y="2168"/>
                  </a:lnTo>
                  <a:lnTo>
                    <a:pt x="620" y="620"/>
                  </a:lnTo>
                  <a:close/>
                  <a:moveTo>
                    <a:pt x="7550" y="644"/>
                  </a:moveTo>
                  <a:lnTo>
                    <a:pt x="7550" y="2192"/>
                  </a:lnTo>
                  <a:lnTo>
                    <a:pt x="6455" y="2787"/>
                  </a:lnTo>
                  <a:lnTo>
                    <a:pt x="6455" y="644"/>
                  </a:lnTo>
                  <a:close/>
                  <a:moveTo>
                    <a:pt x="4065" y="2134"/>
                  </a:moveTo>
                  <a:cubicBezTo>
                    <a:pt x="4644" y="2134"/>
                    <a:pt x="5200" y="2583"/>
                    <a:pt x="5216" y="3263"/>
                  </a:cubicBezTo>
                  <a:cubicBezTo>
                    <a:pt x="5216" y="3883"/>
                    <a:pt x="4692" y="4383"/>
                    <a:pt x="4097" y="4383"/>
                  </a:cubicBezTo>
                  <a:cubicBezTo>
                    <a:pt x="3073" y="4383"/>
                    <a:pt x="2573" y="3168"/>
                    <a:pt x="3287" y="2454"/>
                  </a:cubicBezTo>
                  <a:cubicBezTo>
                    <a:pt x="3516" y="2233"/>
                    <a:pt x="3793" y="2134"/>
                    <a:pt x="4065" y="2134"/>
                  </a:cubicBezTo>
                  <a:close/>
                  <a:moveTo>
                    <a:pt x="310" y="1"/>
                  </a:moveTo>
                  <a:cubicBezTo>
                    <a:pt x="144" y="1"/>
                    <a:pt x="1" y="144"/>
                    <a:pt x="25" y="310"/>
                  </a:cubicBezTo>
                  <a:lnTo>
                    <a:pt x="25" y="2382"/>
                  </a:lnTo>
                  <a:cubicBezTo>
                    <a:pt x="25" y="2501"/>
                    <a:pt x="72" y="2597"/>
                    <a:pt x="191" y="2668"/>
                  </a:cubicBezTo>
                  <a:lnTo>
                    <a:pt x="1739" y="3502"/>
                  </a:lnTo>
                  <a:cubicBezTo>
                    <a:pt x="1787" y="4287"/>
                    <a:pt x="2263" y="5002"/>
                    <a:pt x="2954" y="5383"/>
                  </a:cubicBezTo>
                  <a:lnTo>
                    <a:pt x="2478" y="6621"/>
                  </a:lnTo>
                  <a:lnTo>
                    <a:pt x="5716" y="6621"/>
                  </a:lnTo>
                  <a:lnTo>
                    <a:pt x="5240" y="5383"/>
                  </a:lnTo>
                  <a:cubicBezTo>
                    <a:pt x="5931" y="5002"/>
                    <a:pt x="6407" y="4287"/>
                    <a:pt x="6478" y="3502"/>
                  </a:cubicBezTo>
                  <a:lnTo>
                    <a:pt x="8026" y="2668"/>
                  </a:lnTo>
                  <a:cubicBezTo>
                    <a:pt x="8122" y="2597"/>
                    <a:pt x="8193" y="2501"/>
                    <a:pt x="8169" y="2382"/>
                  </a:cubicBezTo>
                  <a:lnTo>
                    <a:pt x="8169" y="310"/>
                  </a:lnTo>
                  <a:cubicBezTo>
                    <a:pt x="8193" y="144"/>
                    <a:pt x="8050" y="1"/>
                    <a:pt x="7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4083166" y="4879837"/>
              <a:ext cx="199781" cy="119061"/>
            </a:xfrm>
            <a:custGeom>
              <a:rect b="b" l="l" r="r" t="t"/>
              <a:pathLst>
                <a:path extrusionOk="0" h="3478" w="5836">
                  <a:moveTo>
                    <a:pt x="3853" y="1356"/>
                  </a:moveTo>
                  <a:cubicBezTo>
                    <a:pt x="4256" y="1356"/>
                    <a:pt x="4249" y="2001"/>
                    <a:pt x="3833" y="2001"/>
                  </a:cubicBezTo>
                  <a:cubicBezTo>
                    <a:pt x="3826" y="2001"/>
                    <a:pt x="3818" y="2001"/>
                    <a:pt x="3811" y="2001"/>
                  </a:cubicBezTo>
                  <a:lnTo>
                    <a:pt x="2025" y="2001"/>
                  </a:lnTo>
                  <a:cubicBezTo>
                    <a:pt x="2018" y="2001"/>
                    <a:pt x="2010" y="2001"/>
                    <a:pt x="2003" y="2001"/>
                  </a:cubicBezTo>
                  <a:cubicBezTo>
                    <a:pt x="1587" y="2001"/>
                    <a:pt x="1580" y="1356"/>
                    <a:pt x="1983" y="1356"/>
                  </a:cubicBezTo>
                  <a:cubicBezTo>
                    <a:pt x="1996" y="1356"/>
                    <a:pt x="2010" y="1356"/>
                    <a:pt x="2025" y="1358"/>
                  </a:cubicBezTo>
                  <a:lnTo>
                    <a:pt x="3811" y="1358"/>
                  </a:lnTo>
                  <a:cubicBezTo>
                    <a:pt x="3826" y="1356"/>
                    <a:pt x="3840" y="1356"/>
                    <a:pt x="3853" y="1356"/>
                  </a:cubicBezTo>
                  <a:close/>
                  <a:moveTo>
                    <a:pt x="453" y="0"/>
                  </a:moveTo>
                  <a:cubicBezTo>
                    <a:pt x="215" y="0"/>
                    <a:pt x="1" y="215"/>
                    <a:pt x="1" y="453"/>
                  </a:cubicBezTo>
                  <a:lnTo>
                    <a:pt x="1" y="2453"/>
                  </a:lnTo>
                  <a:cubicBezTo>
                    <a:pt x="1" y="3025"/>
                    <a:pt x="453" y="3477"/>
                    <a:pt x="1025" y="3477"/>
                  </a:cubicBezTo>
                  <a:lnTo>
                    <a:pt x="4811" y="3477"/>
                  </a:lnTo>
                  <a:cubicBezTo>
                    <a:pt x="5383" y="3477"/>
                    <a:pt x="5835" y="3025"/>
                    <a:pt x="5835" y="2453"/>
                  </a:cubicBezTo>
                  <a:lnTo>
                    <a:pt x="5835" y="453"/>
                  </a:lnTo>
                  <a:cubicBezTo>
                    <a:pt x="5835" y="215"/>
                    <a:pt x="5621" y="0"/>
                    <a:pt x="5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16"/>
          <p:cNvGrpSpPr/>
          <p:nvPr/>
        </p:nvGrpSpPr>
        <p:grpSpPr>
          <a:xfrm>
            <a:off x="4771915" y="4240676"/>
            <a:ext cx="389052" cy="367452"/>
            <a:chOff x="4781440" y="4631788"/>
            <a:chExt cx="389052" cy="367452"/>
          </a:xfrm>
        </p:grpSpPr>
        <p:sp>
          <p:nvSpPr>
            <p:cNvPr id="812" name="Google Shape;812;p16"/>
            <p:cNvSpPr/>
            <p:nvPr/>
          </p:nvSpPr>
          <p:spPr>
            <a:xfrm>
              <a:off x="4791025" y="4689881"/>
              <a:ext cx="373990" cy="309359"/>
            </a:xfrm>
            <a:custGeom>
              <a:rect b="b" l="l" r="r" t="t"/>
              <a:pathLst>
                <a:path extrusionOk="0" h="9037" w="10925">
                  <a:moveTo>
                    <a:pt x="5459" y="1072"/>
                  </a:moveTo>
                  <a:cubicBezTo>
                    <a:pt x="5608" y="1072"/>
                    <a:pt x="5757" y="1168"/>
                    <a:pt x="5781" y="1358"/>
                  </a:cubicBezTo>
                  <a:lnTo>
                    <a:pt x="5781" y="1763"/>
                  </a:lnTo>
                  <a:cubicBezTo>
                    <a:pt x="5793" y="2001"/>
                    <a:pt x="5620" y="2120"/>
                    <a:pt x="5450" y="2120"/>
                  </a:cubicBezTo>
                  <a:cubicBezTo>
                    <a:pt x="5281" y="2120"/>
                    <a:pt x="5114" y="2001"/>
                    <a:pt x="5138" y="1763"/>
                  </a:cubicBezTo>
                  <a:lnTo>
                    <a:pt x="5138" y="1358"/>
                  </a:lnTo>
                  <a:cubicBezTo>
                    <a:pt x="5161" y="1168"/>
                    <a:pt x="5310" y="1072"/>
                    <a:pt x="5459" y="1072"/>
                  </a:cubicBezTo>
                  <a:close/>
                  <a:moveTo>
                    <a:pt x="3545" y="1840"/>
                  </a:moveTo>
                  <a:cubicBezTo>
                    <a:pt x="3625" y="1840"/>
                    <a:pt x="3709" y="1870"/>
                    <a:pt x="3780" y="1930"/>
                  </a:cubicBezTo>
                  <a:lnTo>
                    <a:pt x="4066" y="2239"/>
                  </a:lnTo>
                  <a:cubicBezTo>
                    <a:pt x="4256" y="2430"/>
                    <a:pt x="4114" y="2763"/>
                    <a:pt x="3852" y="2763"/>
                  </a:cubicBezTo>
                  <a:cubicBezTo>
                    <a:pt x="3756" y="2763"/>
                    <a:pt x="3685" y="2739"/>
                    <a:pt x="3613" y="2668"/>
                  </a:cubicBezTo>
                  <a:lnTo>
                    <a:pt x="3328" y="2382"/>
                  </a:lnTo>
                  <a:cubicBezTo>
                    <a:pt x="3185" y="2263"/>
                    <a:pt x="3185" y="2049"/>
                    <a:pt x="3328" y="1930"/>
                  </a:cubicBezTo>
                  <a:cubicBezTo>
                    <a:pt x="3387" y="1870"/>
                    <a:pt x="3465" y="1840"/>
                    <a:pt x="3545" y="1840"/>
                  </a:cubicBezTo>
                  <a:close/>
                  <a:moveTo>
                    <a:pt x="7340" y="1936"/>
                  </a:moveTo>
                  <a:cubicBezTo>
                    <a:pt x="7424" y="1936"/>
                    <a:pt x="7507" y="1965"/>
                    <a:pt x="7567" y="2025"/>
                  </a:cubicBezTo>
                  <a:cubicBezTo>
                    <a:pt x="7686" y="2144"/>
                    <a:pt x="7686" y="2335"/>
                    <a:pt x="7567" y="2454"/>
                  </a:cubicBezTo>
                  <a:lnTo>
                    <a:pt x="7257" y="2763"/>
                  </a:lnTo>
                  <a:cubicBezTo>
                    <a:pt x="7209" y="2811"/>
                    <a:pt x="7114" y="2858"/>
                    <a:pt x="7043" y="2858"/>
                  </a:cubicBezTo>
                  <a:cubicBezTo>
                    <a:pt x="6757" y="2858"/>
                    <a:pt x="6614" y="2525"/>
                    <a:pt x="6828" y="2311"/>
                  </a:cubicBezTo>
                  <a:lnTo>
                    <a:pt x="7114" y="2025"/>
                  </a:lnTo>
                  <a:cubicBezTo>
                    <a:pt x="7174" y="1965"/>
                    <a:pt x="7257" y="1936"/>
                    <a:pt x="7340" y="1936"/>
                  </a:cubicBezTo>
                  <a:close/>
                  <a:moveTo>
                    <a:pt x="3280" y="3763"/>
                  </a:moveTo>
                  <a:cubicBezTo>
                    <a:pt x="3661" y="3811"/>
                    <a:pt x="3661" y="4359"/>
                    <a:pt x="3280" y="4406"/>
                  </a:cubicBezTo>
                  <a:lnTo>
                    <a:pt x="2851" y="4406"/>
                  </a:lnTo>
                  <a:cubicBezTo>
                    <a:pt x="2470" y="4359"/>
                    <a:pt x="2470" y="3811"/>
                    <a:pt x="2851" y="3763"/>
                  </a:cubicBezTo>
                  <a:close/>
                  <a:moveTo>
                    <a:pt x="8067" y="3763"/>
                  </a:moveTo>
                  <a:cubicBezTo>
                    <a:pt x="8448" y="3811"/>
                    <a:pt x="8448" y="4359"/>
                    <a:pt x="8067" y="4406"/>
                  </a:cubicBezTo>
                  <a:lnTo>
                    <a:pt x="7662" y="4406"/>
                  </a:lnTo>
                  <a:cubicBezTo>
                    <a:pt x="7281" y="4359"/>
                    <a:pt x="7281" y="3811"/>
                    <a:pt x="7662" y="3763"/>
                  </a:cubicBezTo>
                  <a:close/>
                  <a:moveTo>
                    <a:pt x="5459" y="2620"/>
                  </a:moveTo>
                  <a:cubicBezTo>
                    <a:pt x="5608" y="2620"/>
                    <a:pt x="5757" y="2716"/>
                    <a:pt x="5781" y="2906"/>
                  </a:cubicBezTo>
                  <a:lnTo>
                    <a:pt x="5781" y="3787"/>
                  </a:lnTo>
                  <a:lnTo>
                    <a:pt x="6185" y="3787"/>
                  </a:lnTo>
                  <a:cubicBezTo>
                    <a:pt x="6201" y="3786"/>
                    <a:pt x="6216" y="3785"/>
                    <a:pt x="6230" y="3785"/>
                  </a:cubicBezTo>
                  <a:cubicBezTo>
                    <a:pt x="6647" y="3785"/>
                    <a:pt x="6647" y="4409"/>
                    <a:pt x="6230" y="4409"/>
                  </a:cubicBezTo>
                  <a:cubicBezTo>
                    <a:pt x="6216" y="4409"/>
                    <a:pt x="6201" y="4408"/>
                    <a:pt x="6185" y="4406"/>
                  </a:cubicBezTo>
                  <a:lnTo>
                    <a:pt x="5471" y="4406"/>
                  </a:lnTo>
                  <a:cubicBezTo>
                    <a:pt x="5281" y="4406"/>
                    <a:pt x="5138" y="4263"/>
                    <a:pt x="5138" y="4097"/>
                  </a:cubicBezTo>
                  <a:lnTo>
                    <a:pt x="5138" y="2906"/>
                  </a:lnTo>
                  <a:cubicBezTo>
                    <a:pt x="5161" y="2716"/>
                    <a:pt x="5310" y="2620"/>
                    <a:pt x="5459" y="2620"/>
                  </a:cubicBezTo>
                  <a:close/>
                  <a:moveTo>
                    <a:pt x="3952" y="5303"/>
                  </a:moveTo>
                  <a:cubicBezTo>
                    <a:pt x="4192" y="5303"/>
                    <a:pt x="4403" y="5617"/>
                    <a:pt x="4185" y="5835"/>
                  </a:cubicBezTo>
                  <a:lnTo>
                    <a:pt x="3875" y="6145"/>
                  </a:lnTo>
                  <a:cubicBezTo>
                    <a:pt x="3828" y="6192"/>
                    <a:pt x="3733" y="6240"/>
                    <a:pt x="3661" y="6240"/>
                  </a:cubicBezTo>
                  <a:cubicBezTo>
                    <a:pt x="3566" y="6240"/>
                    <a:pt x="3494" y="6192"/>
                    <a:pt x="3423" y="6145"/>
                  </a:cubicBezTo>
                  <a:cubicBezTo>
                    <a:pt x="3304" y="6026"/>
                    <a:pt x="3304" y="5811"/>
                    <a:pt x="3423" y="5692"/>
                  </a:cubicBezTo>
                  <a:lnTo>
                    <a:pt x="3733" y="5407"/>
                  </a:lnTo>
                  <a:cubicBezTo>
                    <a:pt x="3800" y="5333"/>
                    <a:pt x="3878" y="5303"/>
                    <a:pt x="3952" y="5303"/>
                  </a:cubicBezTo>
                  <a:close/>
                  <a:moveTo>
                    <a:pt x="7061" y="5350"/>
                  </a:moveTo>
                  <a:cubicBezTo>
                    <a:pt x="7136" y="5350"/>
                    <a:pt x="7213" y="5381"/>
                    <a:pt x="7281" y="5454"/>
                  </a:cubicBezTo>
                  <a:lnTo>
                    <a:pt x="7591" y="5740"/>
                  </a:lnTo>
                  <a:cubicBezTo>
                    <a:pt x="7710" y="5859"/>
                    <a:pt x="7710" y="6073"/>
                    <a:pt x="7591" y="6192"/>
                  </a:cubicBezTo>
                  <a:cubicBezTo>
                    <a:pt x="7519" y="6240"/>
                    <a:pt x="7448" y="6288"/>
                    <a:pt x="7352" y="6288"/>
                  </a:cubicBezTo>
                  <a:cubicBezTo>
                    <a:pt x="7281" y="6288"/>
                    <a:pt x="7209" y="6240"/>
                    <a:pt x="7138" y="6192"/>
                  </a:cubicBezTo>
                  <a:lnTo>
                    <a:pt x="6828" y="5883"/>
                  </a:lnTo>
                  <a:cubicBezTo>
                    <a:pt x="6611" y="5665"/>
                    <a:pt x="6822" y="5350"/>
                    <a:pt x="7061" y="5350"/>
                  </a:cubicBezTo>
                  <a:close/>
                  <a:moveTo>
                    <a:pt x="5438" y="6026"/>
                  </a:moveTo>
                  <a:cubicBezTo>
                    <a:pt x="5584" y="6026"/>
                    <a:pt x="5733" y="6121"/>
                    <a:pt x="5757" y="6312"/>
                  </a:cubicBezTo>
                  <a:lnTo>
                    <a:pt x="5757" y="6740"/>
                  </a:lnTo>
                  <a:cubicBezTo>
                    <a:pt x="5733" y="6931"/>
                    <a:pt x="5584" y="7026"/>
                    <a:pt x="5438" y="7026"/>
                  </a:cubicBezTo>
                  <a:cubicBezTo>
                    <a:pt x="5292" y="7026"/>
                    <a:pt x="5150" y="6931"/>
                    <a:pt x="5138" y="6740"/>
                  </a:cubicBezTo>
                  <a:lnTo>
                    <a:pt x="5138" y="6312"/>
                  </a:lnTo>
                  <a:cubicBezTo>
                    <a:pt x="5150" y="6121"/>
                    <a:pt x="5292" y="6026"/>
                    <a:pt x="5438" y="6026"/>
                  </a:cubicBezTo>
                  <a:close/>
                  <a:moveTo>
                    <a:pt x="5441" y="1"/>
                  </a:moveTo>
                  <a:cubicBezTo>
                    <a:pt x="1818" y="1"/>
                    <a:pt x="1" y="4366"/>
                    <a:pt x="2542" y="6955"/>
                  </a:cubicBezTo>
                  <a:lnTo>
                    <a:pt x="2137" y="7740"/>
                  </a:lnTo>
                  <a:cubicBezTo>
                    <a:pt x="1788" y="8439"/>
                    <a:pt x="2380" y="9032"/>
                    <a:pt x="2970" y="9032"/>
                  </a:cubicBezTo>
                  <a:cubicBezTo>
                    <a:pt x="3264" y="9032"/>
                    <a:pt x="3558" y="8883"/>
                    <a:pt x="3733" y="8526"/>
                  </a:cubicBezTo>
                  <a:lnTo>
                    <a:pt x="4042" y="7931"/>
                  </a:lnTo>
                  <a:cubicBezTo>
                    <a:pt x="4495" y="8098"/>
                    <a:pt x="4971" y="8193"/>
                    <a:pt x="5447" y="8193"/>
                  </a:cubicBezTo>
                  <a:cubicBezTo>
                    <a:pt x="5947" y="8193"/>
                    <a:pt x="6424" y="8098"/>
                    <a:pt x="6876" y="7931"/>
                  </a:cubicBezTo>
                  <a:lnTo>
                    <a:pt x="7162" y="8526"/>
                  </a:lnTo>
                  <a:cubicBezTo>
                    <a:pt x="7346" y="8887"/>
                    <a:pt x="7649" y="9037"/>
                    <a:pt x="7950" y="9037"/>
                  </a:cubicBezTo>
                  <a:cubicBezTo>
                    <a:pt x="8543" y="9037"/>
                    <a:pt x="9129" y="8452"/>
                    <a:pt x="8781" y="7740"/>
                  </a:cubicBezTo>
                  <a:lnTo>
                    <a:pt x="8376" y="6955"/>
                  </a:lnTo>
                  <a:cubicBezTo>
                    <a:pt x="10925" y="4359"/>
                    <a:pt x="9067" y="1"/>
                    <a:pt x="5447" y="1"/>
                  </a:cubicBezTo>
                  <a:lnTo>
                    <a:pt x="5471" y="1"/>
                  </a:lnTo>
                  <a:cubicBezTo>
                    <a:pt x="5461" y="1"/>
                    <a:pt x="5451" y="1"/>
                    <a:pt x="5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4944866" y="4631788"/>
              <a:ext cx="66069" cy="40189"/>
            </a:xfrm>
            <a:custGeom>
              <a:rect b="b" l="l" r="r" t="t"/>
              <a:pathLst>
                <a:path extrusionOk="0" h="1174" w="1930">
                  <a:moveTo>
                    <a:pt x="965" y="1"/>
                  </a:moveTo>
                  <a:cubicBezTo>
                    <a:pt x="483" y="1"/>
                    <a:pt x="1" y="328"/>
                    <a:pt x="1" y="983"/>
                  </a:cubicBezTo>
                  <a:lnTo>
                    <a:pt x="1" y="1174"/>
                  </a:lnTo>
                  <a:cubicBezTo>
                    <a:pt x="310" y="1102"/>
                    <a:pt x="632" y="1067"/>
                    <a:pt x="956" y="1067"/>
                  </a:cubicBezTo>
                  <a:cubicBezTo>
                    <a:pt x="1281" y="1067"/>
                    <a:pt x="1608" y="1102"/>
                    <a:pt x="1930" y="1174"/>
                  </a:cubicBezTo>
                  <a:lnTo>
                    <a:pt x="1930" y="983"/>
                  </a:lnTo>
                  <a:cubicBezTo>
                    <a:pt x="1930" y="328"/>
                    <a:pt x="1447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4781440" y="4670779"/>
              <a:ext cx="129228" cy="111256"/>
            </a:xfrm>
            <a:custGeom>
              <a:rect b="b" l="l" r="r" t="t"/>
              <a:pathLst>
                <a:path extrusionOk="0" h="3250" w="3775">
                  <a:moveTo>
                    <a:pt x="2663" y="0"/>
                  </a:moveTo>
                  <a:cubicBezTo>
                    <a:pt x="1177" y="0"/>
                    <a:pt x="1" y="1871"/>
                    <a:pt x="1226" y="3250"/>
                  </a:cubicBezTo>
                  <a:cubicBezTo>
                    <a:pt x="1631" y="1964"/>
                    <a:pt x="2560" y="916"/>
                    <a:pt x="3774" y="368"/>
                  </a:cubicBezTo>
                  <a:cubicBezTo>
                    <a:pt x="3406" y="111"/>
                    <a:pt x="3025" y="0"/>
                    <a:pt x="2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5045133" y="4671943"/>
              <a:ext cx="125359" cy="110092"/>
            </a:xfrm>
            <a:custGeom>
              <a:rect b="b" l="l" r="r" t="t"/>
              <a:pathLst>
                <a:path extrusionOk="0" h="3216" w="3662">
                  <a:moveTo>
                    <a:pt x="1126" y="1"/>
                  </a:moveTo>
                  <a:cubicBezTo>
                    <a:pt x="1116" y="1"/>
                    <a:pt x="1106" y="1"/>
                    <a:pt x="1096" y="1"/>
                  </a:cubicBezTo>
                  <a:cubicBezTo>
                    <a:pt x="715" y="1"/>
                    <a:pt x="334" y="120"/>
                    <a:pt x="1" y="334"/>
                  </a:cubicBezTo>
                  <a:cubicBezTo>
                    <a:pt x="1215" y="882"/>
                    <a:pt x="2144" y="1930"/>
                    <a:pt x="2549" y="3216"/>
                  </a:cubicBezTo>
                  <a:cubicBezTo>
                    <a:pt x="3662" y="1985"/>
                    <a:pt x="2774" y="1"/>
                    <a:pt x="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6" name="Google Shape;816;p16"/>
          <p:cNvSpPr/>
          <p:nvPr/>
        </p:nvSpPr>
        <p:spPr>
          <a:xfrm>
            <a:off x="5613491" y="4241189"/>
            <a:ext cx="306552" cy="366596"/>
          </a:xfrm>
          <a:custGeom>
            <a:rect b="b" l="l" r="r" t="t"/>
            <a:pathLst>
              <a:path extrusionOk="0" h="10709" w="8955">
                <a:moveTo>
                  <a:pt x="7026" y="1"/>
                </a:moveTo>
                <a:cubicBezTo>
                  <a:pt x="6938" y="1"/>
                  <a:pt x="6850" y="6"/>
                  <a:pt x="6764" y="16"/>
                </a:cubicBezTo>
                <a:cubicBezTo>
                  <a:pt x="5763" y="87"/>
                  <a:pt x="5097" y="992"/>
                  <a:pt x="4787" y="1421"/>
                </a:cubicBezTo>
                <a:cubicBezTo>
                  <a:pt x="4478" y="1873"/>
                  <a:pt x="4239" y="2350"/>
                  <a:pt x="4073" y="2850"/>
                </a:cubicBezTo>
                <a:cubicBezTo>
                  <a:pt x="3858" y="2588"/>
                  <a:pt x="3620" y="2350"/>
                  <a:pt x="3334" y="2159"/>
                </a:cubicBezTo>
                <a:cubicBezTo>
                  <a:pt x="3277" y="2128"/>
                  <a:pt x="3221" y="2115"/>
                  <a:pt x="3169" y="2115"/>
                </a:cubicBezTo>
                <a:cubicBezTo>
                  <a:pt x="2894" y="2115"/>
                  <a:pt x="2717" y="2483"/>
                  <a:pt x="2977" y="2683"/>
                </a:cubicBezTo>
                <a:cubicBezTo>
                  <a:pt x="3239" y="2873"/>
                  <a:pt x="3477" y="3088"/>
                  <a:pt x="3668" y="3350"/>
                </a:cubicBezTo>
                <a:lnTo>
                  <a:pt x="3596" y="3326"/>
                </a:lnTo>
                <a:cubicBezTo>
                  <a:pt x="3296" y="3240"/>
                  <a:pt x="2996" y="3197"/>
                  <a:pt x="2696" y="3197"/>
                </a:cubicBezTo>
                <a:cubicBezTo>
                  <a:pt x="2496" y="3197"/>
                  <a:pt x="2296" y="3216"/>
                  <a:pt x="2096" y="3254"/>
                </a:cubicBezTo>
                <a:cubicBezTo>
                  <a:pt x="1525" y="3421"/>
                  <a:pt x="1024" y="3778"/>
                  <a:pt x="667" y="4255"/>
                </a:cubicBezTo>
                <a:cubicBezTo>
                  <a:pt x="239" y="4874"/>
                  <a:pt x="0" y="5588"/>
                  <a:pt x="24" y="6350"/>
                </a:cubicBezTo>
                <a:cubicBezTo>
                  <a:pt x="24" y="7493"/>
                  <a:pt x="715" y="9041"/>
                  <a:pt x="1644" y="9970"/>
                </a:cubicBezTo>
                <a:cubicBezTo>
                  <a:pt x="2001" y="10399"/>
                  <a:pt x="2549" y="10661"/>
                  <a:pt x="3120" y="10708"/>
                </a:cubicBezTo>
                <a:cubicBezTo>
                  <a:pt x="3382" y="10708"/>
                  <a:pt x="3644" y="10685"/>
                  <a:pt x="3906" y="10589"/>
                </a:cubicBezTo>
                <a:cubicBezTo>
                  <a:pt x="4025" y="10554"/>
                  <a:pt x="4150" y="10536"/>
                  <a:pt x="4272" y="10536"/>
                </a:cubicBezTo>
                <a:cubicBezTo>
                  <a:pt x="4394" y="10536"/>
                  <a:pt x="4513" y="10554"/>
                  <a:pt x="4620" y="10589"/>
                </a:cubicBezTo>
                <a:cubicBezTo>
                  <a:pt x="4882" y="10685"/>
                  <a:pt x="5168" y="10708"/>
                  <a:pt x="5430" y="10708"/>
                </a:cubicBezTo>
                <a:cubicBezTo>
                  <a:pt x="5978" y="10685"/>
                  <a:pt x="6478" y="10423"/>
                  <a:pt x="6835" y="10018"/>
                </a:cubicBezTo>
                <a:cubicBezTo>
                  <a:pt x="7788" y="9137"/>
                  <a:pt x="8526" y="7517"/>
                  <a:pt x="8526" y="6350"/>
                </a:cubicBezTo>
                <a:cubicBezTo>
                  <a:pt x="8550" y="5588"/>
                  <a:pt x="8312" y="4874"/>
                  <a:pt x="7883" y="4255"/>
                </a:cubicBezTo>
                <a:cubicBezTo>
                  <a:pt x="7526" y="3778"/>
                  <a:pt x="7026" y="3421"/>
                  <a:pt x="6454" y="3254"/>
                </a:cubicBezTo>
                <a:cubicBezTo>
                  <a:pt x="6254" y="3216"/>
                  <a:pt x="6050" y="3197"/>
                  <a:pt x="5847" y="3197"/>
                </a:cubicBezTo>
                <a:cubicBezTo>
                  <a:pt x="5542" y="3197"/>
                  <a:pt x="5240" y="3240"/>
                  <a:pt x="4954" y="3326"/>
                </a:cubicBezTo>
                <a:cubicBezTo>
                  <a:pt x="4882" y="3350"/>
                  <a:pt x="4811" y="3374"/>
                  <a:pt x="4739" y="3374"/>
                </a:cubicBezTo>
                <a:cubicBezTo>
                  <a:pt x="4644" y="3397"/>
                  <a:pt x="4644" y="3397"/>
                  <a:pt x="4597" y="3397"/>
                </a:cubicBezTo>
                <a:cubicBezTo>
                  <a:pt x="4668" y="2921"/>
                  <a:pt x="4835" y="2445"/>
                  <a:pt x="5121" y="2064"/>
                </a:cubicBezTo>
                <a:lnTo>
                  <a:pt x="5406" y="2207"/>
                </a:lnTo>
                <a:cubicBezTo>
                  <a:pt x="5835" y="2469"/>
                  <a:pt x="6335" y="2635"/>
                  <a:pt x="6835" y="2683"/>
                </a:cubicBezTo>
                <a:cubicBezTo>
                  <a:pt x="7049" y="2683"/>
                  <a:pt x="7240" y="2635"/>
                  <a:pt x="7431" y="2564"/>
                </a:cubicBezTo>
                <a:cubicBezTo>
                  <a:pt x="8669" y="2088"/>
                  <a:pt x="8907" y="540"/>
                  <a:pt x="8931" y="492"/>
                </a:cubicBezTo>
                <a:cubicBezTo>
                  <a:pt x="8955" y="373"/>
                  <a:pt x="8883" y="254"/>
                  <a:pt x="8788" y="182"/>
                </a:cubicBezTo>
                <a:cubicBezTo>
                  <a:pt x="8740" y="147"/>
                  <a:pt x="8681" y="129"/>
                  <a:pt x="8621" y="129"/>
                </a:cubicBezTo>
                <a:cubicBezTo>
                  <a:pt x="8562" y="129"/>
                  <a:pt x="8502" y="147"/>
                  <a:pt x="8455" y="182"/>
                </a:cubicBezTo>
                <a:cubicBezTo>
                  <a:pt x="8388" y="216"/>
                  <a:pt x="8342" y="233"/>
                  <a:pt x="8284" y="233"/>
                </a:cubicBezTo>
                <a:cubicBezTo>
                  <a:pt x="8216" y="233"/>
                  <a:pt x="8131" y="210"/>
                  <a:pt x="7978" y="159"/>
                </a:cubicBezTo>
                <a:cubicBezTo>
                  <a:pt x="7679" y="65"/>
                  <a:pt x="7350" y="1"/>
                  <a:pt x="70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6"/>
          <p:cNvSpPr/>
          <p:nvPr/>
        </p:nvSpPr>
        <p:spPr>
          <a:xfrm>
            <a:off x="6376666" y="4361756"/>
            <a:ext cx="362830" cy="122929"/>
          </a:xfrm>
          <a:custGeom>
            <a:rect b="b" l="l" r="r" t="t"/>
            <a:pathLst>
              <a:path extrusionOk="0" h="3591" w="10599">
                <a:moveTo>
                  <a:pt x="3123" y="0"/>
                </a:moveTo>
                <a:cubicBezTo>
                  <a:pt x="2465" y="0"/>
                  <a:pt x="1811" y="340"/>
                  <a:pt x="1477" y="1018"/>
                </a:cubicBezTo>
                <a:cubicBezTo>
                  <a:pt x="1334" y="923"/>
                  <a:pt x="1144" y="876"/>
                  <a:pt x="953" y="876"/>
                </a:cubicBezTo>
                <a:cubicBezTo>
                  <a:pt x="429" y="876"/>
                  <a:pt x="1" y="1304"/>
                  <a:pt x="1" y="1828"/>
                </a:cubicBezTo>
                <a:cubicBezTo>
                  <a:pt x="1" y="2031"/>
                  <a:pt x="155" y="2132"/>
                  <a:pt x="310" y="2132"/>
                </a:cubicBezTo>
                <a:cubicBezTo>
                  <a:pt x="465" y="2132"/>
                  <a:pt x="620" y="2031"/>
                  <a:pt x="620" y="1828"/>
                </a:cubicBezTo>
                <a:cubicBezTo>
                  <a:pt x="596" y="1578"/>
                  <a:pt x="775" y="1453"/>
                  <a:pt x="956" y="1453"/>
                </a:cubicBezTo>
                <a:cubicBezTo>
                  <a:pt x="1138" y="1453"/>
                  <a:pt x="1322" y="1578"/>
                  <a:pt x="1310" y="1828"/>
                </a:cubicBezTo>
                <a:cubicBezTo>
                  <a:pt x="1334" y="2805"/>
                  <a:pt x="2144" y="3590"/>
                  <a:pt x="3120" y="3590"/>
                </a:cubicBezTo>
                <a:cubicBezTo>
                  <a:pt x="4121" y="3590"/>
                  <a:pt x="4930" y="2805"/>
                  <a:pt x="4954" y="1828"/>
                </a:cubicBezTo>
                <a:cubicBezTo>
                  <a:pt x="4954" y="1602"/>
                  <a:pt x="5127" y="1489"/>
                  <a:pt x="5299" y="1489"/>
                </a:cubicBezTo>
                <a:cubicBezTo>
                  <a:pt x="5472" y="1489"/>
                  <a:pt x="5645" y="1602"/>
                  <a:pt x="5645" y="1828"/>
                </a:cubicBezTo>
                <a:cubicBezTo>
                  <a:pt x="5668" y="2805"/>
                  <a:pt x="6478" y="3590"/>
                  <a:pt x="7478" y="3590"/>
                </a:cubicBezTo>
                <a:cubicBezTo>
                  <a:pt x="8455" y="3590"/>
                  <a:pt x="9264" y="2805"/>
                  <a:pt x="9288" y="1828"/>
                </a:cubicBezTo>
                <a:cubicBezTo>
                  <a:pt x="9276" y="1578"/>
                  <a:pt x="9461" y="1453"/>
                  <a:pt x="9643" y="1453"/>
                </a:cubicBezTo>
                <a:cubicBezTo>
                  <a:pt x="9824" y="1453"/>
                  <a:pt x="10003" y="1578"/>
                  <a:pt x="9979" y="1828"/>
                </a:cubicBezTo>
                <a:cubicBezTo>
                  <a:pt x="9979" y="2031"/>
                  <a:pt x="10134" y="2132"/>
                  <a:pt x="10288" y="2132"/>
                </a:cubicBezTo>
                <a:cubicBezTo>
                  <a:pt x="10443" y="2132"/>
                  <a:pt x="10598" y="2031"/>
                  <a:pt x="10598" y="1828"/>
                </a:cubicBezTo>
                <a:cubicBezTo>
                  <a:pt x="10598" y="1304"/>
                  <a:pt x="10169" y="876"/>
                  <a:pt x="9646" y="876"/>
                </a:cubicBezTo>
                <a:cubicBezTo>
                  <a:pt x="9455" y="876"/>
                  <a:pt x="9264" y="923"/>
                  <a:pt x="9122" y="1018"/>
                </a:cubicBezTo>
                <a:cubicBezTo>
                  <a:pt x="8788" y="340"/>
                  <a:pt x="8133" y="0"/>
                  <a:pt x="7475" y="0"/>
                </a:cubicBezTo>
                <a:cubicBezTo>
                  <a:pt x="6818" y="0"/>
                  <a:pt x="6157" y="340"/>
                  <a:pt x="5811" y="1018"/>
                </a:cubicBezTo>
                <a:cubicBezTo>
                  <a:pt x="5657" y="923"/>
                  <a:pt x="5478" y="876"/>
                  <a:pt x="5299" y="876"/>
                </a:cubicBezTo>
                <a:cubicBezTo>
                  <a:pt x="5121" y="876"/>
                  <a:pt x="4942" y="923"/>
                  <a:pt x="4787" y="1018"/>
                </a:cubicBezTo>
                <a:cubicBezTo>
                  <a:pt x="4442" y="340"/>
                  <a:pt x="3781" y="0"/>
                  <a:pt x="31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8" name="Google Shape;818;p16"/>
          <p:cNvGrpSpPr/>
          <p:nvPr/>
        </p:nvGrpSpPr>
        <p:grpSpPr>
          <a:xfrm>
            <a:off x="7167993" y="4282474"/>
            <a:ext cx="368513" cy="283719"/>
            <a:chOff x="7167993" y="4673586"/>
            <a:chExt cx="368513" cy="283719"/>
          </a:xfrm>
        </p:grpSpPr>
        <p:sp>
          <p:nvSpPr>
            <p:cNvPr id="819" name="Google Shape;819;p16"/>
            <p:cNvSpPr/>
            <p:nvPr/>
          </p:nvSpPr>
          <p:spPr>
            <a:xfrm>
              <a:off x="7167993" y="4770601"/>
              <a:ext cx="269067" cy="18794"/>
            </a:xfrm>
            <a:custGeom>
              <a:rect b="b" l="l" r="r" t="t"/>
              <a:pathLst>
                <a:path extrusionOk="0" h="549" w="7860">
                  <a:moveTo>
                    <a:pt x="1" y="0"/>
                  </a:moveTo>
                  <a:lnTo>
                    <a:pt x="1" y="548"/>
                  </a:lnTo>
                  <a:lnTo>
                    <a:pt x="7860" y="548"/>
                  </a:lnTo>
                  <a:cubicBezTo>
                    <a:pt x="7621" y="215"/>
                    <a:pt x="7217" y="0"/>
                    <a:pt x="6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7167993" y="4673586"/>
              <a:ext cx="368513" cy="283719"/>
            </a:xfrm>
            <a:custGeom>
              <a:rect b="b" l="l" r="r" t="t"/>
              <a:pathLst>
                <a:path extrusionOk="0" h="8288" w="10765">
                  <a:moveTo>
                    <a:pt x="9884" y="0"/>
                  </a:moveTo>
                  <a:lnTo>
                    <a:pt x="9884" y="24"/>
                  </a:lnTo>
                  <a:lnTo>
                    <a:pt x="8407" y="24"/>
                  </a:lnTo>
                  <a:cubicBezTo>
                    <a:pt x="8169" y="24"/>
                    <a:pt x="7955" y="96"/>
                    <a:pt x="7764" y="239"/>
                  </a:cubicBezTo>
                  <a:cubicBezTo>
                    <a:pt x="7062" y="763"/>
                    <a:pt x="6228" y="1024"/>
                    <a:pt x="5392" y="1024"/>
                  </a:cubicBezTo>
                  <a:cubicBezTo>
                    <a:pt x="4555" y="1024"/>
                    <a:pt x="3716" y="763"/>
                    <a:pt x="3001" y="239"/>
                  </a:cubicBezTo>
                  <a:cubicBezTo>
                    <a:pt x="2835" y="96"/>
                    <a:pt x="2620" y="24"/>
                    <a:pt x="2382" y="24"/>
                  </a:cubicBezTo>
                  <a:lnTo>
                    <a:pt x="906" y="24"/>
                  </a:lnTo>
                  <a:cubicBezTo>
                    <a:pt x="406" y="24"/>
                    <a:pt x="1" y="405"/>
                    <a:pt x="1" y="905"/>
                  </a:cubicBezTo>
                  <a:lnTo>
                    <a:pt x="1" y="2215"/>
                  </a:lnTo>
                  <a:lnTo>
                    <a:pt x="6812" y="2215"/>
                  </a:lnTo>
                  <a:cubicBezTo>
                    <a:pt x="7836" y="2263"/>
                    <a:pt x="8622" y="3120"/>
                    <a:pt x="8622" y="4144"/>
                  </a:cubicBezTo>
                  <a:cubicBezTo>
                    <a:pt x="8622" y="5168"/>
                    <a:pt x="7836" y="6025"/>
                    <a:pt x="6812" y="6073"/>
                  </a:cubicBezTo>
                  <a:lnTo>
                    <a:pt x="1" y="6073"/>
                  </a:lnTo>
                  <a:lnTo>
                    <a:pt x="1" y="7383"/>
                  </a:lnTo>
                  <a:cubicBezTo>
                    <a:pt x="1" y="7883"/>
                    <a:pt x="382" y="8288"/>
                    <a:pt x="882" y="8288"/>
                  </a:cubicBezTo>
                  <a:lnTo>
                    <a:pt x="2382" y="8288"/>
                  </a:lnTo>
                  <a:cubicBezTo>
                    <a:pt x="2597" y="8288"/>
                    <a:pt x="2811" y="8193"/>
                    <a:pt x="3001" y="8074"/>
                  </a:cubicBezTo>
                  <a:cubicBezTo>
                    <a:pt x="3704" y="7550"/>
                    <a:pt x="4543" y="7288"/>
                    <a:pt x="5383" y="7288"/>
                  </a:cubicBezTo>
                  <a:cubicBezTo>
                    <a:pt x="6222" y="7288"/>
                    <a:pt x="7062" y="7550"/>
                    <a:pt x="7764" y="8074"/>
                  </a:cubicBezTo>
                  <a:cubicBezTo>
                    <a:pt x="7955" y="8193"/>
                    <a:pt x="8169" y="8288"/>
                    <a:pt x="8383" y="8288"/>
                  </a:cubicBezTo>
                  <a:lnTo>
                    <a:pt x="9884" y="8288"/>
                  </a:lnTo>
                  <a:cubicBezTo>
                    <a:pt x="10384" y="8288"/>
                    <a:pt x="10765" y="7883"/>
                    <a:pt x="10765" y="7383"/>
                  </a:cubicBezTo>
                  <a:lnTo>
                    <a:pt x="10765" y="905"/>
                  </a:lnTo>
                  <a:cubicBezTo>
                    <a:pt x="10765" y="405"/>
                    <a:pt x="10384" y="0"/>
                    <a:pt x="9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7167993" y="4811372"/>
              <a:ext cx="277215" cy="48918"/>
            </a:xfrm>
            <a:custGeom>
              <a:rect b="b" l="l" r="r" t="t"/>
              <a:pathLst>
                <a:path extrusionOk="0" h="1429" w="8098">
                  <a:moveTo>
                    <a:pt x="5692" y="405"/>
                  </a:moveTo>
                  <a:cubicBezTo>
                    <a:pt x="6073" y="429"/>
                    <a:pt x="6073" y="1000"/>
                    <a:pt x="5692" y="1024"/>
                  </a:cubicBezTo>
                  <a:lnTo>
                    <a:pt x="5073" y="1024"/>
                  </a:lnTo>
                  <a:cubicBezTo>
                    <a:pt x="4692" y="1000"/>
                    <a:pt x="4692" y="429"/>
                    <a:pt x="5073" y="405"/>
                  </a:cubicBezTo>
                  <a:close/>
                  <a:moveTo>
                    <a:pt x="1" y="0"/>
                  </a:moveTo>
                  <a:lnTo>
                    <a:pt x="1" y="1429"/>
                  </a:lnTo>
                  <a:lnTo>
                    <a:pt x="6788" y="1429"/>
                  </a:lnTo>
                  <a:cubicBezTo>
                    <a:pt x="7526" y="1429"/>
                    <a:pt x="8098" y="834"/>
                    <a:pt x="8098" y="119"/>
                  </a:cubicBezTo>
                  <a:lnTo>
                    <a:pt x="80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16"/>
          <p:cNvGrpSpPr/>
          <p:nvPr/>
        </p:nvGrpSpPr>
        <p:grpSpPr>
          <a:xfrm>
            <a:off x="8044247" y="4241086"/>
            <a:ext cx="215254" cy="366699"/>
            <a:chOff x="8039484" y="4632199"/>
            <a:chExt cx="215254" cy="366699"/>
          </a:xfrm>
        </p:grpSpPr>
        <p:sp>
          <p:nvSpPr>
            <p:cNvPr id="823" name="Google Shape;823;p16"/>
            <p:cNvSpPr/>
            <p:nvPr/>
          </p:nvSpPr>
          <p:spPr>
            <a:xfrm>
              <a:off x="8039484" y="4710283"/>
              <a:ext cx="215254" cy="97836"/>
            </a:xfrm>
            <a:custGeom>
              <a:rect b="b" l="l" r="r" t="t"/>
              <a:pathLst>
                <a:path extrusionOk="0" h="2858" w="6288">
                  <a:moveTo>
                    <a:pt x="2120" y="0"/>
                  </a:moveTo>
                  <a:cubicBezTo>
                    <a:pt x="1691" y="0"/>
                    <a:pt x="1334" y="333"/>
                    <a:pt x="1334" y="786"/>
                  </a:cubicBezTo>
                  <a:lnTo>
                    <a:pt x="1334" y="1238"/>
                  </a:lnTo>
                  <a:lnTo>
                    <a:pt x="1239" y="1238"/>
                  </a:lnTo>
                  <a:cubicBezTo>
                    <a:pt x="548" y="1238"/>
                    <a:pt x="0" y="1786"/>
                    <a:pt x="0" y="2477"/>
                  </a:cubicBezTo>
                  <a:lnTo>
                    <a:pt x="0" y="2858"/>
                  </a:lnTo>
                  <a:lnTo>
                    <a:pt x="6287" y="2858"/>
                  </a:lnTo>
                  <a:lnTo>
                    <a:pt x="6287" y="2477"/>
                  </a:lnTo>
                  <a:cubicBezTo>
                    <a:pt x="6287" y="1810"/>
                    <a:pt x="5740" y="1262"/>
                    <a:pt x="5049" y="1262"/>
                  </a:cubicBezTo>
                  <a:lnTo>
                    <a:pt x="5049" y="1238"/>
                  </a:lnTo>
                  <a:lnTo>
                    <a:pt x="4954" y="1238"/>
                  </a:lnTo>
                  <a:lnTo>
                    <a:pt x="4954" y="786"/>
                  </a:lnTo>
                  <a:cubicBezTo>
                    <a:pt x="4954" y="333"/>
                    <a:pt x="4597" y="0"/>
                    <a:pt x="4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8039484" y="4829275"/>
              <a:ext cx="214432" cy="64460"/>
            </a:xfrm>
            <a:custGeom>
              <a:rect b="b" l="l" r="r" t="t"/>
              <a:pathLst>
                <a:path extrusionOk="0" h="1883" w="6264">
                  <a:moveTo>
                    <a:pt x="0" y="1"/>
                  </a:moveTo>
                  <a:lnTo>
                    <a:pt x="0" y="1882"/>
                  </a:lnTo>
                  <a:lnTo>
                    <a:pt x="6264" y="1882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8039484" y="4914891"/>
              <a:ext cx="215254" cy="84007"/>
            </a:xfrm>
            <a:custGeom>
              <a:rect b="b" l="l" r="r" t="t"/>
              <a:pathLst>
                <a:path extrusionOk="0" h="2454" w="6288">
                  <a:moveTo>
                    <a:pt x="0" y="0"/>
                  </a:moveTo>
                  <a:lnTo>
                    <a:pt x="0" y="239"/>
                  </a:lnTo>
                  <a:cubicBezTo>
                    <a:pt x="0" y="1453"/>
                    <a:pt x="1001" y="2453"/>
                    <a:pt x="2215" y="2453"/>
                  </a:cubicBezTo>
                  <a:lnTo>
                    <a:pt x="4073" y="2453"/>
                  </a:lnTo>
                  <a:cubicBezTo>
                    <a:pt x="5287" y="2453"/>
                    <a:pt x="6287" y="1453"/>
                    <a:pt x="6287" y="239"/>
                  </a:cubicBezTo>
                  <a:lnTo>
                    <a:pt x="6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8117740" y="4632199"/>
              <a:ext cx="58743" cy="56894"/>
            </a:xfrm>
            <a:custGeom>
              <a:rect b="b" l="l" r="r" t="t"/>
              <a:pathLst>
                <a:path extrusionOk="0" h="1662" w="1716">
                  <a:moveTo>
                    <a:pt x="858" y="1"/>
                  </a:moveTo>
                  <a:cubicBezTo>
                    <a:pt x="513" y="1"/>
                    <a:pt x="167" y="221"/>
                    <a:pt x="120" y="662"/>
                  </a:cubicBezTo>
                  <a:lnTo>
                    <a:pt x="1" y="1662"/>
                  </a:lnTo>
                  <a:lnTo>
                    <a:pt x="1715" y="1662"/>
                  </a:lnTo>
                  <a:lnTo>
                    <a:pt x="1596" y="662"/>
                  </a:lnTo>
                  <a:cubicBezTo>
                    <a:pt x="1549" y="221"/>
                    <a:pt x="1203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16"/>
          <p:cNvGrpSpPr/>
          <p:nvPr/>
        </p:nvGrpSpPr>
        <p:grpSpPr>
          <a:xfrm>
            <a:off x="7951300" y="222650"/>
            <a:ext cx="945400" cy="921100"/>
            <a:chOff x="7951300" y="222650"/>
            <a:chExt cx="945400" cy="921100"/>
          </a:xfrm>
        </p:grpSpPr>
        <p:sp>
          <p:nvSpPr>
            <p:cNvPr id="828" name="Google Shape;828;p16"/>
            <p:cNvSpPr/>
            <p:nvPr/>
          </p:nvSpPr>
          <p:spPr>
            <a:xfrm>
              <a:off x="8110400" y="357450"/>
              <a:ext cx="786300" cy="78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7951300" y="222650"/>
              <a:ext cx="194700" cy="19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16"/>
          <p:cNvSpPr/>
          <p:nvPr/>
        </p:nvSpPr>
        <p:spPr>
          <a:xfrm>
            <a:off x="391675" y="653250"/>
            <a:ext cx="194700" cy="19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7"/>
          <p:cNvSpPr txBox="1"/>
          <p:nvPr>
            <p:ph type="title"/>
          </p:nvPr>
        </p:nvSpPr>
        <p:spPr>
          <a:xfrm>
            <a:off x="720000" y="520950"/>
            <a:ext cx="7704000" cy="459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Education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6" name="Google Shape;836;p17"/>
          <p:cNvSpPr txBox="1"/>
          <p:nvPr>
            <p:ph idx="1" type="subTitle"/>
          </p:nvPr>
        </p:nvSpPr>
        <p:spPr>
          <a:xfrm>
            <a:off x="1134000" y="1167375"/>
            <a:ext cx="68760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Take a look at our selection of education icons. Use them in your presentations and make your ideas more understandable to your audience, expressing them with this visual help</a:t>
            </a:r>
            <a:endParaRPr sz="1400"/>
          </a:p>
        </p:txBody>
      </p:sp>
      <p:grpSp>
        <p:nvGrpSpPr>
          <p:cNvPr id="837" name="Google Shape;837;p17"/>
          <p:cNvGrpSpPr/>
          <p:nvPr/>
        </p:nvGrpSpPr>
        <p:grpSpPr>
          <a:xfrm>
            <a:off x="7963680" y="4240308"/>
            <a:ext cx="385379" cy="365521"/>
            <a:chOff x="7944630" y="4628436"/>
            <a:chExt cx="385379" cy="365521"/>
          </a:xfrm>
        </p:grpSpPr>
        <p:sp>
          <p:nvSpPr>
            <p:cNvPr id="838" name="Google Shape;838;p17"/>
            <p:cNvSpPr/>
            <p:nvPr/>
          </p:nvSpPr>
          <p:spPr>
            <a:xfrm>
              <a:off x="8236048" y="4801011"/>
              <a:ext cx="58653" cy="84698"/>
            </a:xfrm>
            <a:custGeom>
              <a:rect b="b" l="l" r="r" t="t"/>
              <a:pathLst>
                <a:path extrusionOk="0" h="2478" w="1716">
                  <a:moveTo>
                    <a:pt x="310" y="0"/>
                  </a:moveTo>
                  <a:cubicBezTo>
                    <a:pt x="119" y="0"/>
                    <a:pt x="0" y="119"/>
                    <a:pt x="0" y="310"/>
                  </a:cubicBezTo>
                  <a:lnTo>
                    <a:pt x="0" y="2191"/>
                  </a:lnTo>
                  <a:cubicBezTo>
                    <a:pt x="0" y="2358"/>
                    <a:pt x="143" y="2477"/>
                    <a:pt x="310" y="2477"/>
                  </a:cubicBezTo>
                  <a:lnTo>
                    <a:pt x="1501" y="2477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8107429" y="4735898"/>
              <a:ext cx="192126" cy="258059"/>
            </a:xfrm>
            <a:custGeom>
              <a:rect b="b" l="l" r="r" t="t"/>
              <a:pathLst>
                <a:path extrusionOk="0" h="7550" w="5621">
                  <a:moveTo>
                    <a:pt x="1" y="0"/>
                  </a:moveTo>
                  <a:lnTo>
                    <a:pt x="48" y="667"/>
                  </a:lnTo>
                  <a:cubicBezTo>
                    <a:pt x="1406" y="691"/>
                    <a:pt x="2477" y="1810"/>
                    <a:pt x="2477" y="3168"/>
                  </a:cubicBezTo>
                  <a:cubicBezTo>
                    <a:pt x="2477" y="3406"/>
                    <a:pt x="2335" y="3620"/>
                    <a:pt x="2096" y="3739"/>
                  </a:cubicBezTo>
                  <a:cubicBezTo>
                    <a:pt x="2596" y="4311"/>
                    <a:pt x="2596" y="5144"/>
                    <a:pt x="2096" y="5716"/>
                  </a:cubicBezTo>
                  <a:cubicBezTo>
                    <a:pt x="2335" y="5835"/>
                    <a:pt x="2477" y="6049"/>
                    <a:pt x="2477" y="6287"/>
                  </a:cubicBezTo>
                  <a:cubicBezTo>
                    <a:pt x="2477" y="6763"/>
                    <a:pt x="2311" y="7216"/>
                    <a:pt x="2001" y="7549"/>
                  </a:cubicBezTo>
                  <a:lnTo>
                    <a:pt x="4121" y="7549"/>
                  </a:lnTo>
                  <a:cubicBezTo>
                    <a:pt x="4597" y="7549"/>
                    <a:pt x="5002" y="7168"/>
                    <a:pt x="5049" y="6692"/>
                  </a:cubicBezTo>
                  <a:lnTo>
                    <a:pt x="5192" y="5049"/>
                  </a:lnTo>
                  <a:lnTo>
                    <a:pt x="4073" y="5049"/>
                  </a:lnTo>
                  <a:cubicBezTo>
                    <a:pt x="3549" y="5049"/>
                    <a:pt x="3120" y="4620"/>
                    <a:pt x="3120" y="4096"/>
                  </a:cubicBezTo>
                  <a:lnTo>
                    <a:pt x="3120" y="2215"/>
                  </a:lnTo>
                  <a:cubicBezTo>
                    <a:pt x="3120" y="1691"/>
                    <a:pt x="3549" y="1286"/>
                    <a:pt x="4073" y="1286"/>
                  </a:cubicBezTo>
                  <a:lnTo>
                    <a:pt x="5502" y="1286"/>
                  </a:lnTo>
                  <a:lnTo>
                    <a:pt x="56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8009743" y="4865304"/>
              <a:ext cx="43204" cy="21192"/>
            </a:xfrm>
            <a:custGeom>
              <a:rect b="b" l="l" r="r" t="t"/>
              <a:pathLst>
                <a:path extrusionOk="0" h="620" w="1264">
                  <a:moveTo>
                    <a:pt x="1" y="1"/>
                  </a:moveTo>
                  <a:cubicBezTo>
                    <a:pt x="1" y="334"/>
                    <a:pt x="263" y="620"/>
                    <a:pt x="620" y="620"/>
                  </a:cubicBezTo>
                  <a:cubicBezTo>
                    <a:pt x="954" y="620"/>
                    <a:pt x="1263" y="358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7944630" y="4865304"/>
              <a:ext cx="236902" cy="64361"/>
            </a:xfrm>
            <a:custGeom>
              <a:rect b="b" l="l" r="r" t="t"/>
              <a:pathLst>
                <a:path extrusionOk="0" h="1883" w="6931">
                  <a:moveTo>
                    <a:pt x="1263" y="1"/>
                  </a:moveTo>
                  <a:cubicBezTo>
                    <a:pt x="1" y="1"/>
                    <a:pt x="1" y="1882"/>
                    <a:pt x="1263" y="1882"/>
                  </a:cubicBezTo>
                  <a:lnTo>
                    <a:pt x="5669" y="1882"/>
                  </a:lnTo>
                  <a:cubicBezTo>
                    <a:pt x="6931" y="1882"/>
                    <a:pt x="6931" y="1"/>
                    <a:pt x="5669" y="1"/>
                  </a:cubicBezTo>
                  <a:cubicBezTo>
                    <a:pt x="5669" y="764"/>
                    <a:pt x="5058" y="1252"/>
                    <a:pt x="4422" y="1252"/>
                  </a:cubicBezTo>
                  <a:cubicBezTo>
                    <a:pt x="4085" y="1252"/>
                    <a:pt x="3741" y="1115"/>
                    <a:pt x="3478" y="810"/>
                  </a:cubicBezTo>
                  <a:cubicBezTo>
                    <a:pt x="3240" y="1096"/>
                    <a:pt x="2882" y="1263"/>
                    <a:pt x="2525" y="1263"/>
                  </a:cubicBezTo>
                  <a:cubicBezTo>
                    <a:pt x="1811" y="1263"/>
                    <a:pt x="1263" y="69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8074069" y="4865304"/>
              <a:ext cx="43169" cy="20200"/>
            </a:xfrm>
            <a:custGeom>
              <a:rect b="b" l="l" r="r" t="t"/>
              <a:pathLst>
                <a:path extrusionOk="0" h="591" w="1263">
                  <a:moveTo>
                    <a:pt x="0" y="1"/>
                  </a:moveTo>
                  <a:cubicBezTo>
                    <a:pt x="24" y="394"/>
                    <a:pt x="322" y="590"/>
                    <a:pt x="622" y="590"/>
                  </a:cubicBezTo>
                  <a:cubicBezTo>
                    <a:pt x="923" y="590"/>
                    <a:pt x="1227" y="394"/>
                    <a:pt x="1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8077009" y="4628436"/>
              <a:ext cx="253000" cy="86373"/>
            </a:xfrm>
            <a:custGeom>
              <a:rect b="b" l="l" r="r" t="t"/>
              <a:pathLst>
                <a:path extrusionOk="0" h="2527" w="7402">
                  <a:moveTo>
                    <a:pt x="3058" y="1"/>
                  </a:moveTo>
                  <a:cubicBezTo>
                    <a:pt x="2891" y="1"/>
                    <a:pt x="2748" y="144"/>
                    <a:pt x="2748" y="310"/>
                  </a:cubicBezTo>
                  <a:lnTo>
                    <a:pt x="2748" y="1263"/>
                  </a:lnTo>
                  <a:lnTo>
                    <a:pt x="867" y="1263"/>
                  </a:lnTo>
                  <a:cubicBezTo>
                    <a:pt x="845" y="1261"/>
                    <a:pt x="823" y="1260"/>
                    <a:pt x="802" y="1260"/>
                  </a:cubicBezTo>
                  <a:cubicBezTo>
                    <a:pt x="1" y="1260"/>
                    <a:pt x="7" y="2526"/>
                    <a:pt x="823" y="2526"/>
                  </a:cubicBezTo>
                  <a:cubicBezTo>
                    <a:pt x="837" y="2526"/>
                    <a:pt x="852" y="2526"/>
                    <a:pt x="867" y="2525"/>
                  </a:cubicBezTo>
                  <a:lnTo>
                    <a:pt x="6535" y="2525"/>
                  </a:lnTo>
                  <a:cubicBezTo>
                    <a:pt x="6550" y="2526"/>
                    <a:pt x="6564" y="2526"/>
                    <a:pt x="6579" y="2526"/>
                  </a:cubicBezTo>
                  <a:cubicBezTo>
                    <a:pt x="7394" y="2526"/>
                    <a:pt x="7401" y="1260"/>
                    <a:pt x="6600" y="1260"/>
                  </a:cubicBezTo>
                  <a:cubicBezTo>
                    <a:pt x="6579" y="1260"/>
                    <a:pt x="6557" y="1261"/>
                    <a:pt x="6535" y="1263"/>
                  </a:cubicBezTo>
                  <a:lnTo>
                    <a:pt x="4630" y="1263"/>
                  </a:lnTo>
                  <a:lnTo>
                    <a:pt x="4630" y="310"/>
                  </a:lnTo>
                  <a:cubicBezTo>
                    <a:pt x="4630" y="144"/>
                    <a:pt x="4511" y="1"/>
                    <a:pt x="4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7956866" y="4950788"/>
              <a:ext cx="214924" cy="42349"/>
            </a:xfrm>
            <a:custGeom>
              <a:rect b="b" l="l" r="r" t="t"/>
              <a:pathLst>
                <a:path extrusionOk="0" h="1239" w="6288">
                  <a:moveTo>
                    <a:pt x="286" y="0"/>
                  </a:moveTo>
                  <a:cubicBezTo>
                    <a:pt x="119" y="0"/>
                    <a:pt x="0" y="143"/>
                    <a:pt x="0" y="310"/>
                  </a:cubicBezTo>
                  <a:cubicBezTo>
                    <a:pt x="0" y="834"/>
                    <a:pt x="405" y="1239"/>
                    <a:pt x="929" y="1239"/>
                  </a:cubicBezTo>
                  <a:lnTo>
                    <a:pt x="5334" y="1239"/>
                  </a:lnTo>
                  <a:cubicBezTo>
                    <a:pt x="5858" y="1239"/>
                    <a:pt x="6287" y="834"/>
                    <a:pt x="6287" y="310"/>
                  </a:cubicBezTo>
                  <a:cubicBezTo>
                    <a:pt x="6287" y="143"/>
                    <a:pt x="6144" y="0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7955226" y="4779854"/>
              <a:ext cx="214924" cy="64327"/>
            </a:xfrm>
            <a:custGeom>
              <a:rect b="b" l="l" r="r" t="t"/>
              <a:pathLst>
                <a:path extrusionOk="0" h="1882" w="6288">
                  <a:moveTo>
                    <a:pt x="4716" y="0"/>
                  </a:moveTo>
                  <a:cubicBezTo>
                    <a:pt x="4724" y="0"/>
                    <a:pt x="4732" y="0"/>
                    <a:pt x="4739" y="0"/>
                  </a:cubicBezTo>
                  <a:lnTo>
                    <a:pt x="4739" y="0"/>
                  </a:lnTo>
                  <a:lnTo>
                    <a:pt x="4739" y="0"/>
                  </a:lnTo>
                  <a:close/>
                  <a:moveTo>
                    <a:pt x="1572" y="0"/>
                  </a:moveTo>
                  <a:cubicBezTo>
                    <a:pt x="715" y="0"/>
                    <a:pt x="0" y="691"/>
                    <a:pt x="0" y="1572"/>
                  </a:cubicBezTo>
                  <a:cubicBezTo>
                    <a:pt x="0" y="1739"/>
                    <a:pt x="143" y="1882"/>
                    <a:pt x="310" y="1882"/>
                  </a:cubicBezTo>
                  <a:lnTo>
                    <a:pt x="5954" y="1882"/>
                  </a:lnTo>
                  <a:cubicBezTo>
                    <a:pt x="6145" y="1882"/>
                    <a:pt x="6287" y="1739"/>
                    <a:pt x="6287" y="1572"/>
                  </a:cubicBezTo>
                  <a:cubicBezTo>
                    <a:pt x="6287" y="699"/>
                    <a:pt x="5586" y="13"/>
                    <a:pt x="4739" y="0"/>
                  </a:cubicBezTo>
                  <a:lnTo>
                    <a:pt x="4739" y="0"/>
                  </a:lnTo>
                  <a:lnTo>
                    <a:pt x="4739" y="310"/>
                  </a:lnTo>
                  <a:cubicBezTo>
                    <a:pt x="4716" y="500"/>
                    <a:pt x="4567" y="596"/>
                    <a:pt x="4418" y="596"/>
                  </a:cubicBezTo>
                  <a:cubicBezTo>
                    <a:pt x="4269" y="596"/>
                    <a:pt x="4120" y="500"/>
                    <a:pt x="4096" y="310"/>
                  </a:cubicBezTo>
                  <a:lnTo>
                    <a:pt x="4096" y="0"/>
                  </a:lnTo>
                  <a:lnTo>
                    <a:pt x="3477" y="0"/>
                  </a:lnTo>
                  <a:lnTo>
                    <a:pt x="3477" y="310"/>
                  </a:lnTo>
                  <a:cubicBezTo>
                    <a:pt x="3465" y="500"/>
                    <a:pt x="3317" y="596"/>
                    <a:pt x="3168" y="596"/>
                  </a:cubicBezTo>
                  <a:cubicBezTo>
                    <a:pt x="3019" y="596"/>
                    <a:pt x="2870" y="500"/>
                    <a:pt x="2858" y="310"/>
                  </a:cubicBezTo>
                  <a:lnTo>
                    <a:pt x="2858" y="0"/>
                  </a:lnTo>
                  <a:lnTo>
                    <a:pt x="2215" y="0"/>
                  </a:lnTo>
                  <a:lnTo>
                    <a:pt x="2215" y="310"/>
                  </a:lnTo>
                  <a:cubicBezTo>
                    <a:pt x="2215" y="512"/>
                    <a:pt x="2054" y="613"/>
                    <a:pt x="1894" y="613"/>
                  </a:cubicBezTo>
                  <a:cubicBezTo>
                    <a:pt x="1733" y="613"/>
                    <a:pt x="1572" y="512"/>
                    <a:pt x="1572" y="310"/>
                  </a:cubicBezTo>
                  <a:lnTo>
                    <a:pt x="1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17"/>
          <p:cNvGrpSpPr/>
          <p:nvPr/>
        </p:nvGrpSpPr>
        <p:grpSpPr>
          <a:xfrm>
            <a:off x="805020" y="2192788"/>
            <a:ext cx="379364" cy="364906"/>
            <a:chOff x="828832" y="2288063"/>
            <a:chExt cx="379364" cy="364906"/>
          </a:xfrm>
        </p:grpSpPr>
        <p:sp>
          <p:nvSpPr>
            <p:cNvPr id="847" name="Google Shape;847;p17"/>
            <p:cNvSpPr/>
            <p:nvPr/>
          </p:nvSpPr>
          <p:spPr>
            <a:xfrm>
              <a:off x="828832" y="2288063"/>
              <a:ext cx="379364" cy="63712"/>
            </a:xfrm>
            <a:custGeom>
              <a:rect b="b" l="l" r="r" t="t"/>
              <a:pathLst>
                <a:path extrusionOk="0" h="1864" w="11099">
                  <a:moveTo>
                    <a:pt x="5558" y="0"/>
                  </a:moveTo>
                  <a:cubicBezTo>
                    <a:pt x="5192" y="0"/>
                    <a:pt x="4823" y="209"/>
                    <a:pt x="4668" y="626"/>
                  </a:cubicBezTo>
                  <a:lnTo>
                    <a:pt x="834" y="626"/>
                  </a:lnTo>
                  <a:cubicBezTo>
                    <a:pt x="1" y="626"/>
                    <a:pt x="1" y="1864"/>
                    <a:pt x="834" y="1864"/>
                  </a:cubicBezTo>
                  <a:lnTo>
                    <a:pt x="10265" y="1864"/>
                  </a:lnTo>
                  <a:cubicBezTo>
                    <a:pt x="11098" y="1864"/>
                    <a:pt x="11098" y="626"/>
                    <a:pt x="10265" y="626"/>
                  </a:cubicBezTo>
                  <a:lnTo>
                    <a:pt x="6430" y="626"/>
                  </a:lnTo>
                  <a:cubicBezTo>
                    <a:pt x="6288" y="209"/>
                    <a:pt x="5924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921631" y="2459203"/>
              <a:ext cx="22012" cy="43169"/>
            </a:xfrm>
            <a:custGeom>
              <a:rect b="b" l="l" r="r" t="t"/>
              <a:pathLst>
                <a:path extrusionOk="0" h="1263" w="644">
                  <a:moveTo>
                    <a:pt x="0" y="0"/>
                  </a:moveTo>
                  <a:lnTo>
                    <a:pt x="0" y="1263"/>
                  </a:lnTo>
                  <a:lnTo>
                    <a:pt x="643" y="126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1093385" y="2416068"/>
              <a:ext cx="22012" cy="86304"/>
            </a:xfrm>
            <a:custGeom>
              <a:rect b="b" l="l" r="r" t="t"/>
              <a:pathLst>
                <a:path extrusionOk="0" h="2525" w="644">
                  <a:moveTo>
                    <a:pt x="0" y="0"/>
                  </a:moveTo>
                  <a:lnTo>
                    <a:pt x="0" y="2525"/>
                  </a:lnTo>
                  <a:lnTo>
                    <a:pt x="643" y="2525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1007901" y="2437225"/>
              <a:ext cx="21192" cy="65147"/>
            </a:xfrm>
            <a:custGeom>
              <a:rect b="b" l="l" r="r" t="t"/>
              <a:pathLst>
                <a:path extrusionOk="0" h="1906" w="620">
                  <a:moveTo>
                    <a:pt x="1" y="0"/>
                  </a:moveTo>
                  <a:lnTo>
                    <a:pt x="1" y="1906"/>
                  </a:lnTo>
                  <a:lnTo>
                    <a:pt x="620" y="1906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857338" y="2373719"/>
              <a:ext cx="322352" cy="279251"/>
            </a:xfrm>
            <a:custGeom>
              <a:rect b="b" l="l" r="r" t="t"/>
              <a:pathLst>
                <a:path extrusionOk="0" h="8170" w="9431">
                  <a:moveTo>
                    <a:pt x="2834" y="1858"/>
                  </a:moveTo>
                  <a:cubicBezTo>
                    <a:pt x="3025" y="1858"/>
                    <a:pt x="3167" y="2001"/>
                    <a:pt x="3167" y="2192"/>
                  </a:cubicBezTo>
                  <a:lnTo>
                    <a:pt x="3167" y="4073"/>
                  </a:lnTo>
                  <a:cubicBezTo>
                    <a:pt x="3167" y="4240"/>
                    <a:pt x="3025" y="4383"/>
                    <a:pt x="2834" y="4383"/>
                  </a:cubicBezTo>
                  <a:lnTo>
                    <a:pt x="1572" y="4383"/>
                  </a:lnTo>
                  <a:cubicBezTo>
                    <a:pt x="1405" y="4383"/>
                    <a:pt x="1286" y="4240"/>
                    <a:pt x="1286" y="4073"/>
                  </a:cubicBezTo>
                  <a:lnTo>
                    <a:pt x="1286" y="2192"/>
                  </a:lnTo>
                  <a:cubicBezTo>
                    <a:pt x="1262" y="2001"/>
                    <a:pt x="1405" y="1858"/>
                    <a:pt x="1572" y="1858"/>
                  </a:cubicBezTo>
                  <a:close/>
                  <a:moveTo>
                    <a:pt x="5371" y="1260"/>
                  </a:moveTo>
                  <a:cubicBezTo>
                    <a:pt x="5522" y="1260"/>
                    <a:pt x="5644" y="1394"/>
                    <a:pt x="5644" y="1549"/>
                  </a:cubicBezTo>
                  <a:lnTo>
                    <a:pt x="5668" y="4073"/>
                  </a:lnTo>
                  <a:cubicBezTo>
                    <a:pt x="5668" y="4240"/>
                    <a:pt x="5525" y="4383"/>
                    <a:pt x="5358" y="4383"/>
                  </a:cubicBezTo>
                  <a:lnTo>
                    <a:pt x="4096" y="4383"/>
                  </a:lnTo>
                  <a:cubicBezTo>
                    <a:pt x="3929" y="4383"/>
                    <a:pt x="3787" y="4240"/>
                    <a:pt x="3787" y="4073"/>
                  </a:cubicBezTo>
                  <a:lnTo>
                    <a:pt x="3787" y="1549"/>
                  </a:lnTo>
                  <a:cubicBezTo>
                    <a:pt x="3787" y="1382"/>
                    <a:pt x="3929" y="1263"/>
                    <a:pt x="4096" y="1263"/>
                  </a:cubicBezTo>
                  <a:lnTo>
                    <a:pt x="5335" y="1263"/>
                  </a:lnTo>
                  <a:cubicBezTo>
                    <a:pt x="5347" y="1261"/>
                    <a:pt x="5359" y="1260"/>
                    <a:pt x="5371" y="1260"/>
                  </a:cubicBezTo>
                  <a:close/>
                  <a:moveTo>
                    <a:pt x="7895" y="641"/>
                  </a:moveTo>
                  <a:cubicBezTo>
                    <a:pt x="8046" y="641"/>
                    <a:pt x="8168" y="775"/>
                    <a:pt x="8168" y="930"/>
                  </a:cubicBezTo>
                  <a:lnTo>
                    <a:pt x="8168" y="4073"/>
                  </a:lnTo>
                  <a:cubicBezTo>
                    <a:pt x="8168" y="4240"/>
                    <a:pt x="8026" y="4383"/>
                    <a:pt x="7859" y="4383"/>
                  </a:cubicBezTo>
                  <a:lnTo>
                    <a:pt x="6597" y="4383"/>
                  </a:lnTo>
                  <a:cubicBezTo>
                    <a:pt x="6430" y="4383"/>
                    <a:pt x="6287" y="4240"/>
                    <a:pt x="6287" y="4073"/>
                  </a:cubicBezTo>
                  <a:lnTo>
                    <a:pt x="6287" y="930"/>
                  </a:lnTo>
                  <a:cubicBezTo>
                    <a:pt x="6287" y="775"/>
                    <a:pt x="6410" y="641"/>
                    <a:pt x="6560" y="641"/>
                  </a:cubicBezTo>
                  <a:cubicBezTo>
                    <a:pt x="6572" y="641"/>
                    <a:pt x="6584" y="642"/>
                    <a:pt x="6597" y="644"/>
                  </a:cubicBezTo>
                  <a:lnTo>
                    <a:pt x="7859" y="644"/>
                  </a:lnTo>
                  <a:cubicBezTo>
                    <a:pt x="7871" y="642"/>
                    <a:pt x="7883" y="641"/>
                    <a:pt x="7895" y="641"/>
                  </a:cubicBezTo>
                  <a:close/>
                  <a:moveTo>
                    <a:pt x="0" y="1"/>
                  </a:moveTo>
                  <a:lnTo>
                    <a:pt x="0" y="5335"/>
                  </a:lnTo>
                  <a:cubicBezTo>
                    <a:pt x="0" y="5502"/>
                    <a:pt x="143" y="5645"/>
                    <a:pt x="310" y="5645"/>
                  </a:cubicBezTo>
                  <a:lnTo>
                    <a:pt x="4406" y="5645"/>
                  </a:lnTo>
                  <a:lnTo>
                    <a:pt x="4406" y="6359"/>
                  </a:lnTo>
                  <a:cubicBezTo>
                    <a:pt x="3406" y="6693"/>
                    <a:pt x="3668" y="8169"/>
                    <a:pt x="4715" y="8169"/>
                  </a:cubicBezTo>
                  <a:cubicBezTo>
                    <a:pt x="5763" y="8169"/>
                    <a:pt x="6025" y="6693"/>
                    <a:pt x="5025" y="6359"/>
                  </a:cubicBezTo>
                  <a:lnTo>
                    <a:pt x="5025" y="5645"/>
                  </a:lnTo>
                  <a:lnTo>
                    <a:pt x="9121" y="5645"/>
                  </a:lnTo>
                  <a:cubicBezTo>
                    <a:pt x="9288" y="5645"/>
                    <a:pt x="9431" y="5502"/>
                    <a:pt x="9431" y="5335"/>
                  </a:cubicBezTo>
                  <a:lnTo>
                    <a:pt x="94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17"/>
          <p:cNvGrpSpPr/>
          <p:nvPr/>
        </p:nvGrpSpPr>
        <p:grpSpPr>
          <a:xfrm>
            <a:off x="1605994" y="2204102"/>
            <a:ext cx="366307" cy="343817"/>
            <a:chOff x="1629806" y="2299377"/>
            <a:chExt cx="366307" cy="343817"/>
          </a:xfrm>
        </p:grpSpPr>
        <p:sp>
          <p:nvSpPr>
            <p:cNvPr id="853" name="Google Shape;853;p17"/>
            <p:cNvSpPr/>
            <p:nvPr/>
          </p:nvSpPr>
          <p:spPr>
            <a:xfrm>
              <a:off x="1676189" y="2299377"/>
              <a:ext cx="272722" cy="71915"/>
            </a:xfrm>
            <a:custGeom>
              <a:rect b="b" l="l" r="r" t="t"/>
              <a:pathLst>
                <a:path extrusionOk="0" h="2104" w="7979">
                  <a:moveTo>
                    <a:pt x="4010" y="1"/>
                  </a:moveTo>
                  <a:cubicBezTo>
                    <a:pt x="2620" y="1"/>
                    <a:pt x="1255" y="541"/>
                    <a:pt x="239" y="1557"/>
                  </a:cubicBezTo>
                  <a:cubicBezTo>
                    <a:pt x="1" y="1795"/>
                    <a:pt x="213" y="2103"/>
                    <a:pt x="454" y="2103"/>
                  </a:cubicBezTo>
                  <a:cubicBezTo>
                    <a:pt x="526" y="2103"/>
                    <a:pt x="601" y="2075"/>
                    <a:pt x="667" y="2009"/>
                  </a:cubicBezTo>
                  <a:cubicBezTo>
                    <a:pt x="1096" y="1581"/>
                    <a:pt x="1596" y="1223"/>
                    <a:pt x="2168" y="985"/>
                  </a:cubicBezTo>
                  <a:cubicBezTo>
                    <a:pt x="2751" y="747"/>
                    <a:pt x="3370" y="628"/>
                    <a:pt x="3989" y="628"/>
                  </a:cubicBezTo>
                  <a:cubicBezTo>
                    <a:pt x="4609" y="628"/>
                    <a:pt x="5228" y="747"/>
                    <a:pt x="5811" y="985"/>
                  </a:cubicBezTo>
                  <a:cubicBezTo>
                    <a:pt x="6383" y="1223"/>
                    <a:pt x="6883" y="1581"/>
                    <a:pt x="7312" y="2009"/>
                  </a:cubicBezTo>
                  <a:cubicBezTo>
                    <a:pt x="7378" y="2075"/>
                    <a:pt x="7453" y="2103"/>
                    <a:pt x="7525" y="2103"/>
                  </a:cubicBezTo>
                  <a:cubicBezTo>
                    <a:pt x="7766" y="2103"/>
                    <a:pt x="7978" y="1795"/>
                    <a:pt x="7740" y="1557"/>
                  </a:cubicBezTo>
                  <a:lnTo>
                    <a:pt x="7764" y="1557"/>
                  </a:lnTo>
                  <a:cubicBezTo>
                    <a:pt x="7288" y="1080"/>
                    <a:pt x="6692" y="676"/>
                    <a:pt x="6073" y="414"/>
                  </a:cubicBezTo>
                  <a:cubicBezTo>
                    <a:pt x="5406" y="136"/>
                    <a:pt x="4705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1706301" y="2342000"/>
              <a:ext cx="209216" cy="59405"/>
            </a:xfrm>
            <a:custGeom>
              <a:rect b="b" l="l" r="r" t="t"/>
              <a:pathLst>
                <a:path extrusionOk="0" h="1738" w="6121">
                  <a:moveTo>
                    <a:pt x="3100" y="0"/>
                  </a:moveTo>
                  <a:cubicBezTo>
                    <a:pt x="2046" y="0"/>
                    <a:pt x="1012" y="418"/>
                    <a:pt x="239" y="1191"/>
                  </a:cubicBezTo>
                  <a:cubicBezTo>
                    <a:pt x="1" y="1429"/>
                    <a:pt x="213" y="1737"/>
                    <a:pt x="465" y="1737"/>
                  </a:cubicBezTo>
                  <a:cubicBezTo>
                    <a:pt x="540" y="1737"/>
                    <a:pt x="620" y="1709"/>
                    <a:pt x="691" y="1643"/>
                  </a:cubicBezTo>
                  <a:cubicBezTo>
                    <a:pt x="1339" y="980"/>
                    <a:pt x="2217" y="631"/>
                    <a:pt x="3110" y="631"/>
                  </a:cubicBezTo>
                  <a:cubicBezTo>
                    <a:pt x="3564" y="631"/>
                    <a:pt x="4021" y="721"/>
                    <a:pt x="4454" y="905"/>
                  </a:cubicBezTo>
                  <a:cubicBezTo>
                    <a:pt x="4859" y="1072"/>
                    <a:pt x="5240" y="1334"/>
                    <a:pt x="5549" y="1643"/>
                  </a:cubicBezTo>
                  <a:cubicBezTo>
                    <a:pt x="5609" y="1703"/>
                    <a:pt x="5692" y="1733"/>
                    <a:pt x="5776" y="1733"/>
                  </a:cubicBezTo>
                  <a:cubicBezTo>
                    <a:pt x="5859" y="1733"/>
                    <a:pt x="5942" y="1703"/>
                    <a:pt x="6002" y="1643"/>
                  </a:cubicBezTo>
                  <a:cubicBezTo>
                    <a:pt x="6121" y="1524"/>
                    <a:pt x="6121" y="1310"/>
                    <a:pt x="6002" y="1191"/>
                  </a:cubicBezTo>
                  <a:cubicBezTo>
                    <a:pt x="5621" y="834"/>
                    <a:pt x="5192" y="524"/>
                    <a:pt x="4692" y="334"/>
                  </a:cubicBezTo>
                  <a:cubicBezTo>
                    <a:pt x="4178" y="109"/>
                    <a:pt x="3636" y="0"/>
                    <a:pt x="3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1636301" y="2534911"/>
              <a:ext cx="354105" cy="108282"/>
            </a:xfrm>
            <a:custGeom>
              <a:rect b="b" l="l" r="r" t="t"/>
              <a:pathLst>
                <a:path extrusionOk="0" h="3168" w="10360">
                  <a:moveTo>
                    <a:pt x="1" y="0"/>
                  </a:moveTo>
                  <a:lnTo>
                    <a:pt x="263" y="1358"/>
                  </a:lnTo>
                  <a:cubicBezTo>
                    <a:pt x="405" y="2024"/>
                    <a:pt x="1001" y="2501"/>
                    <a:pt x="1691" y="2525"/>
                  </a:cubicBezTo>
                  <a:lnTo>
                    <a:pt x="1763" y="2525"/>
                  </a:lnTo>
                  <a:cubicBezTo>
                    <a:pt x="1906" y="2953"/>
                    <a:pt x="2281" y="3167"/>
                    <a:pt x="2656" y="3167"/>
                  </a:cubicBezTo>
                  <a:cubicBezTo>
                    <a:pt x="3031" y="3167"/>
                    <a:pt x="3406" y="2953"/>
                    <a:pt x="3549" y="2525"/>
                  </a:cubicBezTo>
                  <a:lnTo>
                    <a:pt x="6788" y="2525"/>
                  </a:lnTo>
                  <a:cubicBezTo>
                    <a:pt x="6931" y="2953"/>
                    <a:pt x="7306" y="3167"/>
                    <a:pt x="7681" y="3167"/>
                  </a:cubicBezTo>
                  <a:cubicBezTo>
                    <a:pt x="8056" y="3167"/>
                    <a:pt x="8431" y="2953"/>
                    <a:pt x="8574" y="2525"/>
                  </a:cubicBezTo>
                  <a:lnTo>
                    <a:pt x="8645" y="2525"/>
                  </a:lnTo>
                  <a:cubicBezTo>
                    <a:pt x="9336" y="2501"/>
                    <a:pt x="9931" y="2024"/>
                    <a:pt x="10098" y="1358"/>
                  </a:cubicBezTo>
                  <a:lnTo>
                    <a:pt x="10360" y="0"/>
                  </a:lnTo>
                  <a:lnTo>
                    <a:pt x="6907" y="0"/>
                  </a:lnTo>
                  <a:cubicBezTo>
                    <a:pt x="6407" y="417"/>
                    <a:pt x="5787" y="625"/>
                    <a:pt x="5165" y="625"/>
                  </a:cubicBezTo>
                  <a:cubicBezTo>
                    <a:pt x="4543" y="625"/>
                    <a:pt x="3918" y="417"/>
                    <a:pt x="3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1892719" y="2449427"/>
              <a:ext cx="103394" cy="64361"/>
            </a:xfrm>
            <a:custGeom>
              <a:rect b="b" l="l" r="r" t="t"/>
              <a:pathLst>
                <a:path extrusionOk="0" h="1883" w="3025">
                  <a:moveTo>
                    <a:pt x="453" y="1"/>
                  </a:moveTo>
                  <a:cubicBezTo>
                    <a:pt x="476" y="96"/>
                    <a:pt x="476" y="215"/>
                    <a:pt x="476" y="310"/>
                  </a:cubicBezTo>
                  <a:cubicBezTo>
                    <a:pt x="476" y="858"/>
                    <a:pt x="310" y="1406"/>
                    <a:pt x="0" y="1882"/>
                  </a:cubicBezTo>
                  <a:lnTo>
                    <a:pt x="2953" y="1882"/>
                  </a:lnTo>
                  <a:lnTo>
                    <a:pt x="2977" y="1739"/>
                  </a:lnTo>
                  <a:cubicBezTo>
                    <a:pt x="3001" y="1644"/>
                    <a:pt x="3025" y="1549"/>
                    <a:pt x="3025" y="1453"/>
                  </a:cubicBezTo>
                  <a:cubicBezTo>
                    <a:pt x="3025" y="644"/>
                    <a:pt x="2358" y="1"/>
                    <a:pt x="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1629806" y="2449427"/>
              <a:ext cx="102574" cy="64361"/>
            </a:xfrm>
            <a:custGeom>
              <a:rect b="b" l="l" r="r" t="t"/>
              <a:pathLst>
                <a:path extrusionOk="0" h="1883" w="3001">
                  <a:moveTo>
                    <a:pt x="1453" y="1"/>
                  </a:moveTo>
                  <a:cubicBezTo>
                    <a:pt x="667" y="1"/>
                    <a:pt x="0" y="644"/>
                    <a:pt x="0" y="1453"/>
                  </a:cubicBezTo>
                  <a:cubicBezTo>
                    <a:pt x="0" y="1549"/>
                    <a:pt x="0" y="1644"/>
                    <a:pt x="24" y="1739"/>
                  </a:cubicBezTo>
                  <a:lnTo>
                    <a:pt x="48" y="1882"/>
                  </a:lnTo>
                  <a:lnTo>
                    <a:pt x="3001" y="1882"/>
                  </a:lnTo>
                  <a:cubicBezTo>
                    <a:pt x="2694" y="1410"/>
                    <a:pt x="2527" y="868"/>
                    <a:pt x="2524" y="325"/>
                  </a:cubicBezTo>
                  <a:lnTo>
                    <a:pt x="2524" y="325"/>
                  </a:lnTo>
                  <a:cubicBezTo>
                    <a:pt x="2526" y="210"/>
                    <a:pt x="2549" y="117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1712830" y="2385135"/>
              <a:ext cx="175036" cy="149948"/>
            </a:xfrm>
            <a:custGeom>
              <a:rect b="b" l="l" r="r" t="t"/>
              <a:pathLst>
                <a:path extrusionOk="0" h="4387" w="5121">
                  <a:moveTo>
                    <a:pt x="2914" y="616"/>
                  </a:moveTo>
                  <a:cubicBezTo>
                    <a:pt x="3725" y="616"/>
                    <a:pt x="4501" y="1239"/>
                    <a:pt x="4501" y="2191"/>
                  </a:cubicBezTo>
                  <a:cubicBezTo>
                    <a:pt x="4501" y="3049"/>
                    <a:pt x="3787" y="3763"/>
                    <a:pt x="2929" y="3763"/>
                  </a:cubicBezTo>
                  <a:cubicBezTo>
                    <a:pt x="1524" y="3763"/>
                    <a:pt x="834" y="2072"/>
                    <a:pt x="1810" y="1072"/>
                  </a:cubicBezTo>
                  <a:cubicBezTo>
                    <a:pt x="2133" y="757"/>
                    <a:pt x="2527" y="616"/>
                    <a:pt x="2914" y="616"/>
                  </a:cubicBezTo>
                  <a:close/>
                  <a:moveTo>
                    <a:pt x="2929" y="0"/>
                  </a:moveTo>
                  <a:cubicBezTo>
                    <a:pt x="977" y="0"/>
                    <a:pt x="0" y="2358"/>
                    <a:pt x="1381" y="3739"/>
                  </a:cubicBezTo>
                  <a:cubicBezTo>
                    <a:pt x="1828" y="4186"/>
                    <a:pt x="2378" y="4386"/>
                    <a:pt x="2916" y="4386"/>
                  </a:cubicBezTo>
                  <a:cubicBezTo>
                    <a:pt x="4042" y="4386"/>
                    <a:pt x="5120" y="3512"/>
                    <a:pt x="5120" y="2191"/>
                  </a:cubicBezTo>
                  <a:cubicBezTo>
                    <a:pt x="5120" y="977"/>
                    <a:pt x="4144" y="0"/>
                    <a:pt x="2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1770013" y="2428270"/>
              <a:ext cx="75504" cy="64053"/>
            </a:xfrm>
            <a:custGeom>
              <a:rect b="b" l="l" r="r" t="t"/>
              <a:pathLst>
                <a:path extrusionOk="0" h="1874" w="2209">
                  <a:moveTo>
                    <a:pt x="1251" y="610"/>
                  </a:moveTo>
                  <a:cubicBezTo>
                    <a:pt x="1422" y="610"/>
                    <a:pt x="1583" y="752"/>
                    <a:pt x="1566" y="953"/>
                  </a:cubicBezTo>
                  <a:cubicBezTo>
                    <a:pt x="1566" y="1107"/>
                    <a:pt x="1443" y="1241"/>
                    <a:pt x="1293" y="1241"/>
                  </a:cubicBezTo>
                  <a:cubicBezTo>
                    <a:pt x="1281" y="1241"/>
                    <a:pt x="1269" y="1241"/>
                    <a:pt x="1256" y="1239"/>
                  </a:cubicBezTo>
                  <a:cubicBezTo>
                    <a:pt x="971" y="1239"/>
                    <a:pt x="851" y="905"/>
                    <a:pt x="1042" y="691"/>
                  </a:cubicBezTo>
                  <a:cubicBezTo>
                    <a:pt x="1105" y="635"/>
                    <a:pt x="1179" y="610"/>
                    <a:pt x="1251" y="610"/>
                  </a:cubicBezTo>
                  <a:close/>
                  <a:moveTo>
                    <a:pt x="1228" y="0"/>
                  </a:moveTo>
                  <a:cubicBezTo>
                    <a:pt x="413" y="0"/>
                    <a:pt x="1" y="1008"/>
                    <a:pt x="589" y="1596"/>
                  </a:cubicBezTo>
                  <a:cubicBezTo>
                    <a:pt x="781" y="1788"/>
                    <a:pt x="1017" y="1873"/>
                    <a:pt x="1250" y="1873"/>
                  </a:cubicBezTo>
                  <a:cubicBezTo>
                    <a:pt x="1738" y="1873"/>
                    <a:pt x="2209" y="1494"/>
                    <a:pt x="2209" y="929"/>
                  </a:cubicBezTo>
                  <a:cubicBezTo>
                    <a:pt x="2185" y="405"/>
                    <a:pt x="1780" y="1"/>
                    <a:pt x="1256" y="1"/>
                  </a:cubicBezTo>
                  <a:cubicBezTo>
                    <a:pt x="1247" y="0"/>
                    <a:pt x="1237" y="0"/>
                    <a:pt x="1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0" name="Google Shape;860;p17"/>
          <p:cNvSpPr/>
          <p:nvPr/>
        </p:nvSpPr>
        <p:spPr>
          <a:xfrm>
            <a:off x="2404382" y="2191968"/>
            <a:ext cx="365487" cy="365111"/>
          </a:xfrm>
          <a:custGeom>
            <a:rect b="b" l="l" r="r" t="t"/>
            <a:pathLst>
              <a:path extrusionOk="0" h="10682" w="10693">
                <a:moveTo>
                  <a:pt x="9455" y="1888"/>
                </a:moveTo>
                <a:lnTo>
                  <a:pt x="9431" y="3793"/>
                </a:lnTo>
                <a:lnTo>
                  <a:pt x="9359" y="3793"/>
                </a:lnTo>
                <a:cubicBezTo>
                  <a:pt x="9216" y="3376"/>
                  <a:pt x="8853" y="3168"/>
                  <a:pt x="8487" y="3168"/>
                </a:cubicBezTo>
                <a:cubicBezTo>
                  <a:pt x="8121" y="3168"/>
                  <a:pt x="7752" y="3376"/>
                  <a:pt x="7597" y="3793"/>
                </a:cubicBezTo>
                <a:lnTo>
                  <a:pt x="7502" y="3793"/>
                </a:lnTo>
                <a:cubicBezTo>
                  <a:pt x="7347" y="3376"/>
                  <a:pt x="6978" y="3168"/>
                  <a:pt x="6612" y="3168"/>
                </a:cubicBezTo>
                <a:cubicBezTo>
                  <a:pt x="6246" y="3168"/>
                  <a:pt x="5882" y="3376"/>
                  <a:pt x="5739" y="3793"/>
                </a:cubicBezTo>
                <a:lnTo>
                  <a:pt x="5620" y="3793"/>
                </a:lnTo>
                <a:cubicBezTo>
                  <a:pt x="5477" y="3376"/>
                  <a:pt x="5108" y="3168"/>
                  <a:pt x="4739" y="3168"/>
                </a:cubicBezTo>
                <a:cubicBezTo>
                  <a:pt x="4370" y="3168"/>
                  <a:pt x="4001" y="3376"/>
                  <a:pt x="3858" y="3793"/>
                </a:cubicBezTo>
                <a:lnTo>
                  <a:pt x="1262" y="3793"/>
                </a:lnTo>
                <a:lnTo>
                  <a:pt x="1262" y="1888"/>
                </a:lnTo>
                <a:lnTo>
                  <a:pt x="1977" y="1888"/>
                </a:lnTo>
                <a:cubicBezTo>
                  <a:pt x="2120" y="2305"/>
                  <a:pt x="2489" y="2513"/>
                  <a:pt x="2858" y="2513"/>
                </a:cubicBezTo>
                <a:cubicBezTo>
                  <a:pt x="3227" y="2513"/>
                  <a:pt x="3596" y="2305"/>
                  <a:pt x="3739" y="1888"/>
                </a:cubicBezTo>
                <a:lnTo>
                  <a:pt x="3882" y="1888"/>
                </a:lnTo>
                <a:cubicBezTo>
                  <a:pt x="4025" y="2305"/>
                  <a:pt x="4388" y="2513"/>
                  <a:pt x="4754" y="2513"/>
                </a:cubicBezTo>
                <a:cubicBezTo>
                  <a:pt x="5120" y="2513"/>
                  <a:pt x="5489" y="2305"/>
                  <a:pt x="5644" y="1888"/>
                </a:cubicBezTo>
                <a:lnTo>
                  <a:pt x="5739" y="1888"/>
                </a:lnTo>
                <a:cubicBezTo>
                  <a:pt x="5894" y="2305"/>
                  <a:pt x="6263" y="2513"/>
                  <a:pt x="6630" y="2513"/>
                </a:cubicBezTo>
                <a:cubicBezTo>
                  <a:pt x="6996" y="2513"/>
                  <a:pt x="7359" y="2305"/>
                  <a:pt x="7502" y="1888"/>
                </a:cubicBezTo>
                <a:close/>
                <a:moveTo>
                  <a:pt x="9455" y="4412"/>
                </a:moveTo>
                <a:lnTo>
                  <a:pt x="9431" y="6294"/>
                </a:lnTo>
                <a:lnTo>
                  <a:pt x="7502" y="6294"/>
                </a:lnTo>
                <a:cubicBezTo>
                  <a:pt x="7359" y="5865"/>
                  <a:pt x="6990" y="5651"/>
                  <a:pt x="6621" y="5651"/>
                </a:cubicBezTo>
                <a:cubicBezTo>
                  <a:pt x="6251" y="5651"/>
                  <a:pt x="5882" y="5865"/>
                  <a:pt x="5739" y="6294"/>
                </a:cubicBezTo>
                <a:lnTo>
                  <a:pt x="5620" y="6294"/>
                </a:lnTo>
                <a:cubicBezTo>
                  <a:pt x="5477" y="5865"/>
                  <a:pt x="5108" y="5651"/>
                  <a:pt x="4739" y="5651"/>
                </a:cubicBezTo>
                <a:cubicBezTo>
                  <a:pt x="4370" y="5651"/>
                  <a:pt x="4001" y="5865"/>
                  <a:pt x="3858" y="6294"/>
                </a:cubicBezTo>
                <a:lnTo>
                  <a:pt x="3739" y="6294"/>
                </a:lnTo>
                <a:cubicBezTo>
                  <a:pt x="3596" y="5865"/>
                  <a:pt x="3227" y="5651"/>
                  <a:pt x="2858" y="5651"/>
                </a:cubicBezTo>
                <a:cubicBezTo>
                  <a:pt x="2489" y="5651"/>
                  <a:pt x="2120" y="5865"/>
                  <a:pt x="1977" y="6294"/>
                </a:cubicBezTo>
                <a:lnTo>
                  <a:pt x="1262" y="6294"/>
                </a:lnTo>
                <a:lnTo>
                  <a:pt x="1262" y="4412"/>
                </a:lnTo>
                <a:lnTo>
                  <a:pt x="3882" y="4412"/>
                </a:lnTo>
                <a:cubicBezTo>
                  <a:pt x="4025" y="4829"/>
                  <a:pt x="4388" y="5037"/>
                  <a:pt x="4754" y="5037"/>
                </a:cubicBezTo>
                <a:cubicBezTo>
                  <a:pt x="5120" y="5037"/>
                  <a:pt x="5489" y="4829"/>
                  <a:pt x="5644" y="4412"/>
                </a:cubicBezTo>
                <a:lnTo>
                  <a:pt x="5739" y="4412"/>
                </a:lnTo>
                <a:cubicBezTo>
                  <a:pt x="5894" y="4829"/>
                  <a:pt x="6263" y="5037"/>
                  <a:pt x="6630" y="5037"/>
                </a:cubicBezTo>
                <a:cubicBezTo>
                  <a:pt x="6996" y="5037"/>
                  <a:pt x="7359" y="4829"/>
                  <a:pt x="7502" y="4412"/>
                </a:cubicBezTo>
                <a:lnTo>
                  <a:pt x="7621" y="4412"/>
                </a:lnTo>
                <a:cubicBezTo>
                  <a:pt x="7764" y="4829"/>
                  <a:pt x="8133" y="5037"/>
                  <a:pt x="8502" y="5037"/>
                </a:cubicBezTo>
                <a:cubicBezTo>
                  <a:pt x="8871" y="5037"/>
                  <a:pt x="9240" y="4829"/>
                  <a:pt x="9383" y="4412"/>
                </a:cubicBezTo>
                <a:close/>
                <a:moveTo>
                  <a:pt x="9455" y="6913"/>
                </a:moveTo>
                <a:lnTo>
                  <a:pt x="9431" y="8818"/>
                </a:lnTo>
                <a:lnTo>
                  <a:pt x="8740" y="8818"/>
                </a:lnTo>
                <a:cubicBezTo>
                  <a:pt x="8597" y="8389"/>
                  <a:pt x="8228" y="8175"/>
                  <a:pt x="7859" y="8175"/>
                </a:cubicBezTo>
                <a:cubicBezTo>
                  <a:pt x="7490" y="8175"/>
                  <a:pt x="7121" y="8389"/>
                  <a:pt x="6978" y="8818"/>
                </a:cubicBezTo>
                <a:lnTo>
                  <a:pt x="6859" y="8818"/>
                </a:lnTo>
                <a:cubicBezTo>
                  <a:pt x="6716" y="8389"/>
                  <a:pt x="6347" y="8175"/>
                  <a:pt x="5978" y="8175"/>
                </a:cubicBezTo>
                <a:cubicBezTo>
                  <a:pt x="5608" y="8175"/>
                  <a:pt x="5239" y="8389"/>
                  <a:pt x="5096" y="8818"/>
                </a:cubicBezTo>
                <a:lnTo>
                  <a:pt x="4977" y="8818"/>
                </a:lnTo>
                <a:cubicBezTo>
                  <a:pt x="4835" y="8389"/>
                  <a:pt x="4471" y="8175"/>
                  <a:pt x="4105" y="8175"/>
                </a:cubicBezTo>
                <a:cubicBezTo>
                  <a:pt x="3739" y="8175"/>
                  <a:pt x="3370" y="8389"/>
                  <a:pt x="3215" y="8818"/>
                </a:cubicBezTo>
                <a:lnTo>
                  <a:pt x="1262" y="8818"/>
                </a:lnTo>
                <a:lnTo>
                  <a:pt x="1262" y="6913"/>
                </a:lnTo>
                <a:lnTo>
                  <a:pt x="1977" y="6913"/>
                </a:lnTo>
                <a:cubicBezTo>
                  <a:pt x="2108" y="7341"/>
                  <a:pt x="2483" y="7556"/>
                  <a:pt x="2858" y="7556"/>
                </a:cubicBezTo>
                <a:cubicBezTo>
                  <a:pt x="3233" y="7556"/>
                  <a:pt x="3608" y="7341"/>
                  <a:pt x="3739" y="6913"/>
                </a:cubicBezTo>
                <a:lnTo>
                  <a:pt x="3882" y="6913"/>
                </a:lnTo>
                <a:cubicBezTo>
                  <a:pt x="4013" y="7341"/>
                  <a:pt x="4382" y="7556"/>
                  <a:pt x="4754" y="7556"/>
                </a:cubicBezTo>
                <a:cubicBezTo>
                  <a:pt x="5126" y="7556"/>
                  <a:pt x="5501" y="7341"/>
                  <a:pt x="5644" y="6913"/>
                </a:cubicBezTo>
                <a:lnTo>
                  <a:pt x="5739" y="6913"/>
                </a:lnTo>
                <a:cubicBezTo>
                  <a:pt x="5882" y="7341"/>
                  <a:pt x="6257" y="7556"/>
                  <a:pt x="6630" y="7556"/>
                </a:cubicBezTo>
                <a:cubicBezTo>
                  <a:pt x="7002" y="7556"/>
                  <a:pt x="7371" y="7341"/>
                  <a:pt x="7502" y="6913"/>
                </a:cubicBezTo>
                <a:close/>
                <a:moveTo>
                  <a:pt x="631" y="1"/>
                </a:moveTo>
                <a:cubicBezTo>
                  <a:pt x="316" y="1"/>
                  <a:pt x="0" y="209"/>
                  <a:pt x="0" y="626"/>
                </a:cubicBezTo>
                <a:lnTo>
                  <a:pt x="0" y="10056"/>
                </a:lnTo>
                <a:cubicBezTo>
                  <a:pt x="0" y="10473"/>
                  <a:pt x="316" y="10681"/>
                  <a:pt x="631" y="10681"/>
                </a:cubicBezTo>
                <a:cubicBezTo>
                  <a:pt x="947" y="10681"/>
                  <a:pt x="1262" y="10473"/>
                  <a:pt x="1262" y="10056"/>
                </a:cubicBezTo>
                <a:lnTo>
                  <a:pt x="1262" y="9437"/>
                </a:lnTo>
                <a:lnTo>
                  <a:pt x="3215" y="9437"/>
                </a:lnTo>
                <a:cubicBezTo>
                  <a:pt x="3370" y="9854"/>
                  <a:pt x="3739" y="10062"/>
                  <a:pt x="4108" y="10062"/>
                </a:cubicBezTo>
                <a:cubicBezTo>
                  <a:pt x="4477" y="10062"/>
                  <a:pt x="4846" y="9854"/>
                  <a:pt x="5001" y="9437"/>
                </a:cubicBezTo>
                <a:lnTo>
                  <a:pt x="5096" y="9437"/>
                </a:lnTo>
                <a:cubicBezTo>
                  <a:pt x="5251" y="9854"/>
                  <a:pt x="5620" y="10062"/>
                  <a:pt x="5987" y="10062"/>
                </a:cubicBezTo>
                <a:cubicBezTo>
                  <a:pt x="6353" y="10062"/>
                  <a:pt x="6716" y="9854"/>
                  <a:pt x="6859" y="9437"/>
                </a:cubicBezTo>
                <a:lnTo>
                  <a:pt x="6978" y="9437"/>
                </a:lnTo>
                <a:cubicBezTo>
                  <a:pt x="7133" y="9854"/>
                  <a:pt x="7502" y="10062"/>
                  <a:pt x="7868" y="10062"/>
                </a:cubicBezTo>
                <a:cubicBezTo>
                  <a:pt x="8234" y="10062"/>
                  <a:pt x="8597" y="9854"/>
                  <a:pt x="8740" y="9437"/>
                </a:cubicBezTo>
                <a:lnTo>
                  <a:pt x="9431" y="9437"/>
                </a:lnTo>
                <a:lnTo>
                  <a:pt x="9431" y="10056"/>
                </a:lnTo>
                <a:cubicBezTo>
                  <a:pt x="9455" y="10449"/>
                  <a:pt x="9752" y="10646"/>
                  <a:pt x="10053" y="10646"/>
                </a:cubicBezTo>
                <a:cubicBezTo>
                  <a:pt x="10354" y="10646"/>
                  <a:pt x="10657" y="10449"/>
                  <a:pt x="10693" y="10056"/>
                </a:cubicBezTo>
                <a:lnTo>
                  <a:pt x="10693" y="650"/>
                </a:lnTo>
                <a:cubicBezTo>
                  <a:pt x="10693" y="292"/>
                  <a:pt x="10407" y="30"/>
                  <a:pt x="10050" y="30"/>
                </a:cubicBezTo>
                <a:lnTo>
                  <a:pt x="10050" y="7"/>
                </a:lnTo>
                <a:cubicBezTo>
                  <a:pt x="9716" y="7"/>
                  <a:pt x="9431" y="292"/>
                  <a:pt x="9431" y="626"/>
                </a:cubicBezTo>
                <a:lnTo>
                  <a:pt x="9431" y="1269"/>
                </a:lnTo>
                <a:lnTo>
                  <a:pt x="7502" y="1269"/>
                </a:lnTo>
                <a:cubicBezTo>
                  <a:pt x="7347" y="852"/>
                  <a:pt x="6978" y="644"/>
                  <a:pt x="6612" y="644"/>
                </a:cubicBezTo>
                <a:cubicBezTo>
                  <a:pt x="6246" y="644"/>
                  <a:pt x="5882" y="852"/>
                  <a:pt x="5739" y="1269"/>
                </a:cubicBezTo>
                <a:lnTo>
                  <a:pt x="5620" y="1269"/>
                </a:lnTo>
                <a:cubicBezTo>
                  <a:pt x="5477" y="852"/>
                  <a:pt x="5108" y="644"/>
                  <a:pt x="4739" y="644"/>
                </a:cubicBezTo>
                <a:cubicBezTo>
                  <a:pt x="4370" y="644"/>
                  <a:pt x="4001" y="852"/>
                  <a:pt x="3858" y="1269"/>
                </a:cubicBezTo>
                <a:lnTo>
                  <a:pt x="3739" y="1269"/>
                </a:lnTo>
                <a:cubicBezTo>
                  <a:pt x="3596" y="852"/>
                  <a:pt x="3227" y="644"/>
                  <a:pt x="2858" y="644"/>
                </a:cubicBezTo>
                <a:cubicBezTo>
                  <a:pt x="2489" y="644"/>
                  <a:pt x="2120" y="852"/>
                  <a:pt x="1977" y="1269"/>
                </a:cubicBezTo>
                <a:lnTo>
                  <a:pt x="1262" y="1269"/>
                </a:lnTo>
                <a:lnTo>
                  <a:pt x="1262" y="626"/>
                </a:lnTo>
                <a:cubicBezTo>
                  <a:pt x="1262" y="209"/>
                  <a:pt x="947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1" name="Google Shape;861;p17"/>
          <p:cNvGrpSpPr/>
          <p:nvPr/>
        </p:nvGrpSpPr>
        <p:grpSpPr>
          <a:xfrm>
            <a:off x="3985868" y="2192173"/>
            <a:ext cx="365453" cy="364803"/>
            <a:chOff x="4000155" y="2287448"/>
            <a:chExt cx="365453" cy="364803"/>
          </a:xfrm>
        </p:grpSpPr>
        <p:sp>
          <p:nvSpPr>
            <p:cNvPr id="862" name="Google Shape;862;p17"/>
            <p:cNvSpPr/>
            <p:nvPr/>
          </p:nvSpPr>
          <p:spPr>
            <a:xfrm>
              <a:off x="4074975" y="2460023"/>
              <a:ext cx="75743" cy="64839"/>
            </a:xfrm>
            <a:custGeom>
              <a:rect b="b" l="l" r="r" t="t"/>
              <a:pathLst>
                <a:path extrusionOk="0" h="1897" w="2216">
                  <a:moveTo>
                    <a:pt x="1263" y="0"/>
                  </a:moveTo>
                  <a:cubicBezTo>
                    <a:pt x="429" y="0"/>
                    <a:pt x="1" y="1024"/>
                    <a:pt x="596" y="1620"/>
                  </a:cubicBezTo>
                  <a:cubicBezTo>
                    <a:pt x="788" y="1811"/>
                    <a:pt x="1024" y="1897"/>
                    <a:pt x="1256" y="1897"/>
                  </a:cubicBezTo>
                  <a:cubicBezTo>
                    <a:pt x="1745" y="1897"/>
                    <a:pt x="2216" y="1518"/>
                    <a:pt x="2216" y="953"/>
                  </a:cubicBezTo>
                  <a:cubicBezTo>
                    <a:pt x="2216" y="429"/>
                    <a:pt x="1787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4204415" y="2460023"/>
              <a:ext cx="74923" cy="64839"/>
            </a:xfrm>
            <a:custGeom>
              <a:rect b="b" l="l" r="r" t="t"/>
              <a:pathLst>
                <a:path extrusionOk="0" h="1897" w="2192">
                  <a:moveTo>
                    <a:pt x="1262" y="0"/>
                  </a:moveTo>
                  <a:cubicBezTo>
                    <a:pt x="405" y="0"/>
                    <a:pt x="0" y="1024"/>
                    <a:pt x="596" y="1620"/>
                  </a:cubicBezTo>
                  <a:cubicBezTo>
                    <a:pt x="780" y="1811"/>
                    <a:pt x="1011" y="1897"/>
                    <a:pt x="1239" y="1897"/>
                  </a:cubicBezTo>
                  <a:cubicBezTo>
                    <a:pt x="1721" y="1897"/>
                    <a:pt x="2191" y="1518"/>
                    <a:pt x="2191" y="953"/>
                  </a:cubicBezTo>
                  <a:cubicBezTo>
                    <a:pt x="2191" y="429"/>
                    <a:pt x="1763" y="0"/>
                    <a:pt x="1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4010683" y="2524316"/>
              <a:ext cx="75743" cy="64874"/>
            </a:xfrm>
            <a:custGeom>
              <a:rect b="b" l="l" r="r" t="t"/>
              <a:pathLst>
                <a:path extrusionOk="0" h="1898" w="2216">
                  <a:moveTo>
                    <a:pt x="1263" y="1"/>
                  </a:moveTo>
                  <a:cubicBezTo>
                    <a:pt x="429" y="1"/>
                    <a:pt x="0" y="1025"/>
                    <a:pt x="596" y="1620"/>
                  </a:cubicBezTo>
                  <a:cubicBezTo>
                    <a:pt x="788" y="1812"/>
                    <a:pt x="1024" y="1897"/>
                    <a:pt x="1256" y="1897"/>
                  </a:cubicBezTo>
                  <a:cubicBezTo>
                    <a:pt x="1745" y="1897"/>
                    <a:pt x="2215" y="1518"/>
                    <a:pt x="2215" y="953"/>
                  </a:cubicBezTo>
                  <a:cubicBezTo>
                    <a:pt x="2215" y="429"/>
                    <a:pt x="1787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4032660" y="2287448"/>
              <a:ext cx="64327" cy="63130"/>
            </a:xfrm>
            <a:custGeom>
              <a:rect b="b" l="l" r="r" t="t"/>
              <a:pathLst>
                <a:path extrusionOk="0" h="1847" w="1882">
                  <a:moveTo>
                    <a:pt x="929" y="1"/>
                  </a:moveTo>
                  <a:cubicBezTo>
                    <a:pt x="405" y="1"/>
                    <a:pt x="0" y="429"/>
                    <a:pt x="0" y="953"/>
                  </a:cubicBezTo>
                  <a:cubicBezTo>
                    <a:pt x="36" y="1549"/>
                    <a:pt x="489" y="1846"/>
                    <a:pt x="941" y="1846"/>
                  </a:cubicBezTo>
                  <a:cubicBezTo>
                    <a:pt x="1394" y="1846"/>
                    <a:pt x="1846" y="1549"/>
                    <a:pt x="1882" y="953"/>
                  </a:cubicBezTo>
                  <a:cubicBezTo>
                    <a:pt x="1882" y="429"/>
                    <a:pt x="1453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4000155" y="2599204"/>
              <a:ext cx="107428" cy="53047"/>
            </a:xfrm>
            <a:custGeom>
              <a:rect b="b" l="l" r="r" t="t"/>
              <a:pathLst>
                <a:path extrusionOk="0" h="1552" w="3143">
                  <a:moveTo>
                    <a:pt x="642" y="1"/>
                  </a:moveTo>
                  <a:cubicBezTo>
                    <a:pt x="237" y="310"/>
                    <a:pt x="23" y="763"/>
                    <a:pt x="23" y="1263"/>
                  </a:cubicBezTo>
                  <a:cubicBezTo>
                    <a:pt x="1" y="1417"/>
                    <a:pt x="122" y="1551"/>
                    <a:pt x="291" y="1551"/>
                  </a:cubicBezTo>
                  <a:cubicBezTo>
                    <a:pt x="304" y="1551"/>
                    <a:pt x="318" y="1550"/>
                    <a:pt x="332" y="1548"/>
                  </a:cubicBezTo>
                  <a:lnTo>
                    <a:pt x="2833" y="1548"/>
                  </a:lnTo>
                  <a:cubicBezTo>
                    <a:pt x="2845" y="1550"/>
                    <a:pt x="2857" y="1551"/>
                    <a:pt x="2869" y="1551"/>
                  </a:cubicBezTo>
                  <a:cubicBezTo>
                    <a:pt x="3020" y="1551"/>
                    <a:pt x="3142" y="1417"/>
                    <a:pt x="3142" y="1263"/>
                  </a:cubicBezTo>
                  <a:cubicBezTo>
                    <a:pt x="3142" y="763"/>
                    <a:pt x="2904" y="286"/>
                    <a:pt x="2499" y="1"/>
                  </a:cubicBezTo>
                  <a:cubicBezTo>
                    <a:pt x="2225" y="215"/>
                    <a:pt x="1898" y="322"/>
                    <a:pt x="1571" y="322"/>
                  </a:cubicBezTo>
                  <a:cubicBezTo>
                    <a:pt x="1243" y="322"/>
                    <a:pt x="916" y="215"/>
                    <a:pt x="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4141729" y="2524247"/>
              <a:ext cx="85553" cy="64463"/>
            </a:xfrm>
            <a:custGeom>
              <a:rect b="b" l="l" r="r" t="t"/>
              <a:pathLst>
                <a:path extrusionOk="0" h="1886" w="2503">
                  <a:moveTo>
                    <a:pt x="1259" y="1"/>
                  </a:moveTo>
                  <a:cubicBezTo>
                    <a:pt x="1237" y="1"/>
                    <a:pt x="1214" y="1"/>
                    <a:pt x="1191" y="3"/>
                  </a:cubicBezTo>
                  <a:cubicBezTo>
                    <a:pt x="1" y="74"/>
                    <a:pt x="1" y="1812"/>
                    <a:pt x="1191" y="1884"/>
                  </a:cubicBezTo>
                  <a:cubicBezTo>
                    <a:pt x="1214" y="1885"/>
                    <a:pt x="1237" y="1886"/>
                    <a:pt x="1259" y="1886"/>
                  </a:cubicBezTo>
                  <a:cubicBezTo>
                    <a:pt x="2502" y="1886"/>
                    <a:pt x="2502" y="1"/>
                    <a:pt x="1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4128706" y="2599204"/>
              <a:ext cx="107496" cy="53047"/>
            </a:xfrm>
            <a:custGeom>
              <a:rect b="b" l="l" r="r" t="t"/>
              <a:pathLst>
                <a:path extrusionOk="0" h="1552" w="3145">
                  <a:moveTo>
                    <a:pt x="644" y="1"/>
                  </a:moveTo>
                  <a:cubicBezTo>
                    <a:pt x="239" y="286"/>
                    <a:pt x="1" y="763"/>
                    <a:pt x="1" y="1263"/>
                  </a:cubicBezTo>
                  <a:cubicBezTo>
                    <a:pt x="1" y="1417"/>
                    <a:pt x="123" y="1551"/>
                    <a:pt x="274" y="1551"/>
                  </a:cubicBezTo>
                  <a:cubicBezTo>
                    <a:pt x="286" y="1551"/>
                    <a:pt x="298" y="1550"/>
                    <a:pt x="310" y="1548"/>
                  </a:cubicBezTo>
                  <a:lnTo>
                    <a:pt x="2834" y="1548"/>
                  </a:lnTo>
                  <a:cubicBezTo>
                    <a:pt x="2847" y="1550"/>
                    <a:pt x="2859" y="1551"/>
                    <a:pt x="2871" y="1551"/>
                  </a:cubicBezTo>
                  <a:cubicBezTo>
                    <a:pt x="3021" y="1551"/>
                    <a:pt x="3144" y="1417"/>
                    <a:pt x="3144" y="1263"/>
                  </a:cubicBezTo>
                  <a:cubicBezTo>
                    <a:pt x="3144" y="763"/>
                    <a:pt x="2906" y="286"/>
                    <a:pt x="2525" y="1"/>
                  </a:cubicBezTo>
                  <a:cubicBezTo>
                    <a:pt x="2239" y="215"/>
                    <a:pt x="1906" y="310"/>
                    <a:pt x="1572" y="310"/>
                  </a:cubicBezTo>
                  <a:cubicBezTo>
                    <a:pt x="1239" y="310"/>
                    <a:pt x="905" y="215"/>
                    <a:pt x="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4271168" y="2524247"/>
              <a:ext cx="84698" cy="64463"/>
            </a:xfrm>
            <a:custGeom>
              <a:rect b="b" l="l" r="r" t="t"/>
              <a:pathLst>
                <a:path extrusionOk="0" h="1886" w="2478">
                  <a:moveTo>
                    <a:pt x="1235" y="1"/>
                  </a:moveTo>
                  <a:cubicBezTo>
                    <a:pt x="1213" y="1"/>
                    <a:pt x="1190" y="1"/>
                    <a:pt x="1167" y="3"/>
                  </a:cubicBezTo>
                  <a:cubicBezTo>
                    <a:pt x="0" y="74"/>
                    <a:pt x="0" y="1812"/>
                    <a:pt x="1167" y="1884"/>
                  </a:cubicBezTo>
                  <a:cubicBezTo>
                    <a:pt x="1190" y="1885"/>
                    <a:pt x="1213" y="1886"/>
                    <a:pt x="1235" y="1886"/>
                  </a:cubicBezTo>
                  <a:cubicBezTo>
                    <a:pt x="2478" y="1886"/>
                    <a:pt x="2478" y="1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4258146" y="2599204"/>
              <a:ext cx="107462" cy="53047"/>
            </a:xfrm>
            <a:custGeom>
              <a:rect b="b" l="l" r="r" t="t"/>
              <a:pathLst>
                <a:path extrusionOk="0" h="1552" w="3144">
                  <a:moveTo>
                    <a:pt x="619" y="1"/>
                  </a:moveTo>
                  <a:cubicBezTo>
                    <a:pt x="238" y="286"/>
                    <a:pt x="0" y="763"/>
                    <a:pt x="0" y="1263"/>
                  </a:cubicBezTo>
                  <a:cubicBezTo>
                    <a:pt x="0" y="1417"/>
                    <a:pt x="123" y="1551"/>
                    <a:pt x="273" y="1551"/>
                  </a:cubicBezTo>
                  <a:cubicBezTo>
                    <a:pt x="285" y="1551"/>
                    <a:pt x="297" y="1550"/>
                    <a:pt x="310" y="1548"/>
                  </a:cubicBezTo>
                  <a:lnTo>
                    <a:pt x="2834" y="1548"/>
                  </a:lnTo>
                  <a:cubicBezTo>
                    <a:pt x="2846" y="1550"/>
                    <a:pt x="2858" y="1551"/>
                    <a:pt x="2870" y="1551"/>
                  </a:cubicBezTo>
                  <a:cubicBezTo>
                    <a:pt x="3021" y="1551"/>
                    <a:pt x="3144" y="1417"/>
                    <a:pt x="3144" y="1263"/>
                  </a:cubicBezTo>
                  <a:cubicBezTo>
                    <a:pt x="3144" y="763"/>
                    <a:pt x="2905" y="286"/>
                    <a:pt x="2501" y="1"/>
                  </a:cubicBezTo>
                  <a:cubicBezTo>
                    <a:pt x="2239" y="215"/>
                    <a:pt x="1905" y="310"/>
                    <a:pt x="1548" y="310"/>
                  </a:cubicBezTo>
                  <a:cubicBezTo>
                    <a:pt x="1215" y="310"/>
                    <a:pt x="905" y="215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4225572" y="2544653"/>
              <a:ext cx="43169" cy="43990"/>
            </a:xfrm>
            <a:custGeom>
              <a:rect b="b" l="l" r="r" t="t"/>
              <a:pathLst>
                <a:path extrusionOk="0" h="1287" w="1263">
                  <a:moveTo>
                    <a:pt x="1001" y="1"/>
                  </a:moveTo>
                  <a:lnTo>
                    <a:pt x="1001" y="1"/>
                  </a:lnTo>
                  <a:cubicBezTo>
                    <a:pt x="882" y="25"/>
                    <a:pt x="757" y="37"/>
                    <a:pt x="634" y="37"/>
                  </a:cubicBezTo>
                  <a:cubicBezTo>
                    <a:pt x="512" y="37"/>
                    <a:pt x="393" y="25"/>
                    <a:pt x="286" y="1"/>
                  </a:cubicBezTo>
                  <a:lnTo>
                    <a:pt x="286" y="1"/>
                  </a:lnTo>
                  <a:cubicBezTo>
                    <a:pt x="310" y="96"/>
                    <a:pt x="310" y="239"/>
                    <a:pt x="310" y="358"/>
                  </a:cubicBezTo>
                  <a:cubicBezTo>
                    <a:pt x="310" y="692"/>
                    <a:pt x="215" y="1025"/>
                    <a:pt x="0" y="1287"/>
                  </a:cubicBezTo>
                  <a:lnTo>
                    <a:pt x="1263" y="1287"/>
                  </a:lnTo>
                  <a:cubicBezTo>
                    <a:pt x="1072" y="1025"/>
                    <a:pt x="953" y="692"/>
                    <a:pt x="953" y="358"/>
                  </a:cubicBezTo>
                  <a:cubicBezTo>
                    <a:pt x="953" y="239"/>
                    <a:pt x="953" y="96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4096133" y="2544653"/>
              <a:ext cx="43990" cy="43990"/>
            </a:xfrm>
            <a:custGeom>
              <a:rect b="b" l="l" r="r" t="t"/>
              <a:pathLst>
                <a:path extrusionOk="0" h="1287" w="1287">
                  <a:moveTo>
                    <a:pt x="287" y="1"/>
                  </a:moveTo>
                  <a:lnTo>
                    <a:pt x="287" y="1"/>
                  </a:lnTo>
                  <a:cubicBezTo>
                    <a:pt x="311" y="96"/>
                    <a:pt x="334" y="239"/>
                    <a:pt x="334" y="358"/>
                  </a:cubicBezTo>
                  <a:cubicBezTo>
                    <a:pt x="334" y="692"/>
                    <a:pt x="215" y="1025"/>
                    <a:pt x="1" y="1287"/>
                  </a:cubicBezTo>
                  <a:lnTo>
                    <a:pt x="1287" y="1287"/>
                  </a:lnTo>
                  <a:cubicBezTo>
                    <a:pt x="1073" y="1025"/>
                    <a:pt x="954" y="692"/>
                    <a:pt x="954" y="358"/>
                  </a:cubicBezTo>
                  <a:cubicBezTo>
                    <a:pt x="954" y="239"/>
                    <a:pt x="977" y="96"/>
                    <a:pt x="1001" y="1"/>
                  </a:cubicBezTo>
                  <a:lnTo>
                    <a:pt x="1001" y="1"/>
                  </a:lnTo>
                  <a:cubicBezTo>
                    <a:pt x="882" y="25"/>
                    <a:pt x="763" y="25"/>
                    <a:pt x="644" y="49"/>
                  </a:cubicBezTo>
                  <a:cubicBezTo>
                    <a:pt x="525" y="25"/>
                    <a:pt x="406" y="25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4149864" y="2287448"/>
              <a:ext cx="215744" cy="172609"/>
            </a:xfrm>
            <a:custGeom>
              <a:rect b="b" l="l" r="r" t="t"/>
              <a:pathLst>
                <a:path extrusionOk="0" h="5050" w="6312">
                  <a:moveTo>
                    <a:pt x="953" y="1"/>
                  </a:moveTo>
                  <a:cubicBezTo>
                    <a:pt x="429" y="1"/>
                    <a:pt x="1" y="429"/>
                    <a:pt x="25" y="953"/>
                  </a:cubicBezTo>
                  <a:lnTo>
                    <a:pt x="25" y="4121"/>
                  </a:lnTo>
                  <a:cubicBezTo>
                    <a:pt x="25" y="4621"/>
                    <a:pt x="429" y="5049"/>
                    <a:pt x="953" y="5049"/>
                  </a:cubicBezTo>
                  <a:lnTo>
                    <a:pt x="1596" y="5049"/>
                  </a:lnTo>
                  <a:cubicBezTo>
                    <a:pt x="1906" y="4633"/>
                    <a:pt x="2376" y="4424"/>
                    <a:pt x="2847" y="4424"/>
                  </a:cubicBezTo>
                  <a:cubicBezTo>
                    <a:pt x="3317" y="4424"/>
                    <a:pt x="3787" y="4633"/>
                    <a:pt x="4097" y="5049"/>
                  </a:cubicBezTo>
                  <a:lnTo>
                    <a:pt x="5383" y="5049"/>
                  </a:lnTo>
                  <a:cubicBezTo>
                    <a:pt x="5883" y="5049"/>
                    <a:pt x="6312" y="4621"/>
                    <a:pt x="6312" y="4121"/>
                  </a:cubicBezTo>
                  <a:lnTo>
                    <a:pt x="6312" y="977"/>
                  </a:lnTo>
                  <a:cubicBezTo>
                    <a:pt x="6312" y="453"/>
                    <a:pt x="5883" y="24"/>
                    <a:pt x="5383" y="24"/>
                  </a:cubicBezTo>
                  <a:lnTo>
                    <a:pt x="5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4000907" y="2362337"/>
              <a:ext cx="128654" cy="194587"/>
            </a:xfrm>
            <a:custGeom>
              <a:rect b="b" l="l" r="r" t="t"/>
              <a:pathLst>
                <a:path extrusionOk="0" h="5693" w="3764">
                  <a:moveTo>
                    <a:pt x="906" y="1"/>
                  </a:moveTo>
                  <a:cubicBezTo>
                    <a:pt x="334" y="334"/>
                    <a:pt x="1" y="953"/>
                    <a:pt x="1" y="1596"/>
                  </a:cubicBezTo>
                  <a:lnTo>
                    <a:pt x="1" y="5692"/>
                  </a:lnTo>
                  <a:cubicBezTo>
                    <a:pt x="1" y="4811"/>
                    <a:pt x="691" y="4120"/>
                    <a:pt x="1572" y="4120"/>
                  </a:cubicBezTo>
                  <a:cubicBezTo>
                    <a:pt x="1691" y="4120"/>
                    <a:pt x="1811" y="4144"/>
                    <a:pt x="1930" y="4168"/>
                  </a:cubicBezTo>
                  <a:cubicBezTo>
                    <a:pt x="1906" y="4049"/>
                    <a:pt x="1882" y="3930"/>
                    <a:pt x="1882" y="3811"/>
                  </a:cubicBezTo>
                  <a:cubicBezTo>
                    <a:pt x="1882" y="2954"/>
                    <a:pt x="2573" y="2239"/>
                    <a:pt x="3454" y="2239"/>
                  </a:cubicBezTo>
                  <a:cubicBezTo>
                    <a:pt x="3549" y="2239"/>
                    <a:pt x="3644" y="2263"/>
                    <a:pt x="3763" y="2287"/>
                  </a:cubicBezTo>
                  <a:lnTo>
                    <a:pt x="3763" y="1596"/>
                  </a:lnTo>
                  <a:cubicBezTo>
                    <a:pt x="3763" y="953"/>
                    <a:pt x="3430" y="334"/>
                    <a:pt x="2858" y="1"/>
                  </a:cubicBezTo>
                  <a:lnTo>
                    <a:pt x="2835" y="1"/>
                  </a:lnTo>
                  <a:cubicBezTo>
                    <a:pt x="2549" y="227"/>
                    <a:pt x="2203" y="340"/>
                    <a:pt x="1861" y="340"/>
                  </a:cubicBezTo>
                  <a:cubicBezTo>
                    <a:pt x="1519" y="340"/>
                    <a:pt x="1179" y="227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7"/>
          <p:cNvGrpSpPr/>
          <p:nvPr/>
        </p:nvGrpSpPr>
        <p:grpSpPr>
          <a:xfrm>
            <a:off x="4785008" y="2192173"/>
            <a:ext cx="366341" cy="366341"/>
            <a:chOff x="4794533" y="2287448"/>
            <a:chExt cx="366341" cy="366341"/>
          </a:xfrm>
        </p:grpSpPr>
        <p:sp>
          <p:nvSpPr>
            <p:cNvPr id="876" name="Google Shape;876;p17"/>
            <p:cNvSpPr/>
            <p:nvPr/>
          </p:nvSpPr>
          <p:spPr>
            <a:xfrm>
              <a:off x="5036288" y="2287448"/>
              <a:ext cx="124586" cy="124586"/>
            </a:xfrm>
            <a:custGeom>
              <a:rect b="b" l="l" r="r" t="t"/>
              <a:pathLst>
                <a:path extrusionOk="0" h="3645" w="3645">
                  <a:moveTo>
                    <a:pt x="2716" y="1"/>
                  </a:moveTo>
                  <a:cubicBezTo>
                    <a:pt x="1811" y="1"/>
                    <a:pt x="882" y="96"/>
                    <a:pt x="1" y="286"/>
                  </a:cubicBezTo>
                  <a:lnTo>
                    <a:pt x="3359" y="3644"/>
                  </a:lnTo>
                  <a:cubicBezTo>
                    <a:pt x="3525" y="2739"/>
                    <a:pt x="3620" y="1834"/>
                    <a:pt x="3644" y="906"/>
                  </a:cubicBezTo>
                  <a:cubicBezTo>
                    <a:pt x="3620" y="405"/>
                    <a:pt x="3216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4809196" y="2480360"/>
              <a:ext cx="157946" cy="157946"/>
            </a:xfrm>
            <a:custGeom>
              <a:rect b="b" l="l" r="r" t="t"/>
              <a:pathLst>
                <a:path extrusionOk="0" h="4621" w="4621">
                  <a:moveTo>
                    <a:pt x="191" y="1"/>
                  </a:moveTo>
                  <a:cubicBezTo>
                    <a:pt x="119" y="239"/>
                    <a:pt x="48" y="453"/>
                    <a:pt x="0" y="691"/>
                  </a:cubicBezTo>
                  <a:lnTo>
                    <a:pt x="3930" y="4621"/>
                  </a:lnTo>
                  <a:cubicBezTo>
                    <a:pt x="4168" y="4573"/>
                    <a:pt x="4382" y="4502"/>
                    <a:pt x="4620" y="443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4986624" y="2302111"/>
              <a:ext cx="158766" cy="158766"/>
            </a:xfrm>
            <a:custGeom>
              <a:rect b="b" l="l" r="r" t="t"/>
              <a:pathLst>
                <a:path extrusionOk="0" h="4645" w="4645">
                  <a:moveTo>
                    <a:pt x="715" y="0"/>
                  </a:moveTo>
                  <a:cubicBezTo>
                    <a:pt x="477" y="72"/>
                    <a:pt x="239" y="119"/>
                    <a:pt x="1" y="191"/>
                  </a:cubicBezTo>
                  <a:lnTo>
                    <a:pt x="4454" y="4644"/>
                  </a:lnTo>
                  <a:cubicBezTo>
                    <a:pt x="4526" y="4406"/>
                    <a:pt x="4573" y="4168"/>
                    <a:pt x="4645" y="3930"/>
                  </a:cubicBezTo>
                  <a:lnTo>
                    <a:pt x="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4794533" y="2528383"/>
              <a:ext cx="123766" cy="125406"/>
            </a:xfrm>
            <a:custGeom>
              <a:rect b="b" l="l" r="r" t="t"/>
              <a:pathLst>
                <a:path extrusionOk="0" h="3669" w="3621">
                  <a:moveTo>
                    <a:pt x="263" y="1"/>
                  </a:moveTo>
                  <a:cubicBezTo>
                    <a:pt x="96" y="906"/>
                    <a:pt x="1" y="1811"/>
                    <a:pt x="1" y="2739"/>
                  </a:cubicBezTo>
                  <a:cubicBezTo>
                    <a:pt x="1" y="3239"/>
                    <a:pt x="334" y="3668"/>
                    <a:pt x="1168" y="3668"/>
                  </a:cubicBezTo>
                  <a:cubicBezTo>
                    <a:pt x="1977" y="3620"/>
                    <a:pt x="2811" y="3525"/>
                    <a:pt x="3621" y="3358"/>
                  </a:cubicBez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4823859" y="2316740"/>
              <a:ext cx="306902" cy="306902"/>
            </a:xfrm>
            <a:custGeom>
              <a:rect b="b" l="l" r="r" t="t"/>
              <a:pathLst>
                <a:path extrusionOk="0" h="8979" w="8979">
                  <a:moveTo>
                    <a:pt x="5874" y="2778"/>
                  </a:moveTo>
                  <a:cubicBezTo>
                    <a:pt x="6117" y="2778"/>
                    <a:pt x="6314" y="3093"/>
                    <a:pt x="6097" y="3311"/>
                  </a:cubicBezTo>
                  <a:lnTo>
                    <a:pt x="5811" y="3621"/>
                  </a:lnTo>
                  <a:lnTo>
                    <a:pt x="6049" y="3835"/>
                  </a:lnTo>
                  <a:cubicBezTo>
                    <a:pt x="6168" y="3954"/>
                    <a:pt x="6168" y="4145"/>
                    <a:pt x="6049" y="4264"/>
                  </a:cubicBezTo>
                  <a:cubicBezTo>
                    <a:pt x="5989" y="4335"/>
                    <a:pt x="5906" y="4371"/>
                    <a:pt x="5823" y="4371"/>
                  </a:cubicBezTo>
                  <a:cubicBezTo>
                    <a:pt x="5739" y="4371"/>
                    <a:pt x="5656" y="4335"/>
                    <a:pt x="5596" y="4264"/>
                  </a:cubicBezTo>
                  <a:lnTo>
                    <a:pt x="5382" y="4049"/>
                  </a:lnTo>
                  <a:lnTo>
                    <a:pt x="4930" y="4502"/>
                  </a:lnTo>
                  <a:lnTo>
                    <a:pt x="5144" y="4716"/>
                  </a:lnTo>
                  <a:cubicBezTo>
                    <a:pt x="5384" y="4938"/>
                    <a:pt x="5166" y="5260"/>
                    <a:pt x="4922" y="5260"/>
                  </a:cubicBezTo>
                  <a:cubicBezTo>
                    <a:pt x="4852" y="5260"/>
                    <a:pt x="4779" y="5233"/>
                    <a:pt x="4715" y="5169"/>
                  </a:cubicBezTo>
                  <a:lnTo>
                    <a:pt x="4477" y="4931"/>
                  </a:lnTo>
                  <a:lnTo>
                    <a:pt x="4049" y="5407"/>
                  </a:lnTo>
                  <a:lnTo>
                    <a:pt x="4263" y="5621"/>
                  </a:lnTo>
                  <a:cubicBezTo>
                    <a:pt x="4485" y="5843"/>
                    <a:pt x="4276" y="6165"/>
                    <a:pt x="4027" y="6165"/>
                  </a:cubicBezTo>
                  <a:cubicBezTo>
                    <a:pt x="3955" y="6165"/>
                    <a:pt x="3880" y="6138"/>
                    <a:pt x="3810" y="6074"/>
                  </a:cubicBezTo>
                  <a:lnTo>
                    <a:pt x="3596" y="5835"/>
                  </a:lnTo>
                  <a:lnTo>
                    <a:pt x="3310" y="6145"/>
                  </a:lnTo>
                  <a:cubicBezTo>
                    <a:pt x="3239" y="6205"/>
                    <a:pt x="3156" y="6234"/>
                    <a:pt x="3075" y="6234"/>
                  </a:cubicBezTo>
                  <a:cubicBezTo>
                    <a:pt x="2995" y="6234"/>
                    <a:pt x="2917" y="6205"/>
                    <a:pt x="2858" y="6145"/>
                  </a:cubicBezTo>
                  <a:cubicBezTo>
                    <a:pt x="2739" y="6002"/>
                    <a:pt x="2739" y="5812"/>
                    <a:pt x="2858" y="5693"/>
                  </a:cubicBezTo>
                  <a:lnTo>
                    <a:pt x="3144" y="5407"/>
                  </a:lnTo>
                  <a:lnTo>
                    <a:pt x="2929" y="5169"/>
                  </a:lnTo>
                  <a:cubicBezTo>
                    <a:pt x="2711" y="4951"/>
                    <a:pt x="2909" y="4636"/>
                    <a:pt x="3152" y="4636"/>
                  </a:cubicBezTo>
                  <a:cubicBezTo>
                    <a:pt x="3228" y="4636"/>
                    <a:pt x="3308" y="4666"/>
                    <a:pt x="3382" y="4740"/>
                  </a:cubicBezTo>
                  <a:lnTo>
                    <a:pt x="3596" y="4954"/>
                  </a:lnTo>
                  <a:lnTo>
                    <a:pt x="4049" y="4502"/>
                  </a:lnTo>
                  <a:lnTo>
                    <a:pt x="3810" y="4288"/>
                  </a:lnTo>
                  <a:cubicBezTo>
                    <a:pt x="3591" y="4050"/>
                    <a:pt x="3793" y="3741"/>
                    <a:pt x="4039" y="3741"/>
                  </a:cubicBezTo>
                  <a:cubicBezTo>
                    <a:pt x="4113" y="3741"/>
                    <a:pt x="4191" y="3769"/>
                    <a:pt x="4263" y="3835"/>
                  </a:cubicBezTo>
                  <a:lnTo>
                    <a:pt x="4477" y="4073"/>
                  </a:lnTo>
                  <a:lnTo>
                    <a:pt x="4930" y="3621"/>
                  </a:lnTo>
                  <a:lnTo>
                    <a:pt x="4715" y="3406"/>
                  </a:lnTo>
                  <a:cubicBezTo>
                    <a:pt x="4477" y="3168"/>
                    <a:pt x="4690" y="2860"/>
                    <a:pt x="4931" y="2860"/>
                  </a:cubicBezTo>
                  <a:cubicBezTo>
                    <a:pt x="5003" y="2860"/>
                    <a:pt x="5078" y="2888"/>
                    <a:pt x="5144" y="2954"/>
                  </a:cubicBezTo>
                  <a:lnTo>
                    <a:pt x="5382" y="3168"/>
                  </a:lnTo>
                  <a:lnTo>
                    <a:pt x="5644" y="2882"/>
                  </a:lnTo>
                  <a:cubicBezTo>
                    <a:pt x="5718" y="2809"/>
                    <a:pt x="5798" y="2778"/>
                    <a:pt x="5874" y="2778"/>
                  </a:cubicBezTo>
                  <a:close/>
                  <a:moveTo>
                    <a:pt x="4120" y="1"/>
                  </a:moveTo>
                  <a:cubicBezTo>
                    <a:pt x="2191" y="692"/>
                    <a:pt x="691" y="2216"/>
                    <a:pt x="0" y="4121"/>
                  </a:cubicBezTo>
                  <a:lnTo>
                    <a:pt x="4858" y="8979"/>
                  </a:lnTo>
                  <a:cubicBezTo>
                    <a:pt x="6763" y="8265"/>
                    <a:pt x="8288" y="6764"/>
                    <a:pt x="8978" y="4859"/>
                  </a:cubicBezTo>
                  <a:lnTo>
                    <a:pt x="4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17"/>
          <p:cNvGrpSpPr/>
          <p:nvPr/>
        </p:nvGrpSpPr>
        <p:grpSpPr>
          <a:xfrm>
            <a:off x="5578633" y="2192173"/>
            <a:ext cx="365521" cy="366341"/>
            <a:chOff x="5588158" y="2287448"/>
            <a:chExt cx="365521" cy="366341"/>
          </a:xfrm>
        </p:grpSpPr>
        <p:sp>
          <p:nvSpPr>
            <p:cNvPr id="882" name="Google Shape;882;p17"/>
            <p:cNvSpPr/>
            <p:nvPr/>
          </p:nvSpPr>
          <p:spPr>
            <a:xfrm>
              <a:off x="5650024" y="2287448"/>
              <a:ext cx="166901" cy="167721"/>
            </a:xfrm>
            <a:custGeom>
              <a:rect b="b" l="l" r="r" t="t"/>
              <a:pathLst>
                <a:path extrusionOk="0" h="4907" w="4883">
                  <a:moveTo>
                    <a:pt x="3549" y="1"/>
                  </a:moveTo>
                  <a:cubicBezTo>
                    <a:pt x="2239" y="1"/>
                    <a:pt x="977" y="501"/>
                    <a:pt x="1" y="1382"/>
                  </a:cubicBezTo>
                  <a:lnTo>
                    <a:pt x="3549" y="4906"/>
                  </a:lnTo>
                  <a:lnTo>
                    <a:pt x="4883" y="3549"/>
                  </a:lnTo>
                  <a:cubicBezTo>
                    <a:pt x="3954" y="2620"/>
                    <a:pt x="3597" y="1287"/>
                    <a:pt x="3906" y="24"/>
                  </a:cubicBezTo>
                  <a:cubicBezTo>
                    <a:pt x="3787" y="24"/>
                    <a:pt x="3668" y="1"/>
                    <a:pt x="3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5588158" y="2349314"/>
              <a:ext cx="167721" cy="166901"/>
            </a:xfrm>
            <a:custGeom>
              <a:rect b="b" l="l" r="r" t="t"/>
              <a:pathLst>
                <a:path extrusionOk="0" h="4883" w="4907">
                  <a:moveTo>
                    <a:pt x="1358" y="1"/>
                  </a:moveTo>
                  <a:cubicBezTo>
                    <a:pt x="477" y="977"/>
                    <a:pt x="1" y="2239"/>
                    <a:pt x="1" y="3549"/>
                  </a:cubicBezTo>
                  <a:cubicBezTo>
                    <a:pt x="1" y="3668"/>
                    <a:pt x="1" y="3787"/>
                    <a:pt x="1" y="3906"/>
                  </a:cubicBezTo>
                  <a:cubicBezTo>
                    <a:pt x="310" y="3826"/>
                    <a:pt x="622" y="3787"/>
                    <a:pt x="932" y="3787"/>
                  </a:cubicBezTo>
                  <a:cubicBezTo>
                    <a:pt x="1914" y="3787"/>
                    <a:pt x="2867" y="4177"/>
                    <a:pt x="3573" y="4882"/>
                  </a:cubicBezTo>
                  <a:lnTo>
                    <a:pt x="4907" y="3549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5794913" y="2290695"/>
              <a:ext cx="97721" cy="103429"/>
            </a:xfrm>
            <a:custGeom>
              <a:rect b="b" l="l" r="r" t="t"/>
              <a:pathLst>
                <a:path extrusionOk="0" h="3026" w="2859">
                  <a:moveTo>
                    <a:pt x="287" y="1"/>
                  </a:moveTo>
                  <a:lnTo>
                    <a:pt x="287" y="1"/>
                  </a:lnTo>
                  <a:cubicBezTo>
                    <a:pt x="1" y="1073"/>
                    <a:pt x="287" y="2216"/>
                    <a:pt x="1096" y="3025"/>
                  </a:cubicBezTo>
                  <a:lnTo>
                    <a:pt x="2859" y="1263"/>
                  </a:lnTo>
                  <a:cubicBezTo>
                    <a:pt x="2120" y="596"/>
                    <a:pt x="1239" y="168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5848644" y="2348494"/>
              <a:ext cx="97721" cy="76187"/>
            </a:xfrm>
            <a:custGeom>
              <a:rect b="b" l="l" r="r" t="t"/>
              <a:pathLst>
                <a:path extrusionOk="0" h="2229" w="2859">
                  <a:moveTo>
                    <a:pt x="1715" y="1"/>
                  </a:moveTo>
                  <a:lnTo>
                    <a:pt x="1" y="1715"/>
                  </a:lnTo>
                  <a:cubicBezTo>
                    <a:pt x="530" y="2054"/>
                    <a:pt x="1132" y="2228"/>
                    <a:pt x="1740" y="2228"/>
                  </a:cubicBezTo>
                  <a:cubicBezTo>
                    <a:pt x="2116" y="2228"/>
                    <a:pt x="2494" y="2161"/>
                    <a:pt x="2858" y="2025"/>
                  </a:cubicBezTo>
                  <a:cubicBezTo>
                    <a:pt x="2644" y="1263"/>
                    <a:pt x="2239" y="572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5649203" y="2548754"/>
              <a:ext cx="81451" cy="96866"/>
            </a:xfrm>
            <a:custGeom>
              <a:rect b="b" l="l" r="r" t="t"/>
              <a:pathLst>
                <a:path extrusionOk="0" h="2834" w="2383">
                  <a:moveTo>
                    <a:pt x="1716" y="0"/>
                  </a:moveTo>
                  <a:lnTo>
                    <a:pt x="1" y="1715"/>
                  </a:lnTo>
                  <a:cubicBezTo>
                    <a:pt x="573" y="2239"/>
                    <a:pt x="1263" y="2620"/>
                    <a:pt x="2025" y="2834"/>
                  </a:cubicBezTo>
                  <a:cubicBezTo>
                    <a:pt x="2382" y="1905"/>
                    <a:pt x="2263" y="834"/>
                    <a:pt x="1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5723306" y="2485248"/>
              <a:ext cx="169328" cy="168542"/>
            </a:xfrm>
            <a:custGeom>
              <a:rect b="b" l="l" r="r" t="t"/>
              <a:pathLst>
                <a:path extrusionOk="0" h="4931" w="4954">
                  <a:moveTo>
                    <a:pt x="1405" y="1"/>
                  </a:moveTo>
                  <a:lnTo>
                    <a:pt x="0" y="1406"/>
                  </a:lnTo>
                  <a:cubicBezTo>
                    <a:pt x="548" y="2168"/>
                    <a:pt x="786" y="3120"/>
                    <a:pt x="667" y="4049"/>
                  </a:cubicBezTo>
                  <a:cubicBezTo>
                    <a:pt x="643" y="4311"/>
                    <a:pt x="572" y="4573"/>
                    <a:pt x="476" y="4835"/>
                  </a:cubicBezTo>
                  <a:cubicBezTo>
                    <a:pt x="786" y="4882"/>
                    <a:pt x="1072" y="4906"/>
                    <a:pt x="1381" y="4930"/>
                  </a:cubicBezTo>
                  <a:cubicBezTo>
                    <a:pt x="2691" y="4906"/>
                    <a:pt x="3977" y="4430"/>
                    <a:pt x="4954" y="3549"/>
                  </a:cubicBezTo>
                  <a:lnTo>
                    <a:pt x="1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5785958" y="2422562"/>
              <a:ext cx="167721" cy="169362"/>
            </a:xfrm>
            <a:custGeom>
              <a:rect b="b" l="l" r="r" t="t"/>
              <a:pathLst>
                <a:path extrusionOk="0" h="4955" w="4907">
                  <a:moveTo>
                    <a:pt x="1406" y="1"/>
                  </a:moveTo>
                  <a:lnTo>
                    <a:pt x="1" y="1406"/>
                  </a:lnTo>
                  <a:lnTo>
                    <a:pt x="3549" y="4954"/>
                  </a:lnTo>
                  <a:cubicBezTo>
                    <a:pt x="4430" y="3954"/>
                    <a:pt x="4907" y="2692"/>
                    <a:pt x="4907" y="1382"/>
                  </a:cubicBezTo>
                  <a:cubicBezTo>
                    <a:pt x="4907" y="1072"/>
                    <a:pt x="4883" y="787"/>
                    <a:pt x="4835" y="477"/>
                  </a:cubicBezTo>
                  <a:cubicBezTo>
                    <a:pt x="4430" y="620"/>
                    <a:pt x="4002" y="691"/>
                    <a:pt x="3573" y="715"/>
                  </a:cubicBezTo>
                  <a:cubicBezTo>
                    <a:pt x="2787" y="691"/>
                    <a:pt x="2025" y="453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5590619" y="2500390"/>
              <a:ext cx="103394" cy="91534"/>
            </a:xfrm>
            <a:custGeom>
              <a:rect b="b" l="l" r="r" t="t"/>
              <a:pathLst>
                <a:path extrusionOk="0" h="2678" w="3025">
                  <a:moveTo>
                    <a:pt x="812" y="1"/>
                  </a:moveTo>
                  <a:cubicBezTo>
                    <a:pt x="542" y="1"/>
                    <a:pt x="270" y="35"/>
                    <a:pt x="0" y="105"/>
                  </a:cubicBezTo>
                  <a:cubicBezTo>
                    <a:pt x="191" y="1058"/>
                    <a:pt x="620" y="1963"/>
                    <a:pt x="1262" y="2677"/>
                  </a:cubicBezTo>
                  <a:lnTo>
                    <a:pt x="3025" y="915"/>
                  </a:lnTo>
                  <a:cubicBezTo>
                    <a:pt x="2432" y="322"/>
                    <a:pt x="1637" y="1"/>
                    <a:pt x="8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7"/>
          <p:cNvGrpSpPr/>
          <p:nvPr/>
        </p:nvGrpSpPr>
        <p:grpSpPr>
          <a:xfrm>
            <a:off x="6405402" y="2191866"/>
            <a:ext cx="304475" cy="366649"/>
            <a:chOff x="6405402" y="2287141"/>
            <a:chExt cx="304475" cy="366649"/>
          </a:xfrm>
        </p:grpSpPr>
        <p:sp>
          <p:nvSpPr>
            <p:cNvPr id="891" name="Google Shape;891;p17"/>
            <p:cNvSpPr/>
            <p:nvPr/>
          </p:nvSpPr>
          <p:spPr>
            <a:xfrm>
              <a:off x="6578797" y="2523495"/>
              <a:ext cx="131080" cy="87125"/>
            </a:xfrm>
            <a:custGeom>
              <a:rect b="b" l="l" r="r" t="t"/>
              <a:pathLst>
                <a:path extrusionOk="0" h="2549" w="3835"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cubicBezTo>
                    <a:pt x="0" y="477"/>
                    <a:pt x="143" y="596"/>
                    <a:pt x="310" y="596"/>
                  </a:cubicBezTo>
                  <a:lnTo>
                    <a:pt x="1143" y="596"/>
                  </a:lnTo>
                  <a:cubicBezTo>
                    <a:pt x="977" y="858"/>
                    <a:pt x="738" y="1096"/>
                    <a:pt x="476" y="1263"/>
                  </a:cubicBezTo>
                  <a:lnTo>
                    <a:pt x="715" y="2549"/>
                  </a:lnTo>
                  <a:cubicBezTo>
                    <a:pt x="1572" y="2192"/>
                    <a:pt x="2239" y="1477"/>
                    <a:pt x="2572" y="620"/>
                  </a:cubicBezTo>
                  <a:lnTo>
                    <a:pt x="3477" y="620"/>
                  </a:lnTo>
                  <a:cubicBezTo>
                    <a:pt x="3834" y="572"/>
                    <a:pt x="3834" y="25"/>
                    <a:pt x="3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6468908" y="2544858"/>
              <a:ext cx="154664" cy="108932"/>
            </a:xfrm>
            <a:custGeom>
              <a:rect b="b" l="l" r="r" t="t"/>
              <a:pathLst>
                <a:path extrusionOk="0" h="3187" w="4525">
                  <a:moveTo>
                    <a:pt x="2268" y="1"/>
                  </a:moveTo>
                  <a:cubicBezTo>
                    <a:pt x="1921" y="1"/>
                    <a:pt x="1573" y="215"/>
                    <a:pt x="1477" y="638"/>
                  </a:cubicBezTo>
                  <a:lnTo>
                    <a:pt x="1143" y="2543"/>
                  </a:lnTo>
                  <a:lnTo>
                    <a:pt x="381" y="2543"/>
                  </a:lnTo>
                  <a:cubicBezTo>
                    <a:pt x="0" y="2591"/>
                    <a:pt x="0" y="3138"/>
                    <a:pt x="381" y="3186"/>
                  </a:cubicBezTo>
                  <a:lnTo>
                    <a:pt x="4144" y="3186"/>
                  </a:lnTo>
                  <a:cubicBezTo>
                    <a:pt x="4525" y="3138"/>
                    <a:pt x="4525" y="2591"/>
                    <a:pt x="4144" y="2543"/>
                  </a:cubicBezTo>
                  <a:lnTo>
                    <a:pt x="3382" y="2543"/>
                  </a:lnTo>
                  <a:lnTo>
                    <a:pt x="3048" y="614"/>
                  </a:lnTo>
                  <a:cubicBezTo>
                    <a:pt x="2943" y="203"/>
                    <a:pt x="2606" y="1"/>
                    <a:pt x="2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6423312" y="2442113"/>
              <a:ext cx="78990" cy="157946"/>
            </a:xfrm>
            <a:custGeom>
              <a:rect b="b" l="l" r="r" t="t"/>
              <a:pathLst>
                <a:path extrusionOk="0" h="4621" w="2311">
                  <a:moveTo>
                    <a:pt x="929" y="0"/>
                  </a:moveTo>
                  <a:lnTo>
                    <a:pt x="929" y="0"/>
                  </a:lnTo>
                  <a:cubicBezTo>
                    <a:pt x="1" y="1572"/>
                    <a:pt x="477" y="3596"/>
                    <a:pt x="2001" y="4620"/>
                  </a:cubicBezTo>
                  <a:lnTo>
                    <a:pt x="2191" y="3525"/>
                  </a:lnTo>
                  <a:cubicBezTo>
                    <a:pt x="2215" y="3430"/>
                    <a:pt x="2263" y="3311"/>
                    <a:pt x="2311" y="3215"/>
                  </a:cubicBezTo>
                  <a:cubicBezTo>
                    <a:pt x="1930" y="2810"/>
                    <a:pt x="1715" y="2287"/>
                    <a:pt x="1715" y="1739"/>
                  </a:cubicBezTo>
                  <a:cubicBezTo>
                    <a:pt x="1715" y="1453"/>
                    <a:pt x="1763" y="1191"/>
                    <a:pt x="1882" y="929"/>
                  </a:cubicBezTo>
                  <a:lnTo>
                    <a:pt x="1834" y="881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6405402" y="2287141"/>
              <a:ext cx="163654" cy="163141"/>
            </a:xfrm>
            <a:custGeom>
              <a:rect b="b" l="l" r="r" t="t"/>
              <a:pathLst>
                <a:path extrusionOk="0" h="4773" w="4788">
                  <a:moveTo>
                    <a:pt x="2135" y="1"/>
                  </a:moveTo>
                  <a:cubicBezTo>
                    <a:pt x="2060" y="1"/>
                    <a:pt x="1979" y="31"/>
                    <a:pt x="1906" y="105"/>
                  </a:cubicBezTo>
                  <a:lnTo>
                    <a:pt x="120" y="1891"/>
                  </a:lnTo>
                  <a:cubicBezTo>
                    <a:pt x="1" y="2010"/>
                    <a:pt x="1" y="2201"/>
                    <a:pt x="120" y="2320"/>
                  </a:cubicBezTo>
                  <a:cubicBezTo>
                    <a:pt x="179" y="2379"/>
                    <a:pt x="263" y="2409"/>
                    <a:pt x="346" y="2409"/>
                  </a:cubicBezTo>
                  <a:cubicBezTo>
                    <a:pt x="429" y="2409"/>
                    <a:pt x="513" y="2379"/>
                    <a:pt x="572" y="2320"/>
                  </a:cubicBezTo>
                  <a:lnTo>
                    <a:pt x="787" y="2105"/>
                  </a:lnTo>
                  <a:lnTo>
                    <a:pt x="1287" y="2582"/>
                  </a:lnTo>
                  <a:cubicBezTo>
                    <a:pt x="1096" y="2939"/>
                    <a:pt x="1168" y="3367"/>
                    <a:pt x="1453" y="3653"/>
                  </a:cubicBezTo>
                  <a:lnTo>
                    <a:pt x="2573" y="4772"/>
                  </a:lnTo>
                  <a:lnTo>
                    <a:pt x="4787" y="2558"/>
                  </a:lnTo>
                  <a:lnTo>
                    <a:pt x="3692" y="1438"/>
                  </a:lnTo>
                  <a:cubicBezTo>
                    <a:pt x="3508" y="1255"/>
                    <a:pt x="3265" y="1159"/>
                    <a:pt x="3020" y="1159"/>
                  </a:cubicBezTo>
                  <a:cubicBezTo>
                    <a:pt x="2884" y="1159"/>
                    <a:pt x="2748" y="1189"/>
                    <a:pt x="2620" y="1248"/>
                  </a:cubicBezTo>
                  <a:lnTo>
                    <a:pt x="2120" y="772"/>
                  </a:lnTo>
                  <a:lnTo>
                    <a:pt x="2358" y="534"/>
                  </a:lnTo>
                  <a:cubicBezTo>
                    <a:pt x="2576" y="316"/>
                    <a:pt x="2379" y="1"/>
                    <a:pt x="2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6511223" y="2391629"/>
              <a:ext cx="78170" cy="78204"/>
            </a:xfrm>
            <a:custGeom>
              <a:rect b="b" l="l" r="r" t="t"/>
              <a:pathLst>
                <a:path extrusionOk="0" h="2288" w="2287">
                  <a:moveTo>
                    <a:pt x="2049" y="1"/>
                  </a:moveTo>
                  <a:lnTo>
                    <a:pt x="1" y="2049"/>
                  </a:lnTo>
                  <a:lnTo>
                    <a:pt x="667" y="2287"/>
                  </a:lnTo>
                  <a:lnTo>
                    <a:pt x="2287" y="668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6554358" y="2434798"/>
              <a:ext cx="76119" cy="62789"/>
            </a:xfrm>
            <a:custGeom>
              <a:rect b="b" l="l" r="r" t="t"/>
              <a:pathLst>
                <a:path extrusionOk="0" h="1837" w="2227">
                  <a:moveTo>
                    <a:pt x="1310" y="0"/>
                  </a:moveTo>
                  <a:lnTo>
                    <a:pt x="1" y="1334"/>
                  </a:lnTo>
                  <a:lnTo>
                    <a:pt x="215" y="1548"/>
                  </a:lnTo>
                  <a:cubicBezTo>
                    <a:pt x="424" y="1752"/>
                    <a:pt x="655" y="1837"/>
                    <a:pt x="875" y="1837"/>
                  </a:cubicBezTo>
                  <a:cubicBezTo>
                    <a:pt x="1608" y="1837"/>
                    <a:pt x="2226" y="892"/>
                    <a:pt x="1549" y="214"/>
                  </a:cubicBezTo>
                  <a:lnTo>
                    <a:pt x="1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17"/>
          <p:cNvGrpSpPr/>
          <p:nvPr/>
        </p:nvGrpSpPr>
        <p:grpSpPr>
          <a:xfrm>
            <a:off x="7156405" y="2191729"/>
            <a:ext cx="382406" cy="366786"/>
            <a:chOff x="7156405" y="2287004"/>
            <a:chExt cx="382406" cy="366786"/>
          </a:xfrm>
        </p:grpSpPr>
        <p:sp>
          <p:nvSpPr>
            <p:cNvPr id="898" name="Google Shape;898;p17"/>
            <p:cNvSpPr/>
            <p:nvPr/>
          </p:nvSpPr>
          <p:spPr>
            <a:xfrm>
              <a:off x="7156405" y="2566596"/>
              <a:ext cx="382406" cy="87193"/>
            </a:xfrm>
            <a:custGeom>
              <a:rect b="b" l="l" r="r" t="t"/>
              <a:pathLst>
                <a:path extrusionOk="0" h="2551" w="11188">
                  <a:moveTo>
                    <a:pt x="822" y="1"/>
                  </a:moveTo>
                  <a:cubicBezTo>
                    <a:pt x="1" y="1"/>
                    <a:pt x="1" y="1265"/>
                    <a:pt x="822" y="1265"/>
                  </a:cubicBezTo>
                  <a:cubicBezTo>
                    <a:pt x="837" y="1265"/>
                    <a:pt x="852" y="1265"/>
                    <a:pt x="867" y="1264"/>
                  </a:cubicBezTo>
                  <a:lnTo>
                    <a:pt x="1510" y="1264"/>
                  </a:lnTo>
                  <a:lnTo>
                    <a:pt x="1510" y="2217"/>
                  </a:lnTo>
                  <a:cubicBezTo>
                    <a:pt x="1510" y="2407"/>
                    <a:pt x="1653" y="2526"/>
                    <a:pt x="1819" y="2550"/>
                  </a:cubicBezTo>
                  <a:lnTo>
                    <a:pt x="3081" y="2550"/>
                  </a:lnTo>
                  <a:cubicBezTo>
                    <a:pt x="3272" y="2550"/>
                    <a:pt x="3415" y="2407"/>
                    <a:pt x="3415" y="2217"/>
                  </a:cubicBezTo>
                  <a:lnTo>
                    <a:pt x="3415" y="1264"/>
                  </a:lnTo>
                  <a:lnTo>
                    <a:pt x="7821" y="1264"/>
                  </a:lnTo>
                  <a:lnTo>
                    <a:pt x="7821" y="2217"/>
                  </a:lnTo>
                  <a:cubicBezTo>
                    <a:pt x="7821" y="2407"/>
                    <a:pt x="7963" y="2526"/>
                    <a:pt x="8130" y="2550"/>
                  </a:cubicBezTo>
                  <a:lnTo>
                    <a:pt x="9392" y="2550"/>
                  </a:lnTo>
                  <a:cubicBezTo>
                    <a:pt x="9559" y="2526"/>
                    <a:pt x="9678" y="2383"/>
                    <a:pt x="9678" y="2217"/>
                  </a:cubicBezTo>
                  <a:lnTo>
                    <a:pt x="9678" y="1264"/>
                  </a:lnTo>
                  <a:lnTo>
                    <a:pt x="10321" y="1264"/>
                  </a:lnTo>
                  <a:cubicBezTo>
                    <a:pt x="10336" y="1265"/>
                    <a:pt x="10351" y="1265"/>
                    <a:pt x="10366" y="1265"/>
                  </a:cubicBezTo>
                  <a:cubicBezTo>
                    <a:pt x="11187" y="1265"/>
                    <a:pt x="11187" y="1"/>
                    <a:pt x="10366" y="1"/>
                  </a:cubicBezTo>
                  <a:cubicBezTo>
                    <a:pt x="10351" y="1"/>
                    <a:pt x="10336" y="1"/>
                    <a:pt x="10321" y="2"/>
                  </a:cubicBezTo>
                  <a:lnTo>
                    <a:pt x="867" y="2"/>
                  </a:lnTo>
                  <a:cubicBezTo>
                    <a:pt x="852" y="1"/>
                    <a:pt x="837" y="1"/>
                    <a:pt x="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7186825" y="2287448"/>
              <a:ext cx="86304" cy="43169"/>
            </a:xfrm>
            <a:custGeom>
              <a:rect b="b" l="l" r="r" t="t"/>
              <a:pathLst>
                <a:path extrusionOk="0" h="1263" w="2525">
                  <a:moveTo>
                    <a:pt x="644" y="1"/>
                  </a:moveTo>
                  <a:cubicBezTo>
                    <a:pt x="286" y="1"/>
                    <a:pt x="1" y="286"/>
                    <a:pt x="1" y="620"/>
                  </a:cubicBezTo>
                  <a:lnTo>
                    <a:pt x="1" y="1263"/>
                  </a:lnTo>
                  <a:lnTo>
                    <a:pt x="2525" y="1263"/>
                  </a:lnTo>
                  <a:lnTo>
                    <a:pt x="2525" y="620"/>
                  </a:lnTo>
                  <a:cubicBezTo>
                    <a:pt x="2525" y="286"/>
                    <a:pt x="2239" y="1"/>
                    <a:pt x="1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7186825" y="2524316"/>
              <a:ext cx="86304" cy="21192"/>
            </a:xfrm>
            <a:custGeom>
              <a:rect b="b" l="l" r="r" t="t"/>
              <a:pathLst>
                <a:path extrusionOk="0" h="620" w="2525">
                  <a:moveTo>
                    <a:pt x="1" y="1"/>
                  </a:moveTo>
                  <a:cubicBezTo>
                    <a:pt x="1" y="334"/>
                    <a:pt x="286" y="620"/>
                    <a:pt x="644" y="620"/>
                  </a:cubicBezTo>
                  <a:lnTo>
                    <a:pt x="1882" y="620"/>
                  </a:lnTo>
                  <a:cubicBezTo>
                    <a:pt x="2239" y="620"/>
                    <a:pt x="2525" y="334"/>
                    <a:pt x="2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7186825" y="2351741"/>
              <a:ext cx="86304" cy="43204"/>
            </a:xfrm>
            <a:custGeom>
              <a:rect b="b" l="l" r="r" t="t"/>
              <a:pathLst>
                <a:path extrusionOk="0" h="1264" w="2525">
                  <a:moveTo>
                    <a:pt x="1" y="1"/>
                  </a:moveTo>
                  <a:lnTo>
                    <a:pt x="1" y="1263"/>
                  </a:lnTo>
                  <a:lnTo>
                    <a:pt x="2525" y="1263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7186825" y="2416888"/>
              <a:ext cx="86304" cy="85484"/>
            </a:xfrm>
            <a:custGeom>
              <a:rect b="b" l="l" r="r" t="t"/>
              <a:pathLst>
                <a:path extrusionOk="0" h="2501" w="2525">
                  <a:moveTo>
                    <a:pt x="1263" y="590"/>
                  </a:moveTo>
                  <a:cubicBezTo>
                    <a:pt x="1429" y="590"/>
                    <a:pt x="1596" y="703"/>
                    <a:pt x="1572" y="929"/>
                  </a:cubicBezTo>
                  <a:lnTo>
                    <a:pt x="1572" y="1572"/>
                  </a:lnTo>
                  <a:cubicBezTo>
                    <a:pt x="1596" y="1798"/>
                    <a:pt x="1429" y="1911"/>
                    <a:pt x="1263" y="1911"/>
                  </a:cubicBezTo>
                  <a:cubicBezTo>
                    <a:pt x="1096" y="1911"/>
                    <a:pt x="929" y="1798"/>
                    <a:pt x="953" y="1572"/>
                  </a:cubicBezTo>
                  <a:lnTo>
                    <a:pt x="953" y="929"/>
                  </a:lnTo>
                  <a:cubicBezTo>
                    <a:pt x="929" y="703"/>
                    <a:pt x="1096" y="590"/>
                    <a:pt x="1263" y="590"/>
                  </a:cubicBezTo>
                  <a:close/>
                  <a:moveTo>
                    <a:pt x="1" y="0"/>
                  </a:moveTo>
                  <a:lnTo>
                    <a:pt x="1" y="2501"/>
                  </a:lnTo>
                  <a:lnTo>
                    <a:pt x="2525" y="2501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7293467" y="2287448"/>
              <a:ext cx="86304" cy="43169"/>
            </a:xfrm>
            <a:custGeom>
              <a:rect b="b" l="l" r="r" t="t"/>
              <a:pathLst>
                <a:path extrusionOk="0" h="1263" w="2525">
                  <a:moveTo>
                    <a:pt x="643" y="1"/>
                  </a:moveTo>
                  <a:cubicBezTo>
                    <a:pt x="286" y="1"/>
                    <a:pt x="0" y="286"/>
                    <a:pt x="0" y="620"/>
                  </a:cubicBezTo>
                  <a:lnTo>
                    <a:pt x="0" y="1263"/>
                  </a:lnTo>
                  <a:lnTo>
                    <a:pt x="2525" y="1263"/>
                  </a:lnTo>
                  <a:lnTo>
                    <a:pt x="2525" y="620"/>
                  </a:lnTo>
                  <a:cubicBezTo>
                    <a:pt x="2525" y="286"/>
                    <a:pt x="2239" y="1"/>
                    <a:pt x="1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7294287" y="2524316"/>
              <a:ext cx="85484" cy="21192"/>
            </a:xfrm>
            <a:custGeom>
              <a:rect b="b" l="l" r="r" t="t"/>
              <a:pathLst>
                <a:path extrusionOk="0" h="620" w="2501">
                  <a:moveTo>
                    <a:pt x="0" y="1"/>
                  </a:moveTo>
                  <a:cubicBezTo>
                    <a:pt x="0" y="334"/>
                    <a:pt x="286" y="620"/>
                    <a:pt x="619" y="620"/>
                  </a:cubicBezTo>
                  <a:lnTo>
                    <a:pt x="1881" y="620"/>
                  </a:lnTo>
                  <a:cubicBezTo>
                    <a:pt x="2215" y="620"/>
                    <a:pt x="2501" y="334"/>
                    <a:pt x="2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7294287" y="2351741"/>
              <a:ext cx="85484" cy="43204"/>
            </a:xfrm>
            <a:custGeom>
              <a:rect b="b" l="l" r="r" t="t"/>
              <a:pathLst>
                <a:path extrusionOk="0" h="1264" w="2501">
                  <a:moveTo>
                    <a:pt x="0" y="1"/>
                  </a:moveTo>
                  <a:lnTo>
                    <a:pt x="0" y="1263"/>
                  </a:lnTo>
                  <a:lnTo>
                    <a:pt x="2501" y="1263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7294287" y="2416888"/>
              <a:ext cx="85484" cy="85484"/>
            </a:xfrm>
            <a:custGeom>
              <a:rect b="b" l="l" r="r" t="t"/>
              <a:pathLst>
                <a:path extrusionOk="0" h="2501" w="2501">
                  <a:moveTo>
                    <a:pt x="1262" y="631"/>
                  </a:moveTo>
                  <a:cubicBezTo>
                    <a:pt x="1417" y="631"/>
                    <a:pt x="1572" y="738"/>
                    <a:pt x="1572" y="953"/>
                  </a:cubicBezTo>
                  <a:lnTo>
                    <a:pt x="1572" y="1572"/>
                  </a:lnTo>
                  <a:cubicBezTo>
                    <a:pt x="1572" y="1774"/>
                    <a:pt x="1417" y="1875"/>
                    <a:pt x="1262" y="1875"/>
                  </a:cubicBezTo>
                  <a:cubicBezTo>
                    <a:pt x="1107" y="1875"/>
                    <a:pt x="953" y="1774"/>
                    <a:pt x="953" y="1572"/>
                  </a:cubicBezTo>
                  <a:lnTo>
                    <a:pt x="953" y="953"/>
                  </a:lnTo>
                  <a:cubicBezTo>
                    <a:pt x="953" y="738"/>
                    <a:pt x="1107" y="631"/>
                    <a:pt x="1262" y="631"/>
                  </a:cubicBezTo>
                  <a:close/>
                  <a:moveTo>
                    <a:pt x="0" y="0"/>
                  </a:moveTo>
                  <a:lnTo>
                    <a:pt x="0" y="2501"/>
                  </a:lnTo>
                  <a:lnTo>
                    <a:pt x="2501" y="2501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7378096" y="2287004"/>
              <a:ext cx="90406" cy="54209"/>
            </a:xfrm>
            <a:custGeom>
              <a:rect b="b" l="l" r="r" t="t"/>
              <a:pathLst>
                <a:path extrusionOk="0" h="1586" w="2645">
                  <a:moveTo>
                    <a:pt x="1930" y="1"/>
                  </a:moveTo>
                  <a:cubicBezTo>
                    <a:pt x="1891" y="1"/>
                    <a:pt x="1851" y="5"/>
                    <a:pt x="1811" y="14"/>
                  </a:cubicBezTo>
                  <a:lnTo>
                    <a:pt x="572" y="228"/>
                  </a:lnTo>
                  <a:cubicBezTo>
                    <a:pt x="215" y="299"/>
                    <a:pt x="1" y="609"/>
                    <a:pt x="49" y="966"/>
                  </a:cubicBezTo>
                  <a:lnTo>
                    <a:pt x="168" y="1585"/>
                  </a:lnTo>
                  <a:lnTo>
                    <a:pt x="2644" y="1133"/>
                  </a:lnTo>
                  <a:lnTo>
                    <a:pt x="2549" y="538"/>
                  </a:lnTo>
                  <a:cubicBezTo>
                    <a:pt x="2486" y="223"/>
                    <a:pt x="2220" y="1"/>
                    <a:pt x="1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7417984" y="2512934"/>
              <a:ext cx="86339" cy="32779"/>
            </a:xfrm>
            <a:custGeom>
              <a:rect b="b" l="l" r="r" t="t"/>
              <a:pathLst>
                <a:path extrusionOk="0" h="959" w="2526">
                  <a:moveTo>
                    <a:pt x="2454" y="0"/>
                  </a:moveTo>
                  <a:lnTo>
                    <a:pt x="1" y="429"/>
                  </a:lnTo>
                  <a:cubicBezTo>
                    <a:pt x="44" y="734"/>
                    <a:pt x="327" y="959"/>
                    <a:pt x="630" y="959"/>
                  </a:cubicBezTo>
                  <a:cubicBezTo>
                    <a:pt x="658" y="959"/>
                    <a:pt x="687" y="957"/>
                    <a:pt x="715" y="953"/>
                  </a:cubicBezTo>
                  <a:lnTo>
                    <a:pt x="1954" y="715"/>
                  </a:lnTo>
                  <a:cubicBezTo>
                    <a:pt x="2287" y="667"/>
                    <a:pt x="2525" y="334"/>
                    <a:pt x="2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7387872" y="2347673"/>
              <a:ext cx="92013" cy="53765"/>
            </a:xfrm>
            <a:custGeom>
              <a:rect b="b" l="l" r="r" t="t"/>
              <a:pathLst>
                <a:path extrusionOk="0" h="1573" w="2692">
                  <a:moveTo>
                    <a:pt x="2477" y="1"/>
                  </a:moveTo>
                  <a:lnTo>
                    <a:pt x="1" y="430"/>
                  </a:lnTo>
                  <a:lnTo>
                    <a:pt x="215" y="1573"/>
                  </a:lnTo>
                  <a:lnTo>
                    <a:pt x="2692" y="1120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7399288" y="2407112"/>
              <a:ext cx="99327" cy="99327"/>
            </a:xfrm>
            <a:custGeom>
              <a:rect b="b" l="l" r="r" t="t"/>
              <a:pathLst>
                <a:path extrusionOk="0" h="2906" w="2906">
                  <a:moveTo>
                    <a:pt x="1395" y="845"/>
                  </a:moveTo>
                  <a:cubicBezTo>
                    <a:pt x="1529" y="845"/>
                    <a:pt x="1660" y="923"/>
                    <a:pt x="1691" y="1096"/>
                  </a:cubicBezTo>
                  <a:lnTo>
                    <a:pt x="1810" y="1715"/>
                  </a:lnTo>
                  <a:cubicBezTo>
                    <a:pt x="1834" y="1882"/>
                    <a:pt x="1715" y="2048"/>
                    <a:pt x="1548" y="2096"/>
                  </a:cubicBezTo>
                  <a:cubicBezTo>
                    <a:pt x="1534" y="2098"/>
                    <a:pt x="1519" y="2099"/>
                    <a:pt x="1505" y="2099"/>
                  </a:cubicBezTo>
                  <a:cubicBezTo>
                    <a:pt x="1354" y="2099"/>
                    <a:pt x="1213" y="1986"/>
                    <a:pt x="1191" y="1834"/>
                  </a:cubicBezTo>
                  <a:lnTo>
                    <a:pt x="1072" y="1215"/>
                  </a:lnTo>
                  <a:cubicBezTo>
                    <a:pt x="1031" y="983"/>
                    <a:pt x="1216" y="845"/>
                    <a:pt x="1395" y="845"/>
                  </a:cubicBezTo>
                  <a:close/>
                  <a:moveTo>
                    <a:pt x="2453" y="0"/>
                  </a:moveTo>
                  <a:lnTo>
                    <a:pt x="0" y="429"/>
                  </a:lnTo>
                  <a:lnTo>
                    <a:pt x="429" y="2906"/>
                  </a:lnTo>
                  <a:lnTo>
                    <a:pt x="2905" y="2477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17"/>
          <p:cNvGrpSpPr/>
          <p:nvPr/>
        </p:nvGrpSpPr>
        <p:grpSpPr>
          <a:xfrm>
            <a:off x="7981590" y="2192105"/>
            <a:ext cx="337015" cy="365931"/>
            <a:chOff x="7962540" y="2287380"/>
            <a:chExt cx="337015" cy="365931"/>
          </a:xfrm>
        </p:grpSpPr>
        <p:sp>
          <p:nvSpPr>
            <p:cNvPr id="912" name="Google Shape;912;p17"/>
            <p:cNvSpPr/>
            <p:nvPr/>
          </p:nvSpPr>
          <p:spPr>
            <a:xfrm>
              <a:off x="8054518" y="2395696"/>
              <a:ext cx="169362" cy="170182"/>
            </a:xfrm>
            <a:custGeom>
              <a:rect b="b" l="l" r="r" t="t"/>
              <a:pathLst>
                <a:path extrusionOk="0" h="4979" w="4955">
                  <a:moveTo>
                    <a:pt x="3081" y="1237"/>
                  </a:moveTo>
                  <a:cubicBezTo>
                    <a:pt x="3287" y="1237"/>
                    <a:pt x="3494" y="1438"/>
                    <a:pt x="3382" y="1692"/>
                  </a:cubicBezTo>
                  <a:lnTo>
                    <a:pt x="2787" y="2882"/>
                  </a:lnTo>
                  <a:lnTo>
                    <a:pt x="2787" y="3430"/>
                  </a:lnTo>
                  <a:cubicBezTo>
                    <a:pt x="2763" y="3621"/>
                    <a:pt x="2614" y="3716"/>
                    <a:pt x="2466" y="3716"/>
                  </a:cubicBezTo>
                  <a:cubicBezTo>
                    <a:pt x="2317" y="3716"/>
                    <a:pt x="2168" y="3621"/>
                    <a:pt x="2144" y="3430"/>
                  </a:cubicBezTo>
                  <a:lnTo>
                    <a:pt x="2144" y="2811"/>
                  </a:lnTo>
                  <a:cubicBezTo>
                    <a:pt x="2144" y="2763"/>
                    <a:pt x="2168" y="2716"/>
                    <a:pt x="2192" y="2668"/>
                  </a:cubicBezTo>
                  <a:lnTo>
                    <a:pt x="2811" y="1406"/>
                  </a:lnTo>
                  <a:cubicBezTo>
                    <a:pt x="2874" y="1287"/>
                    <a:pt x="2978" y="1237"/>
                    <a:pt x="3081" y="1237"/>
                  </a:cubicBezTo>
                  <a:close/>
                  <a:moveTo>
                    <a:pt x="2168" y="1"/>
                  </a:moveTo>
                  <a:cubicBezTo>
                    <a:pt x="1025" y="144"/>
                    <a:pt x="144" y="1049"/>
                    <a:pt x="1" y="2168"/>
                  </a:cubicBezTo>
                  <a:lnTo>
                    <a:pt x="287" y="2168"/>
                  </a:lnTo>
                  <a:cubicBezTo>
                    <a:pt x="668" y="2216"/>
                    <a:pt x="668" y="2763"/>
                    <a:pt x="287" y="2811"/>
                  </a:cubicBezTo>
                  <a:lnTo>
                    <a:pt x="1" y="2811"/>
                  </a:lnTo>
                  <a:cubicBezTo>
                    <a:pt x="144" y="3930"/>
                    <a:pt x="1025" y="4835"/>
                    <a:pt x="2168" y="4978"/>
                  </a:cubicBezTo>
                  <a:lnTo>
                    <a:pt x="2168" y="4692"/>
                  </a:lnTo>
                  <a:cubicBezTo>
                    <a:pt x="2180" y="4502"/>
                    <a:pt x="2323" y="4407"/>
                    <a:pt x="2469" y="4407"/>
                  </a:cubicBezTo>
                  <a:cubicBezTo>
                    <a:pt x="2614" y="4407"/>
                    <a:pt x="2763" y="4502"/>
                    <a:pt x="2787" y="4692"/>
                  </a:cubicBezTo>
                  <a:lnTo>
                    <a:pt x="2787" y="4978"/>
                  </a:lnTo>
                  <a:cubicBezTo>
                    <a:pt x="3906" y="4811"/>
                    <a:pt x="4811" y="3930"/>
                    <a:pt x="4954" y="2811"/>
                  </a:cubicBezTo>
                  <a:lnTo>
                    <a:pt x="4668" y="2811"/>
                  </a:lnTo>
                  <a:cubicBezTo>
                    <a:pt x="4478" y="2811"/>
                    <a:pt x="4335" y="2668"/>
                    <a:pt x="4359" y="2501"/>
                  </a:cubicBezTo>
                  <a:cubicBezTo>
                    <a:pt x="4359" y="2311"/>
                    <a:pt x="4502" y="2168"/>
                    <a:pt x="4668" y="2168"/>
                  </a:cubicBezTo>
                  <a:lnTo>
                    <a:pt x="4954" y="2168"/>
                  </a:lnTo>
                  <a:cubicBezTo>
                    <a:pt x="4811" y="1049"/>
                    <a:pt x="3906" y="168"/>
                    <a:pt x="2787" y="1"/>
                  </a:cubicBezTo>
                  <a:lnTo>
                    <a:pt x="2787" y="311"/>
                  </a:lnTo>
                  <a:cubicBezTo>
                    <a:pt x="2811" y="537"/>
                    <a:pt x="2644" y="650"/>
                    <a:pt x="2477" y="650"/>
                  </a:cubicBezTo>
                  <a:cubicBezTo>
                    <a:pt x="2311" y="650"/>
                    <a:pt x="2144" y="537"/>
                    <a:pt x="2168" y="311"/>
                  </a:cubicBezTo>
                  <a:lnTo>
                    <a:pt x="2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7985338" y="2287380"/>
              <a:ext cx="306082" cy="343612"/>
            </a:xfrm>
            <a:custGeom>
              <a:rect b="b" l="l" r="r" t="t"/>
              <a:pathLst>
                <a:path extrusionOk="0" h="10053" w="8955">
                  <a:moveTo>
                    <a:pt x="4468" y="2526"/>
                  </a:moveTo>
                  <a:cubicBezTo>
                    <a:pt x="6079" y="2526"/>
                    <a:pt x="7621" y="3772"/>
                    <a:pt x="7621" y="5670"/>
                  </a:cubicBezTo>
                  <a:cubicBezTo>
                    <a:pt x="7621" y="7385"/>
                    <a:pt x="6216" y="8790"/>
                    <a:pt x="4501" y="8790"/>
                  </a:cubicBezTo>
                  <a:lnTo>
                    <a:pt x="4501" y="8814"/>
                  </a:lnTo>
                  <a:cubicBezTo>
                    <a:pt x="1691" y="8790"/>
                    <a:pt x="310" y="5432"/>
                    <a:pt x="2263" y="3456"/>
                  </a:cubicBezTo>
                  <a:cubicBezTo>
                    <a:pt x="2905" y="2814"/>
                    <a:pt x="3694" y="2526"/>
                    <a:pt x="4468" y="2526"/>
                  </a:cubicBezTo>
                  <a:close/>
                  <a:moveTo>
                    <a:pt x="3816" y="0"/>
                  </a:moveTo>
                  <a:cubicBezTo>
                    <a:pt x="3420" y="0"/>
                    <a:pt x="3420" y="624"/>
                    <a:pt x="3816" y="624"/>
                  </a:cubicBezTo>
                  <a:cubicBezTo>
                    <a:pt x="3830" y="624"/>
                    <a:pt x="3844" y="623"/>
                    <a:pt x="3858" y="622"/>
                  </a:cubicBezTo>
                  <a:lnTo>
                    <a:pt x="4168" y="622"/>
                  </a:lnTo>
                  <a:lnTo>
                    <a:pt x="4168" y="1289"/>
                  </a:lnTo>
                  <a:cubicBezTo>
                    <a:pt x="1810" y="1455"/>
                    <a:pt x="1" y="3456"/>
                    <a:pt x="96" y="5837"/>
                  </a:cubicBezTo>
                  <a:cubicBezTo>
                    <a:pt x="167" y="8195"/>
                    <a:pt x="2120" y="10052"/>
                    <a:pt x="4478" y="10052"/>
                  </a:cubicBezTo>
                  <a:cubicBezTo>
                    <a:pt x="6835" y="10052"/>
                    <a:pt x="8788" y="8195"/>
                    <a:pt x="8860" y="5837"/>
                  </a:cubicBezTo>
                  <a:cubicBezTo>
                    <a:pt x="8955" y="3456"/>
                    <a:pt x="7145" y="1455"/>
                    <a:pt x="4787" y="1289"/>
                  </a:cubicBezTo>
                  <a:lnTo>
                    <a:pt x="4811" y="1289"/>
                  </a:lnTo>
                  <a:lnTo>
                    <a:pt x="4811" y="622"/>
                  </a:lnTo>
                  <a:lnTo>
                    <a:pt x="5121" y="622"/>
                  </a:lnTo>
                  <a:cubicBezTo>
                    <a:pt x="5502" y="598"/>
                    <a:pt x="5502" y="26"/>
                    <a:pt x="5121" y="3"/>
                  </a:cubicBezTo>
                  <a:lnTo>
                    <a:pt x="3858" y="3"/>
                  </a:lnTo>
                  <a:cubicBezTo>
                    <a:pt x="3844" y="1"/>
                    <a:pt x="3830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8199407" y="2309426"/>
              <a:ext cx="100147" cy="94474"/>
            </a:xfrm>
            <a:custGeom>
              <a:rect b="b" l="l" r="r" t="t"/>
              <a:pathLst>
                <a:path extrusionOk="0" h="2764" w="2930">
                  <a:moveTo>
                    <a:pt x="1049" y="1"/>
                  </a:moveTo>
                  <a:cubicBezTo>
                    <a:pt x="668" y="1"/>
                    <a:pt x="310" y="120"/>
                    <a:pt x="1" y="334"/>
                  </a:cubicBezTo>
                  <a:cubicBezTo>
                    <a:pt x="1168" y="786"/>
                    <a:pt x="2144" y="1644"/>
                    <a:pt x="2716" y="2763"/>
                  </a:cubicBezTo>
                  <a:cubicBezTo>
                    <a:pt x="2858" y="2501"/>
                    <a:pt x="2930" y="2192"/>
                    <a:pt x="2930" y="1882"/>
                  </a:cubicBezTo>
                  <a:cubicBezTo>
                    <a:pt x="2930" y="834"/>
                    <a:pt x="2096" y="1"/>
                    <a:pt x="1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7962540" y="2309426"/>
              <a:ext cx="116451" cy="94474"/>
            </a:xfrm>
            <a:custGeom>
              <a:rect b="b" l="l" r="r" t="t"/>
              <a:pathLst>
                <a:path extrusionOk="0" h="2764" w="3407">
                  <a:moveTo>
                    <a:pt x="2335" y="1"/>
                  </a:moveTo>
                  <a:cubicBezTo>
                    <a:pt x="906" y="1"/>
                    <a:pt x="1" y="1525"/>
                    <a:pt x="691" y="2763"/>
                  </a:cubicBezTo>
                  <a:cubicBezTo>
                    <a:pt x="1239" y="1644"/>
                    <a:pt x="2215" y="786"/>
                    <a:pt x="3406" y="334"/>
                  </a:cubicBezTo>
                  <a:cubicBezTo>
                    <a:pt x="3073" y="120"/>
                    <a:pt x="2716" y="1"/>
                    <a:pt x="2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8210824" y="2611406"/>
              <a:ext cx="47237" cy="41871"/>
            </a:xfrm>
            <a:custGeom>
              <a:rect b="b" l="l" r="r" t="t"/>
              <a:pathLst>
                <a:path extrusionOk="0" h="1225" w="1382">
                  <a:moveTo>
                    <a:pt x="1167" y="1"/>
                  </a:moveTo>
                  <a:cubicBezTo>
                    <a:pt x="810" y="310"/>
                    <a:pt x="429" y="548"/>
                    <a:pt x="0" y="763"/>
                  </a:cubicBezTo>
                  <a:lnTo>
                    <a:pt x="905" y="1191"/>
                  </a:lnTo>
                  <a:cubicBezTo>
                    <a:pt x="959" y="1213"/>
                    <a:pt x="1012" y="1225"/>
                    <a:pt x="1064" y="1225"/>
                  </a:cubicBezTo>
                  <a:cubicBezTo>
                    <a:pt x="1126" y="1225"/>
                    <a:pt x="1186" y="1207"/>
                    <a:pt x="1239" y="1168"/>
                  </a:cubicBezTo>
                  <a:cubicBezTo>
                    <a:pt x="1334" y="1096"/>
                    <a:pt x="1381" y="977"/>
                    <a:pt x="1358" y="858"/>
                  </a:cubicBezTo>
                  <a:lnTo>
                    <a:pt x="1334" y="858"/>
                  </a:lnTo>
                  <a:lnTo>
                    <a:pt x="1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8019860" y="2611406"/>
              <a:ext cx="46895" cy="41905"/>
            </a:xfrm>
            <a:custGeom>
              <a:rect b="b" l="l" r="r" t="t"/>
              <a:pathLst>
                <a:path extrusionOk="0" h="1226" w="1372">
                  <a:moveTo>
                    <a:pt x="205" y="1"/>
                  </a:moveTo>
                  <a:lnTo>
                    <a:pt x="38" y="858"/>
                  </a:lnTo>
                  <a:cubicBezTo>
                    <a:pt x="0" y="1049"/>
                    <a:pt x="162" y="1225"/>
                    <a:pt x="350" y="1225"/>
                  </a:cubicBezTo>
                  <a:cubicBezTo>
                    <a:pt x="396" y="1225"/>
                    <a:pt x="444" y="1215"/>
                    <a:pt x="491" y="1191"/>
                  </a:cubicBezTo>
                  <a:lnTo>
                    <a:pt x="1372" y="763"/>
                  </a:lnTo>
                  <a:cubicBezTo>
                    <a:pt x="967" y="548"/>
                    <a:pt x="562" y="310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17"/>
          <p:cNvGrpSpPr/>
          <p:nvPr/>
        </p:nvGrpSpPr>
        <p:grpSpPr>
          <a:xfrm>
            <a:off x="812334" y="2701334"/>
            <a:ext cx="365521" cy="341937"/>
            <a:chOff x="836147" y="2879993"/>
            <a:chExt cx="365521" cy="341937"/>
          </a:xfrm>
        </p:grpSpPr>
        <p:sp>
          <p:nvSpPr>
            <p:cNvPr id="919" name="Google Shape;919;p17"/>
            <p:cNvSpPr/>
            <p:nvPr/>
          </p:nvSpPr>
          <p:spPr>
            <a:xfrm>
              <a:off x="937080" y="3007826"/>
              <a:ext cx="50518" cy="43169"/>
            </a:xfrm>
            <a:custGeom>
              <a:rect b="b" l="l" r="r" t="t"/>
              <a:pathLst>
                <a:path extrusionOk="0" h="1263" w="1478">
                  <a:moveTo>
                    <a:pt x="834" y="0"/>
                  </a:moveTo>
                  <a:cubicBezTo>
                    <a:pt x="287" y="0"/>
                    <a:pt x="1" y="691"/>
                    <a:pt x="406" y="1072"/>
                  </a:cubicBezTo>
                  <a:cubicBezTo>
                    <a:pt x="530" y="1204"/>
                    <a:pt x="687" y="1263"/>
                    <a:pt x="843" y="1263"/>
                  </a:cubicBezTo>
                  <a:cubicBezTo>
                    <a:pt x="1164" y="1263"/>
                    <a:pt x="1477" y="1012"/>
                    <a:pt x="1477" y="643"/>
                  </a:cubicBezTo>
                  <a:cubicBezTo>
                    <a:pt x="1477" y="286"/>
                    <a:pt x="1192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923272" y="3072118"/>
              <a:ext cx="86305" cy="43169"/>
            </a:xfrm>
            <a:custGeom>
              <a:rect b="b" l="l" r="r" t="t"/>
              <a:pathLst>
                <a:path extrusionOk="0" h="1263" w="2525">
                  <a:moveTo>
                    <a:pt x="1238" y="1"/>
                  </a:moveTo>
                  <a:cubicBezTo>
                    <a:pt x="548" y="1"/>
                    <a:pt x="0" y="572"/>
                    <a:pt x="0" y="1263"/>
                  </a:cubicBezTo>
                  <a:lnTo>
                    <a:pt x="2524" y="1263"/>
                  </a:lnTo>
                  <a:cubicBezTo>
                    <a:pt x="2501" y="548"/>
                    <a:pt x="1953" y="1"/>
                    <a:pt x="1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857338" y="2943499"/>
              <a:ext cx="322352" cy="214138"/>
            </a:xfrm>
            <a:custGeom>
              <a:rect b="b" l="l" r="r" t="t"/>
              <a:pathLst>
                <a:path extrusionOk="0" h="6265" w="9431">
                  <a:moveTo>
                    <a:pt x="3198" y="1243"/>
                  </a:moveTo>
                  <a:cubicBezTo>
                    <a:pt x="3353" y="1243"/>
                    <a:pt x="3511" y="1272"/>
                    <a:pt x="3668" y="1335"/>
                  </a:cubicBezTo>
                  <a:cubicBezTo>
                    <a:pt x="4477" y="1668"/>
                    <a:pt x="4715" y="2740"/>
                    <a:pt x="4096" y="3383"/>
                  </a:cubicBezTo>
                  <a:cubicBezTo>
                    <a:pt x="4692" y="3716"/>
                    <a:pt x="5073" y="4335"/>
                    <a:pt x="5073" y="5026"/>
                  </a:cubicBezTo>
                  <a:lnTo>
                    <a:pt x="5049" y="5335"/>
                  </a:lnTo>
                  <a:cubicBezTo>
                    <a:pt x="5073" y="5502"/>
                    <a:pt x="4930" y="5645"/>
                    <a:pt x="4739" y="5645"/>
                  </a:cubicBezTo>
                  <a:lnTo>
                    <a:pt x="1619" y="5645"/>
                  </a:lnTo>
                  <a:cubicBezTo>
                    <a:pt x="1453" y="5645"/>
                    <a:pt x="1310" y="5502"/>
                    <a:pt x="1310" y="5335"/>
                  </a:cubicBezTo>
                  <a:lnTo>
                    <a:pt x="1310" y="5026"/>
                  </a:lnTo>
                  <a:cubicBezTo>
                    <a:pt x="1310" y="4335"/>
                    <a:pt x="1691" y="3692"/>
                    <a:pt x="2286" y="3383"/>
                  </a:cubicBezTo>
                  <a:cubicBezTo>
                    <a:pt x="2072" y="3144"/>
                    <a:pt x="1929" y="2835"/>
                    <a:pt x="1953" y="2525"/>
                  </a:cubicBezTo>
                  <a:cubicBezTo>
                    <a:pt x="1934" y="1790"/>
                    <a:pt x="2528" y="1243"/>
                    <a:pt x="3198" y="1243"/>
                  </a:cubicBezTo>
                  <a:close/>
                  <a:moveTo>
                    <a:pt x="953" y="1"/>
                  </a:moveTo>
                  <a:cubicBezTo>
                    <a:pt x="429" y="1"/>
                    <a:pt x="0" y="430"/>
                    <a:pt x="0" y="954"/>
                  </a:cubicBezTo>
                  <a:lnTo>
                    <a:pt x="0" y="6264"/>
                  </a:lnTo>
                  <a:lnTo>
                    <a:pt x="9431" y="6264"/>
                  </a:lnTo>
                  <a:lnTo>
                    <a:pt x="9431" y="2478"/>
                  </a:lnTo>
                  <a:cubicBezTo>
                    <a:pt x="9335" y="2502"/>
                    <a:pt x="9216" y="2502"/>
                    <a:pt x="9121" y="2525"/>
                  </a:cubicBezTo>
                  <a:lnTo>
                    <a:pt x="8264" y="2525"/>
                  </a:lnTo>
                  <a:lnTo>
                    <a:pt x="7287" y="3502"/>
                  </a:lnTo>
                  <a:cubicBezTo>
                    <a:pt x="7096" y="3686"/>
                    <a:pt x="6860" y="3768"/>
                    <a:pt x="6629" y="3768"/>
                  </a:cubicBezTo>
                  <a:cubicBezTo>
                    <a:pt x="6142" y="3768"/>
                    <a:pt x="5676" y="3400"/>
                    <a:pt x="5692" y="2835"/>
                  </a:cubicBezTo>
                  <a:lnTo>
                    <a:pt x="5692" y="2192"/>
                  </a:lnTo>
                  <a:cubicBezTo>
                    <a:pt x="5287" y="1906"/>
                    <a:pt x="5049" y="1430"/>
                    <a:pt x="5049" y="9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7"/>
            <p:cNvSpPr/>
            <p:nvPr/>
          </p:nvSpPr>
          <p:spPr>
            <a:xfrm>
              <a:off x="836147" y="3178760"/>
              <a:ext cx="365521" cy="43169"/>
            </a:xfrm>
            <a:custGeom>
              <a:rect b="b" l="l" r="r" t="t"/>
              <a:pathLst>
                <a:path extrusionOk="0" h="1263" w="10694">
                  <a:moveTo>
                    <a:pt x="311" y="0"/>
                  </a:moveTo>
                  <a:cubicBezTo>
                    <a:pt x="144" y="0"/>
                    <a:pt x="1" y="143"/>
                    <a:pt x="25" y="334"/>
                  </a:cubicBezTo>
                  <a:cubicBezTo>
                    <a:pt x="25" y="834"/>
                    <a:pt x="430" y="1263"/>
                    <a:pt x="953" y="1263"/>
                  </a:cubicBezTo>
                  <a:lnTo>
                    <a:pt x="9765" y="1263"/>
                  </a:lnTo>
                  <a:cubicBezTo>
                    <a:pt x="10265" y="1263"/>
                    <a:pt x="10694" y="834"/>
                    <a:pt x="10694" y="334"/>
                  </a:cubicBezTo>
                  <a:cubicBezTo>
                    <a:pt x="10694" y="143"/>
                    <a:pt x="10575" y="0"/>
                    <a:pt x="10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1051036" y="2879993"/>
              <a:ext cx="150631" cy="171276"/>
            </a:xfrm>
            <a:custGeom>
              <a:rect b="b" l="l" r="r" t="t"/>
              <a:pathLst>
                <a:path extrusionOk="0" h="5011" w="4407">
                  <a:moveTo>
                    <a:pt x="3144" y="930"/>
                  </a:moveTo>
                  <a:cubicBezTo>
                    <a:pt x="3525" y="954"/>
                    <a:pt x="3525" y="1526"/>
                    <a:pt x="3144" y="1549"/>
                  </a:cubicBezTo>
                  <a:lnTo>
                    <a:pt x="1263" y="1549"/>
                  </a:lnTo>
                  <a:cubicBezTo>
                    <a:pt x="882" y="1526"/>
                    <a:pt x="882" y="954"/>
                    <a:pt x="1263" y="930"/>
                  </a:cubicBezTo>
                  <a:close/>
                  <a:moveTo>
                    <a:pt x="3144" y="2169"/>
                  </a:moveTo>
                  <a:cubicBezTo>
                    <a:pt x="3549" y="2169"/>
                    <a:pt x="3549" y="2812"/>
                    <a:pt x="3144" y="2812"/>
                  </a:cubicBezTo>
                  <a:lnTo>
                    <a:pt x="1263" y="2812"/>
                  </a:lnTo>
                  <a:cubicBezTo>
                    <a:pt x="858" y="2812"/>
                    <a:pt x="858" y="2169"/>
                    <a:pt x="1263" y="2169"/>
                  </a:cubicBezTo>
                  <a:close/>
                  <a:moveTo>
                    <a:pt x="912" y="1"/>
                  </a:moveTo>
                  <a:cubicBezTo>
                    <a:pt x="408" y="1"/>
                    <a:pt x="25" y="420"/>
                    <a:pt x="25" y="930"/>
                  </a:cubicBezTo>
                  <a:lnTo>
                    <a:pt x="25" y="2812"/>
                  </a:lnTo>
                  <a:cubicBezTo>
                    <a:pt x="1" y="3216"/>
                    <a:pt x="263" y="3574"/>
                    <a:pt x="644" y="3693"/>
                  </a:cubicBezTo>
                  <a:lnTo>
                    <a:pt x="644" y="4693"/>
                  </a:lnTo>
                  <a:cubicBezTo>
                    <a:pt x="644" y="4883"/>
                    <a:pt x="792" y="5010"/>
                    <a:pt x="947" y="5010"/>
                  </a:cubicBezTo>
                  <a:cubicBezTo>
                    <a:pt x="1025" y="5010"/>
                    <a:pt x="1104" y="4979"/>
                    <a:pt x="1168" y="4907"/>
                  </a:cubicBezTo>
                  <a:lnTo>
                    <a:pt x="2335" y="3764"/>
                  </a:lnTo>
                  <a:lnTo>
                    <a:pt x="3454" y="3764"/>
                  </a:lnTo>
                  <a:cubicBezTo>
                    <a:pt x="3978" y="3764"/>
                    <a:pt x="4383" y="3335"/>
                    <a:pt x="4407" y="2812"/>
                  </a:cubicBezTo>
                  <a:lnTo>
                    <a:pt x="4407" y="930"/>
                  </a:lnTo>
                  <a:cubicBezTo>
                    <a:pt x="4383" y="406"/>
                    <a:pt x="3978" y="1"/>
                    <a:pt x="3454" y="1"/>
                  </a:cubicBezTo>
                  <a:lnTo>
                    <a:pt x="954" y="1"/>
                  </a:lnTo>
                  <a:cubicBezTo>
                    <a:pt x="940" y="1"/>
                    <a:pt x="926" y="1"/>
                    <a:pt x="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Google Shape;924;p17"/>
          <p:cNvGrpSpPr/>
          <p:nvPr/>
        </p:nvGrpSpPr>
        <p:grpSpPr>
          <a:xfrm>
            <a:off x="1576223" y="2703146"/>
            <a:ext cx="396078" cy="365794"/>
            <a:chOff x="1600036" y="2867517"/>
            <a:chExt cx="396078" cy="365794"/>
          </a:xfrm>
        </p:grpSpPr>
        <p:sp>
          <p:nvSpPr>
            <p:cNvPr id="925" name="Google Shape;925;p17"/>
            <p:cNvSpPr/>
            <p:nvPr/>
          </p:nvSpPr>
          <p:spPr>
            <a:xfrm>
              <a:off x="1619211" y="2867893"/>
              <a:ext cx="119698" cy="129098"/>
            </a:xfrm>
            <a:custGeom>
              <a:rect b="b" l="l" r="r" t="t"/>
              <a:pathLst>
                <a:path extrusionOk="0" h="3777" w="3502">
                  <a:moveTo>
                    <a:pt x="1876" y="1"/>
                  </a:moveTo>
                  <a:cubicBezTo>
                    <a:pt x="1720" y="1"/>
                    <a:pt x="1572" y="117"/>
                    <a:pt x="1572" y="308"/>
                  </a:cubicBezTo>
                  <a:lnTo>
                    <a:pt x="1572" y="1951"/>
                  </a:lnTo>
                  <a:cubicBezTo>
                    <a:pt x="1453" y="1927"/>
                    <a:pt x="1358" y="1903"/>
                    <a:pt x="1263" y="1903"/>
                  </a:cubicBezTo>
                  <a:cubicBezTo>
                    <a:pt x="405" y="1903"/>
                    <a:pt x="0" y="2904"/>
                    <a:pt x="572" y="3499"/>
                  </a:cubicBezTo>
                  <a:cubicBezTo>
                    <a:pt x="764" y="3691"/>
                    <a:pt x="1000" y="3776"/>
                    <a:pt x="1232" y="3776"/>
                  </a:cubicBezTo>
                  <a:cubicBezTo>
                    <a:pt x="1721" y="3776"/>
                    <a:pt x="2191" y="3397"/>
                    <a:pt x="2191" y="2832"/>
                  </a:cubicBezTo>
                  <a:lnTo>
                    <a:pt x="2191" y="1094"/>
                  </a:lnTo>
                  <a:lnTo>
                    <a:pt x="2930" y="1808"/>
                  </a:lnTo>
                  <a:cubicBezTo>
                    <a:pt x="2989" y="1868"/>
                    <a:pt x="3067" y="1897"/>
                    <a:pt x="3147" y="1897"/>
                  </a:cubicBezTo>
                  <a:cubicBezTo>
                    <a:pt x="3227" y="1897"/>
                    <a:pt x="3311" y="1868"/>
                    <a:pt x="3382" y="1808"/>
                  </a:cubicBezTo>
                  <a:cubicBezTo>
                    <a:pt x="3501" y="1689"/>
                    <a:pt x="3501" y="1475"/>
                    <a:pt x="3382" y="1356"/>
                  </a:cubicBezTo>
                  <a:lnTo>
                    <a:pt x="2096" y="94"/>
                  </a:lnTo>
                  <a:cubicBezTo>
                    <a:pt x="2033" y="30"/>
                    <a:pt x="1953" y="1"/>
                    <a:pt x="1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1763279" y="3057865"/>
              <a:ext cx="44810" cy="42793"/>
            </a:xfrm>
            <a:custGeom>
              <a:rect b="b" l="l" r="r" t="t"/>
              <a:pathLst>
                <a:path extrusionOk="0" h="1252" w="1311">
                  <a:moveTo>
                    <a:pt x="629" y="0"/>
                  </a:moveTo>
                  <a:cubicBezTo>
                    <a:pt x="306" y="0"/>
                    <a:pt x="1" y="245"/>
                    <a:pt x="1" y="632"/>
                  </a:cubicBezTo>
                  <a:cubicBezTo>
                    <a:pt x="1" y="1001"/>
                    <a:pt x="303" y="1251"/>
                    <a:pt x="625" y="1251"/>
                  </a:cubicBezTo>
                  <a:cubicBezTo>
                    <a:pt x="780" y="1251"/>
                    <a:pt x="940" y="1193"/>
                    <a:pt x="1072" y="1061"/>
                  </a:cubicBezTo>
                  <a:cubicBezTo>
                    <a:pt x="1310" y="823"/>
                    <a:pt x="1310" y="418"/>
                    <a:pt x="1072" y="180"/>
                  </a:cubicBezTo>
                  <a:cubicBezTo>
                    <a:pt x="941" y="56"/>
                    <a:pt x="783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1795853" y="2942713"/>
              <a:ext cx="131901" cy="125372"/>
            </a:xfrm>
            <a:custGeom>
              <a:rect b="b" l="l" r="r" t="t"/>
              <a:pathLst>
                <a:path extrusionOk="0" h="3668" w="3859">
                  <a:moveTo>
                    <a:pt x="2953" y="0"/>
                  </a:moveTo>
                  <a:lnTo>
                    <a:pt x="0" y="2786"/>
                  </a:lnTo>
                  <a:cubicBezTo>
                    <a:pt x="429" y="2882"/>
                    <a:pt x="786" y="3239"/>
                    <a:pt x="881" y="3668"/>
                  </a:cubicBezTo>
                  <a:lnTo>
                    <a:pt x="3858" y="905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1600036" y="2867517"/>
              <a:ext cx="396078" cy="365794"/>
            </a:xfrm>
            <a:custGeom>
              <a:rect b="b" l="l" r="r" t="t"/>
              <a:pathLst>
                <a:path extrusionOk="0" h="10702" w="11588">
                  <a:moveTo>
                    <a:pt x="2926" y="6515"/>
                  </a:moveTo>
                  <a:cubicBezTo>
                    <a:pt x="2997" y="6515"/>
                    <a:pt x="3069" y="6542"/>
                    <a:pt x="3133" y="6606"/>
                  </a:cubicBezTo>
                  <a:lnTo>
                    <a:pt x="4896" y="8392"/>
                  </a:lnTo>
                  <a:cubicBezTo>
                    <a:pt x="5015" y="8535"/>
                    <a:pt x="5015" y="8725"/>
                    <a:pt x="4896" y="8844"/>
                  </a:cubicBezTo>
                  <a:lnTo>
                    <a:pt x="4920" y="8844"/>
                  </a:lnTo>
                  <a:cubicBezTo>
                    <a:pt x="4860" y="8904"/>
                    <a:pt x="4777" y="8934"/>
                    <a:pt x="4696" y="8934"/>
                  </a:cubicBezTo>
                  <a:cubicBezTo>
                    <a:pt x="4616" y="8934"/>
                    <a:pt x="4538" y="8904"/>
                    <a:pt x="4491" y="8844"/>
                  </a:cubicBezTo>
                  <a:lnTo>
                    <a:pt x="2705" y="7058"/>
                  </a:lnTo>
                  <a:cubicBezTo>
                    <a:pt x="2465" y="6837"/>
                    <a:pt x="2683" y="6515"/>
                    <a:pt x="2926" y="6515"/>
                  </a:cubicBezTo>
                  <a:close/>
                  <a:moveTo>
                    <a:pt x="10149" y="1"/>
                  </a:moveTo>
                  <a:cubicBezTo>
                    <a:pt x="10031" y="1"/>
                    <a:pt x="9923" y="59"/>
                    <a:pt x="9873" y="176"/>
                  </a:cubicBezTo>
                  <a:lnTo>
                    <a:pt x="9135" y="1772"/>
                  </a:lnTo>
                  <a:lnTo>
                    <a:pt x="10016" y="2653"/>
                  </a:lnTo>
                  <a:lnTo>
                    <a:pt x="10945" y="1724"/>
                  </a:lnTo>
                  <a:lnTo>
                    <a:pt x="10945" y="7868"/>
                  </a:lnTo>
                  <a:cubicBezTo>
                    <a:pt x="10945" y="9059"/>
                    <a:pt x="9968" y="10059"/>
                    <a:pt x="8754" y="10059"/>
                  </a:cubicBezTo>
                  <a:lnTo>
                    <a:pt x="6372" y="10059"/>
                  </a:lnTo>
                  <a:cubicBezTo>
                    <a:pt x="6944" y="9583"/>
                    <a:pt x="7253" y="8868"/>
                    <a:pt x="7253" y="8130"/>
                  </a:cubicBezTo>
                  <a:cubicBezTo>
                    <a:pt x="7230" y="7963"/>
                    <a:pt x="7325" y="7820"/>
                    <a:pt x="7468" y="7773"/>
                  </a:cubicBezTo>
                  <a:cubicBezTo>
                    <a:pt x="7873" y="7677"/>
                    <a:pt x="8230" y="7416"/>
                    <a:pt x="8492" y="7082"/>
                  </a:cubicBezTo>
                  <a:cubicBezTo>
                    <a:pt x="8944" y="6415"/>
                    <a:pt x="8944" y="5558"/>
                    <a:pt x="8492" y="4891"/>
                  </a:cubicBezTo>
                  <a:lnTo>
                    <a:pt x="6301" y="7082"/>
                  </a:lnTo>
                  <a:cubicBezTo>
                    <a:pt x="6051" y="7320"/>
                    <a:pt x="5723" y="7439"/>
                    <a:pt x="5396" y="7439"/>
                  </a:cubicBezTo>
                  <a:cubicBezTo>
                    <a:pt x="5068" y="7439"/>
                    <a:pt x="4741" y="7320"/>
                    <a:pt x="4491" y="7082"/>
                  </a:cubicBezTo>
                  <a:cubicBezTo>
                    <a:pt x="4015" y="6582"/>
                    <a:pt x="4038" y="5796"/>
                    <a:pt x="4538" y="5320"/>
                  </a:cubicBezTo>
                  <a:lnTo>
                    <a:pt x="6729" y="3129"/>
                  </a:lnTo>
                  <a:cubicBezTo>
                    <a:pt x="6396" y="2903"/>
                    <a:pt x="6015" y="2790"/>
                    <a:pt x="5634" y="2790"/>
                  </a:cubicBezTo>
                  <a:cubicBezTo>
                    <a:pt x="5253" y="2790"/>
                    <a:pt x="4872" y="2903"/>
                    <a:pt x="4538" y="3129"/>
                  </a:cubicBezTo>
                  <a:cubicBezTo>
                    <a:pt x="4205" y="3367"/>
                    <a:pt x="3943" y="3748"/>
                    <a:pt x="3848" y="4153"/>
                  </a:cubicBezTo>
                  <a:cubicBezTo>
                    <a:pt x="3805" y="4281"/>
                    <a:pt x="3686" y="4371"/>
                    <a:pt x="3541" y="4371"/>
                  </a:cubicBezTo>
                  <a:cubicBezTo>
                    <a:pt x="3525" y="4371"/>
                    <a:pt x="3508" y="4370"/>
                    <a:pt x="3491" y="4367"/>
                  </a:cubicBezTo>
                  <a:cubicBezTo>
                    <a:pt x="3444" y="4365"/>
                    <a:pt x="3397" y="4364"/>
                    <a:pt x="3351" y="4364"/>
                  </a:cubicBezTo>
                  <a:cubicBezTo>
                    <a:pt x="1133" y="4364"/>
                    <a:pt x="1" y="7138"/>
                    <a:pt x="1681" y="8702"/>
                  </a:cubicBezTo>
                  <a:lnTo>
                    <a:pt x="2871" y="9916"/>
                  </a:lnTo>
                  <a:cubicBezTo>
                    <a:pt x="3372" y="10416"/>
                    <a:pt x="4038" y="10678"/>
                    <a:pt x="4729" y="10702"/>
                  </a:cubicBezTo>
                  <a:lnTo>
                    <a:pt x="8777" y="10702"/>
                  </a:lnTo>
                  <a:cubicBezTo>
                    <a:pt x="10325" y="10678"/>
                    <a:pt x="11588" y="9416"/>
                    <a:pt x="11588" y="7844"/>
                  </a:cubicBezTo>
                  <a:lnTo>
                    <a:pt x="11588" y="914"/>
                  </a:lnTo>
                  <a:lnTo>
                    <a:pt x="11564" y="914"/>
                  </a:lnTo>
                  <a:cubicBezTo>
                    <a:pt x="11540" y="819"/>
                    <a:pt x="11492" y="724"/>
                    <a:pt x="11397" y="676"/>
                  </a:cubicBezTo>
                  <a:lnTo>
                    <a:pt x="10302" y="33"/>
                  </a:lnTo>
                  <a:cubicBezTo>
                    <a:pt x="10252" y="12"/>
                    <a:pt x="10199" y="1"/>
                    <a:pt x="10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17"/>
          <p:cNvGrpSpPr/>
          <p:nvPr/>
        </p:nvGrpSpPr>
        <p:grpSpPr>
          <a:xfrm>
            <a:off x="2422383" y="2703419"/>
            <a:ext cx="320745" cy="365931"/>
            <a:chOff x="2446196" y="2867790"/>
            <a:chExt cx="320745" cy="365931"/>
          </a:xfrm>
        </p:grpSpPr>
        <p:sp>
          <p:nvSpPr>
            <p:cNvPr id="930" name="Google Shape;930;p17"/>
            <p:cNvSpPr/>
            <p:nvPr/>
          </p:nvSpPr>
          <p:spPr>
            <a:xfrm>
              <a:off x="2446196" y="2867825"/>
              <a:ext cx="149811" cy="365897"/>
            </a:xfrm>
            <a:custGeom>
              <a:rect b="b" l="l" r="r" t="t"/>
              <a:pathLst>
                <a:path extrusionOk="0" h="10705" w="4383">
                  <a:moveTo>
                    <a:pt x="3144" y="1858"/>
                  </a:moveTo>
                  <a:cubicBezTo>
                    <a:pt x="3549" y="1858"/>
                    <a:pt x="3549" y="2477"/>
                    <a:pt x="3144" y="2477"/>
                  </a:cubicBezTo>
                  <a:lnTo>
                    <a:pt x="1263" y="2477"/>
                  </a:lnTo>
                  <a:cubicBezTo>
                    <a:pt x="834" y="2477"/>
                    <a:pt x="834" y="1858"/>
                    <a:pt x="1263" y="1858"/>
                  </a:cubicBezTo>
                  <a:close/>
                  <a:moveTo>
                    <a:pt x="3144" y="6906"/>
                  </a:moveTo>
                  <a:cubicBezTo>
                    <a:pt x="3549" y="6906"/>
                    <a:pt x="3549" y="7549"/>
                    <a:pt x="3144" y="7549"/>
                  </a:cubicBezTo>
                  <a:lnTo>
                    <a:pt x="1263" y="7549"/>
                  </a:lnTo>
                  <a:cubicBezTo>
                    <a:pt x="834" y="7549"/>
                    <a:pt x="834" y="6906"/>
                    <a:pt x="1263" y="6906"/>
                  </a:cubicBezTo>
                  <a:close/>
                  <a:moveTo>
                    <a:pt x="3144" y="8169"/>
                  </a:moveTo>
                  <a:cubicBezTo>
                    <a:pt x="3526" y="8192"/>
                    <a:pt x="3526" y="8764"/>
                    <a:pt x="3144" y="8788"/>
                  </a:cubicBezTo>
                  <a:lnTo>
                    <a:pt x="1263" y="8788"/>
                  </a:lnTo>
                  <a:cubicBezTo>
                    <a:pt x="882" y="8764"/>
                    <a:pt x="882" y="8192"/>
                    <a:pt x="1263" y="8169"/>
                  </a:cubicBezTo>
                  <a:close/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3763"/>
                  </a:lnTo>
                  <a:lnTo>
                    <a:pt x="620" y="3763"/>
                  </a:lnTo>
                  <a:cubicBezTo>
                    <a:pt x="1144" y="3763"/>
                    <a:pt x="1549" y="4192"/>
                    <a:pt x="1549" y="4692"/>
                  </a:cubicBezTo>
                  <a:lnTo>
                    <a:pt x="1549" y="5358"/>
                  </a:lnTo>
                  <a:cubicBezTo>
                    <a:pt x="1549" y="5859"/>
                    <a:pt x="1144" y="6287"/>
                    <a:pt x="620" y="6287"/>
                  </a:cubicBezTo>
                  <a:lnTo>
                    <a:pt x="1" y="6287"/>
                  </a:lnTo>
                  <a:lnTo>
                    <a:pt x="1" y="9121"/>
                  </a:lnTo>
                  <a:cubicBezTo>
                    <a:pt x="1" y="9526"/>
                    <a:pt x="239" y="9883"/>
                    <a:pt x="620" y="10026"/>
                  </a:cubicBezTo>
                  <a:lnTo>
                    <a:pt x="620" y="10383"/>
                  </a:lnTo>
                  <a:cubicBezTo>
                    <a:pt x="620" y="10598"/>
                    <a:pt x="775" y="10705"/>
                    <a:pt x="930" y="10705"/>
                  </a:cubicBezTo>
                  <a:cubicBezTo>
                    <a:pt x="1085" y="10705"/>
                    <a:pt x="1239" y="10598"/>
                    <a:pt x="1239" y="10383"/>
                  </a:cubicBezTo>
                  <a:lnTo>
                    <a:pt x="1239" y="10074"/>
                  </a:lnTo>
                  <a:lnTo>
                    <a:pt x="3121" y="10074"/>
                  </a:lnTo>
                  <a:lnTo>
                    <a:pt x="3121" y="10383"/>
                  </a:lnTo>
                  <a:cubicBezTo>
                    <a:pt x="3121" y="10598"/>
                    <a:pt x="3275" y="10705"/>
                    <a:pt x="3430" y="10705"/>
                  </a:cubicBezTo>
                  <a:cubicBezTo>
                    <a:pt x="3585" y="10705"/>
                    <a:pt x="3740" y="10598"/>
                    <a:pt x="3740" y="10383"/>
                  </a:cubicBezTo>
                  <a:lnTo>
                    <a:pt x="3740" y="10026"/>
                  </a:lnTo>
                  <a:cubicBezTo>
                    <a:pt x="4121" y="9883"/>
                    <a:pt x="4383" y="9526"/>
                    <a:pt x="4383" y="9121"/>
                  </a:cubicBezTo>
                  <a:lnTo>
                    <a:pt x="4383" y="929"/>
                  </a:lnTo>
                  <a:cubicBezTo>
                    <a:pt x="4383" y="429"/>
                    <a:pt x="3954" y="0"/>
                    <a:pt x="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2446196" y="3018388"/>
              <a:ext cx="32608" cy="42383"/>
            </a:xfrm>
            <a:custGeom>
              <a:rect b="b" l="l" r="r" t="t"/>
              <a:pathLst>
                <a:path extrusionOk="0" h="1240" w="954">
                  <a:moveTo>
                    <a:pt x="1" y="1"/>
                  </a:moveTo>
                  <a:lnTo>
                    <a:pt x="1" y="1239"/>
                  </a:lnTo>
                  <a:lnTo>
                    <a:pt x="620" y="1239"/>
                  </a:lnTo>
                  <a:cubicBezTo>
                    <a:pt x="787" y="1239"/>
                    <a:pt x="930" y="1120"/>
                    <a:pt x="930" y="953"/>
                  </a:cubicBezTo>
                  <a:lnTo>
                    <a:pt x="930" y="311"/>
                  </a:lnTo>
                  <a:cubicBezTo>
                    <a:pt x="954" y="144"/>
                    <a:pt x="787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2616344" y="2867790"/>
              <a:ext cx="150597" cy="365931"/>
            </a:xfrm>
            <a:custGeom>
              <a:rect b="b" l="l" r="r" t="t"/>
              <a:pathLst>
                <a:path extrusionOk="0" h="10706" w="4406">
                  <a:moveTo>
                    <a:pt x="3144" y="1859"/>
                  </a:moveTo>
                  <a:cubicBezTo>
                    <a:pt x="3572" y="1859"/>
                    <a:pt x="3572" y="2478"/>
                    <a:pt x="3144" y="2478"/>
                  </a:cubicBezTo>
                  <a:lnTo>
                    <a:pt x="1286" y="2478"/>
                  </a:lnTo>
                  <a:cubicBezTo>
                    <a:pt x="858" y="2478"/>
                    <a:pt x="858" y="1859"/>
                    <a:pt x="1286" y="1859"/>
                  </a:cubicBezTo>
                  <a:close/>
                  <a:moveTo>
                    <a:pt x="3144" y="6907"/>
                  </a:moveTo>
                  <a:cubicBezTo>
                    <a:pt x="3572" y="6907"/>
                    <a:pt x="3572" y="7550"/>
                    <a:pt x="3144" y="7550"/>
                  </a:cubicBezTo>
                  <a:lnTo>
                    <a:pt x="1286" y="7550"/>
                  </a:lnTo>
                  <a:cubicBezTo>
                    <a:pt x="858" y="7550"/>
                    <a:pt x="858" y="6907"/>
                    <a:pt x="1286" y="6907"/>
                  </a:cubicBezTo>
                  <a:close/>
                  <a:moveTo>
                    <a:pt x="3188" y="8167"/>
                  </a:moveTo>
                  <a:cubicBezTo>
                    <a:pt x="3605" y="8167"/>
                    <a:pt x="3605" y="8791"/>
                    <a:pt x="3188" y="8791"/>
                  </a:cubicBezTo>
                  <a:cubicBezTo>
                    <a:pt x="3174" y="8791"/>
                    <a:pt x="3159" y="8790"/>
                    <a:pt x="3144" y="8789"/>
                  </a:cubicBezTo>
                  <a:lnTo>
                    <a:pt x="1286" y="8789"/>
                  </a:lnTo>
                  <a:cubicBezTo>
                    <a:pt x="905" y="8765"/>
                    <a:pt x="905" y="8193"/>
                    <a:pt x="1286" y="8170"/>
                  </a:cubicBezTo>
                  <a:lnTo>
                    <a:pt x="3144" y="8170"/>
                  </a:lnTo>
                  <a:cubicBezTo>
                    <a:pt x="3159" y="8168"/>
                    <a:pt x="3174" y="8167"/>
                    <a:pt x="3188" y="8167"/>
                  </a:cubicBezTo>
                  <a:close/>
                  <a:moveTo>
                    <a:pt x="913" y="0"/>
                  </a:moveTo>
                  <a:cubicBezTo>
                    <a:pt x="430" y="0"/>
                    <a:pt x="24" y="420"/>
                    <a:pt x="24" y="930"/>
                  </a:cubicBezTo>
                  <a:lnTo>
                    <a:pt x="24" y="3764"/>
                  </a:lnTo>
                  <a:lnTo>
                    <a:pt x="643" y="3764"/>
                  </a:lnTo>
                  <a:cubicBezTo>
                    <a:pt x="1167" y="3764"/>
                    <a:pt x="1596" y="4193"/>
                    <a:pt x="1596" y="4693"/>
                  </a:cubicBezTo>
                  <a:lnTo>
                    <a:pt x="1596" y="5359"/>
                  </a:lnTo>
                  <a:cubicBezTo>
                    <a:pt x="1596" y="5860"/>
                    <a:pt x="1167" y="6288"/>
                    <a:pt x="643" y="6288"/>
                  </a:cubicBezTo>
                  <a:lnTo>
                    <a:pt x="24" y="6288"/>
                  </a:lnTo>
                  <a:lnTo>
                    <a:pt x="24" y="9122"/>
                  </a:lnTo>
                  <a:cubicBezTo>
                    <a:pt x="0" y="9527"/>
                    <a:pt x="262" y="9884"/>
                    <a:pt x="643" y="10027"/>
                  </a:cubicBezTo>
                  <a:lnTo>
                    <a:pt x="643" y="10384"/>
                  </a:lnTo>
                  <a:cubicBezTo>
                    <a:pt x="643" y="10599"/>
                    <a:pt x="798" y="10706"/>
                    <a:pt x="953" y="10706"/>
                  </a:cubicBezTo>
                  <a:cubicBezTo>
                    <a:pt x="1108" y="10706"/>
                    <a:pt x="1262" y="10599"/>
                    <a:pt x="1262" y="10384"/>
                  </a:cubicBezTo>
                  <a:lnTo>
                    <a:pt x="1262" y="10075"/>
                  </a:lnTo>
                  <a:lnTo>
                    <a:pt x="3144" y="10075"/>
                  </a:lnTo>
                  <a:lnTo>
                    <a:pt x="3144" y="10384"/>
                  </a:lnTo>
                  <a:cubicBezTo>
                    <a:pt x="3156" y="10575"/>
                    <a:pt x="3304" y="10670"/>
                    <a:pt x="3453" y="10670"/>
                  </a:cubicBezTo>
                  <a:cubicBezTo>
                    <a:pt x="3602" y="10670"/>
                    <a:pt x="3751" y="10575"/>
                    <a:pt x="3763" y="10384"/>
                  </a:cubicBezTo>
                  <a:lnTo>
                    <a:pt x="3763" y="10027"/>
                  </a:lnTo>
                  <a:cubicBezTo>
                    <a:pt x="4144" y="9884"/>
                    <a:pt x="4406" y="9527"/>
                    <a:pt x="4406" y="9122"/>
                  </a:cubicBezTo>
                  <a:lnTo>
                    <a:pt x="4406" y="930"/>
                  </a:lnTo>
                  <a:cubicBezTo>
                    <a:pt x="4406" y="430"/>
                    <a:pt x="3977" y="1"/>
                    <a:pt x="3477" y="1"/>
                  </a:cubicBezTo>
                  <a:lnTo>
                    <a:pt x="953" y="1"/>
                  </a:lnTo>
                  <a:cubicBezTo>
                    <a:pt x="939" y="1"/>
                    <a:pt x="926" y="0"/>
                    <a:pt x="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2617164" y="3018388"/>
              <a:ext cx="31753" cy="42383"/>
            </a:xfrm>
            <a:custGeom>
              <a:rect b="b" l="l" r="r" t="t"/>
              <a:pathLst>
                <a:path extrusionOk="0" h="1240" w="929">
                  <a:moveTo>
                    <a:pt x="0" y="1"/>
                  </a:moveTo>
                  <a:lnTo>
                    <a:pt x="0" y="1239"/>
                  </a:lnTo>
                  <a:lnTo>
                    <a:pt x="619" y="1239"/>
                  </a:lnTo>
                  <a:cubicBezTo>
                    <a:pt x="786" y="1239"/>
                    <a:pt x="929" y="1120"/>
                    <a:pt x="929" y="953"/>
                  </a:cubicBezTo>
                  <a:lnTo>
                    <a:pt x="929" y="311"/>
                  </a:lnTo>
                  <a:cubicBezTo>
                    <a:pt x="929" y="144"/>
                    <a:pt x="786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17"/>
          <p:cNvGrpSpPr/>
          <p:nvPr/>
        </p:nvGrpSpPr>
        <p:grpSpPr>
          <a:xfrm>
            <a:off x="4002103" y="2703043"/>
            <a:ext cx="334554" cy="365521"/>
            <a:chOff x="4016391" y="2867414"/>
            <a:chExt cx="334554" cy="365521"/>
          </a:xfrm>
        </p:grpSpPr>
        <p:sp>
          <p:nvSpPr>
            <p:cNvPr id="935" name="Google Shape;935;p17"/>
            <p:cNvSpPr/>
            <p:nvPr/>
          </p:nvSpPr>
          <p:spPr>
            <a:xfrm>
              <a:off x="4016391" y="2867414"/>
              <a:ext cx="334554" cy="85894"/>
            </a:xfrm>
            <a:custGeom>
              <a:rect b="b" l="l" r="r" t="t"/>
              <a:pathLst>
                <a:path extrusionOk="0" h="2513" w="9788">
                  <a:moveTo>
                    <a:pt x="4897" y="0"/>
                  </a:moveTo>
                  <a:cubicBezTo>
                    <a:pt x="4424" y="0"/>
                    <a:pt x="3953" y="250"/>
                    <a:pt x="3715" y="751"/>
                  </a:cubicBezTo>
                  <a:lnTo>
                    <a:pt x="3453" y="1274"/>
                  </a:lnTo>
                  <a:lnTo>
                    <a:pt x="834" y="1274"/>
                  </a:lnTo>
                  <a:cubicBezTo>
                    <a:pt x="0" y="1274"/>
                    <a:pt x="0" y="2513"/>
                    <a:pt x="834" y="2513"/>
                  </a:cubicBezTo>
                  <a:lnTo>
                    <a:pt x="8954" y="2513"/>
                  </a:lnTo>
                  <a:cubicBezTo>
                    <a:pt x="9788" y="2513"/>
                    <a:pt x="9788" y="1274"/>
                    <a:pt x="8954" y="1274"/>
                  </a:cubicBezTo>
                  <a:lnTo>
                    <a:pt x="6335" y="1274"/>
                  </a:lnTo>
                  <a:lnTo>
                    <a:pt x="6097" y="751"/>
                  </a:lnTo>
                  <a:cubicBezTo>
                    <a:pt x="5847" y="250"/>
                    <a:pt x="5370" y="0"/>
                    <a:pt x="4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4044863" y="2974432"/>
              <a:ext cx="277610" cy="151452"/>
            </a:xfrm>
            <a:custGeom>
              <a:rect b="b" l="l" r="r" t="t"/>
              <a:pathLst>
                <a:path extrusionOk="0" h="4431" w="8122">
                  <a:moveTo>
                    <a:pt x="1" y="1"/>
                  </a:moveTo>
                  <a:lnTo>
                    <a:pt x="1" y="3502"/>
                  </a:lnTo>
                  <a:cubicBezTo>
                    <a:pt x="1" y="4002"/>
                    <a:pt x="405" y="4430"/>
                    <a:pt x="929" y="4430"/>
                  </a:cubicBezTo>
                  <a:lnTo>
                    <a:pt x="7169" y="4430"/>
                  </a:lnTo>
                  <a:cubicBezTo>
                    <a:pt x="7693" y="4430"/>
                    <a:pt x="8121" y="4002"/>
                    <a:pt x="8121" y="3502"/>
                  </a:cubicBezTo>
                  <a:lnTo>
                    <a:pt x="81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4233707" y="3147007"/>
              <a:ext cx="72906" cy="85929"/>
            </a:xfrm>
            <a:custGeom>
              <a:rect b="b" l="l" r="r" t="t"/>
              <a:pathLst>
                <a:path extrusionOk="0" h="2514" w="2133">
                  <a:moveTo>
                    <a:pt x="1" y="1"/>
                  </a:moveTo>
                  <a:lnTo>
                    <a:pt x="763" y="2096"/>
                  </a:lnTo>
                  <a:cubicBezTo>
                    <a:pt x="869" y="2389"/>
                    <a:pt x="1101" y="2513"/>
                    <a:pt x="1336" y="2513"/>
                  </a:cubicBezTo>
                  <a:cubicBezTo>
                    <a:pt x="1731" y="2513"/>
                    <a:pt x="2133" y="2161"/>
                    <a:pt x="1953" y="1668"/>
                  </a:cubicBezTo>
                  <a:lnTo>
                    <a:pt x="1930" y="1668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4061542" y="3147007"/>
              <a:ext cx="72086" cy="85929"/>
            </a:xfrm>
            <a:custGeom>
              <a:rect b="b" l="l" r="r" t="t"/>
              <a:pathLst>
                <a:path extrusionOk="0" h="2514" w="2109">
                  <a:moveTo>
                    <a:pt x="775" y="1"/>
                  </a:moveTo>
                  <a:lnTo>
                    <a:pt x="179" y="1668"/>
                  </a:lnTo>
                  <a:cubicBezTo>
                    <a:pt x="0" y="2161"/>
                    <a:pt x="393" y="2513"/>
                    <a:pt x="781" y="2513"/>
                  </a:cubicBezTo>
                  <a:cubicBezTo>
                    <a:pt x="1011" y="2513"/>
                    <a:pt x="1240" y="2389"/>
                    <a:pt x="1346" y="2096"/>
                  </a:cubicBezTo>
                  <a:lnTo>
                    <a:pt x="2108" y="2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4140908" y="3168985"/>
              <a:ext cx="85518" cy="21192"/>
            </a:xfrm>
            <a:custGeom>
              <a:rect b="b" l="l" r="r" t="t"/>
              <a:pathLst>
                <a:path extrusionOk="0" h="620" w="2502">
                  <a:moveTo>
                    <a:pt x="215" y="1"/>
                  </a:moveTo>
                  <a:lnTo>
                    <a:pt x="1" y="620"/>
                  </a:lnTo>
                  <a:lnTo>
                    <a:pt x="2501" y="620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17"/>
          <p:cNvGrpSpPr/>
          <p:nvPr/>
        </p:nvGrpSpPr>
        <p:grpSpPr>
          <a:xfrm>
            <a:off x="4781760" y="2703659"/>
            <a:ext cx="373656" cy="364701"/>
            <a:chOff x="4791285" y="2868030"/>
            <a:chExt cx="373656" cy="364701"/>
          </a:xfrm>
        </p:grpSpPr>
        <p:sp>
          <p:nvSpPr>
            <p:cNvPr id="941" name="Google Shape;941;p17"/>
            <p:cNvSpPr/>
            <p:nvPr/>
          </p:nvSpPr>
          <p:spPr>
            <a:xfrm>
              <a:off x="4992332" y="2906482"/>
              <a:ext cx="133541" cy="129064"/>
            </a:xfrm>
            <a:custGeom>
              <a:rect b="b" l="l" r="r" t="t"/>
              <a:pathLst>
                <a:path extrusionOk="0" h="3776" w="3907">
                  <a:moveTo>
                    <a:pt x="2189" y="0"/>
                  </a:moveTo>
                  <a:cubicBezTo>
                    <a:pt x="1787" y="0"/>
                    <a:pt x="1382" y="155"/>
                    <a:pt x="1072" y="465"/>
                  </a:cubicBezTo>
                  <a:lnTo>
                    <a:pt x="1" y="1560"/>
                  </a:lnTo>
                  <a:lnTo>
                    <a:pt x="2215" y="3775"/>
                  </a:lnTo>
                  <a:lnTo>
                    <a:pt x="3287" y="2680"/>
                  </a:lnTo>
                  <a:cubicBezTo>
                    <a:pt x="3906" y="2060"/>
                    <a:pt x="3906" y="1060"/>
                    <a:pt x="3287" y="465"/>
                  </a:cubicBezTo>
                  <a:cubicBezTo>
                    <a:pt x="2989" y="155"/>
                    <a:pt x="2591" y="0"/>
                    <a:pt x="2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7"/>
            <p:cNvSpPr/>
            <p:nvPr/>
          </p:nvSpPr>
          <p:spPr>
            <a:xfrm>
              <a:off x="4791285" y="2868440"/>
              <a:ext cx="372015" cy="364290"/>
            </a:xfrm>
            <a:custGeom>
              <a:rect b="b" l="l" r="r" t="t"/>
              <a:pathLst>
                <a:path extrusionOk="0" h="10658" w="10884">
                  <a:moveTo>
                    <a:pt x="1921" y="0"/>
                  </a:moveTo>
                  <a:cubicBezTo>
                    <a:pt x="1679" y="0"/>
                    <a:pt x="1441" y="89"/>
                    <a:pt x="1263" y="268"/>
                  </a:cubicBezTo>
                  <a:lnTo>
                    <a:pt x="358" y="1173"/>
                  </a:lnTo>
                  <a:cubicBezTo>
                    <a:pt x="1" y="1530"/>
                    <a:pt x="1" y="2126"/>
                    <a:pt x="358" y="2483"/>
                  </a:cubicBezTo>
                  <a:lnTo>
                    <a:pt x="572" y="2697"/>
                  </a:lnTo>
                  <a:lnTo>
                    <a:pt x="1668" y="1578"/>
                  </a:lnTo>
                  <a:cubicBezTo>
                    <a:pt x="1727" y="1518"/>
                    <a:pt x="1810" y="1489"/>
                    <a:pt x="1894" y="1489"/>
                  </a:cubicBezTo>
                  <a:cubicBezTo>
                    <a:pt x="1977" y="1489"/>
                    <a:pt x="2060" y="1518"/>
                    <a:pt x="2120" y="1578"/>
                  </a:cubicBezTo>
                  <a:cubicBezTo>
                    <a:pt x="2239" y="1697"/>
                    <a:pt x="2239" y="1911"/>
                    <a:pt x="2120" y="2030"/>
                  </a:cubicBezTo>
                  <a:lnTo>
                    <a:pt x="1001" y="3126"/>
                  </a:lnTo>
                  <a:lnTo>
                    <a:pt x="1453" y="3578"/>
                  </a:lnTo>
                  <a:lnTo>
                    <a:pt x="2120" y="2911"/>
                  </a:lnTo>
                  <a:cubicBezTo>
                    <a:pt x="2180" y="2840"/>
                    <a:pt x="2257" y="2804"/>
                    <a:pt x="2334" y="2804"/>
                  </a:cubicBezTo>
                  <a:cubicBezTo>
                    <a:pt x="2412" y="2804"/>
                    <a:pt x="2489" y="2840"/>
                    <a:pt x="2549" y="2911"/>
                  </a:cubicBezTo>
                  <a:cubicBezTo>
                    <a:pt x="2668" y="3030"/>
                    <a:pt x="2668" y="3221"/>
                    <a:pt x="2549" y="3340"/>
                  </a:cubicBezTo>
                  <a:lnTo>
                    <a:pt x="1882" y="4007"/>
                  </a:lnTo>
                  <a:lnTo>
                    <a:pt x="2334" y="4459"/>
                  </a:lnTo>
                  <a:lnTo>
                    <a:pt x="3430" y="3364"/>
                  </a:lnTo>
                  <a:cubicBezTo>
                    <a:pt x="3503" y="3290"/>
                    <a:pt x="3584" y="3260"/>
                    <a:pt x="3659" y="3260"/>
                  </a:cubicBezTo>
                  <a:cubicBezTo>
                    <a:pt x="3903" y="3260"/>
                    <a:pt x="4100" y="3575"/>
                    <a:pt x="3882" y="3793"/>
                  </a:cubicBezTo>
                  <a:lnTo>
                    <a:pt x="2763" y="4912"/>
                  </a:lnTo>
                  <a:lnTo>
                    <a:pt x="3215" y="5340"/>
                  </a:lnTo>
                  <a:lnTo>
                    <a:pt x="3882" y="4674"/>
                  </a:lnTo>
                  <a:cubicBezTo>
                    <a:pt x="3948" y="4608"/>
                    <a:pt x="4023" y="4580"/>
                    <a:pt x="4096" y="4580"/>
                  </a:cubicBezTo>
                  <a:cubicBezTo>
                    <a:pt x="4338" y="4580"/>
                    <a:pt x="4554" y="4888"/>
                    <a:pt x="4335" y="5126"/>
                  </a:cubicBezTo>
                  <a:lnTo>
                    <a:pt x="3668" y="5769"/>
                  </a:lnTo>
                  <a:lnTo>
                    <a:pt x="4097" y="6198"/>
                  </a:lnTo>
                  <a:lnTo>
                    <a:pt x="5216" y="5102"/>
                  </a:lnTo>
                  <a:cubicBezTo>
                    <a:pt x="5284" y="5029"/>
                    <a:pt x="5361" y="4998"/>
                    <a:pt x="5435" y="4998"/>
                  </a:cubicBezTo>
                  <a:cubicBezTo>
                    <a:pt x="5674" y="4998"/>
                    <a:pt x="5881" y="5313"/>
                    <a:pt x="5645" y="5531"/>
                  </a:cubicBezTo>
                  <a:lnTo>
                    <a:pt x="4549" y="6650"/>
                  </a:lnTo>
                  <a:lnTo>
                    <a:pt x="5002" y="7103"/>
                  </a:lnTo>
                  <a:lnTo>
                    <a:pt x="5668" y="6436"/>
                  </a:lnTo>
                  <a:cubicBezTo>
                    <a:pt x="5716" y="6365"/>
                    <a:pt x="5793" y="6329"/>
                    <a:pt x="5874" y="6329"/>
                  </a:cubicBezTo>
                  <a:cubicBezTo>
                    <a:pt x="5954" y="6329"/>
                    <a:pt x="6037" y="6365"/>
                    <a:pt x="6097" y="6436"/>
                  </a:cubicBezTo>
                  <a:cubicBezTo>
                    <a:pt x="6216" y="6555"/>
                    <a:pt x="6216" y="6746"/>
                    <a:pt x="6097" y="6865"/>
                  </a:cubicBezTo>
                  <a:lnTo>
                    <a:pt x="5454" y="7531"/>
                  </a:lnTo>
                  <a:lnTo>
                    <a:pt x="5883" y="7984"/>
                  </a:lnTo>
                  <a:lnTo>
                    <a:pt x="7002" y="6865"/>
                  </a:lnTo>
                  <a:cubicBezTo>
                    <a:pt x="7068" y="6799"/>
                    <a:pt x="7142" y="6771"/>
                    <a:pt x="7212" y="6771"/>
                  </a:cubicBezTo>
                  <a:cubicBezTo>
                    <a:pt x="7448" y="6771"/>
                    <a:pt x="7650" y="7079"/>
                    <a:pt x="7431" y="7317"/>
                  </a:cubicBezTo>
                  <a:lnTo>
                    <a:pt x="6335" y="8413"/>
                  </a:lnTo>
                  <a:lnTo>
                    <a:pt x="6788" y="8865"/>
                  </a:lnTo>
                  <a:lnTo>
                    <a:pt x="7431" y="8198"/>
                  </a:lnTo>
                  <a:cubicBezTo>
                    <a:pt x="7502" y="8139"/>
                    <a:pt x="7585" y="8109"/>
                    <a:pt x="7666" y="8109"/>
                  </a:cubicBezTo>
                  <a:cubicBezTo>
                    <a:pt x="7746" y="8109"/>
                    <a:pt x="7824" y="8139"/>
                    <a:pt x="7883" y="8198"/>
                  </a:cubicBezTo>
                  <a:cubicBezTo>
                    <a:pt x="8002" y="8317"/>
                    <a:pt x="8002" y="8532"/>
                    <a:pt x="7883" y="8651"/>
                  </a:cubicBezTo>
                  <a:lnTo>
                    <a:pt x="7216" y="9294"/>
                  </a:lnTo>
                  <a:lnTo>
                    <a:pt x="7669" y="9746"/>
                  </a:lnTo>
                  <a:lnTo>
                    <a:pt x="8764" y="8651"/>
                  </a:lnTo>
                  <a:cubicBezTo>
                    <a:pt x="8838" y="8577"/>
                    <a:pt x="8918" y="8547"/>
                    <a:pt x="8994" y="8547"/>
                  </a:cubicBezTo>
                  <a:cubicBezTo>
                    <a:pt x="9237" y="8547"/>
                    <a:pt x="9435" y="8861"/>
                    <a:pt x="9217" y="9079"/>
                  </a:cubicBezTo>
                  <a:lnTo>
                    <a:pt x="8097" y="10199"/>
                  </a:lnTo>
                  <a:lnTo>
                    <a:pt x="8312" y="10389"/>
                  </a:lnTo>
                  <a:cubicBezTo>
                    <a:pt x="8490" y="10568"/>
                    <a:pt x="8729" y="10657"/>
                    <a:pt x="8967" y="10657"/>
                  </a:cubicBezTo>
                  <a:cubicBezTo>
                    <a:pt x="9205" y="10657"/>
                    <a:pt x="9443" y="10568"/>
                    <a:pt x="9622" y="10389"/>
                  </a:cubicBezTo>
                  <a:lnTo>
                    <a:pt x="10527" y="9484"/>
                  </a:lnTo>
                  <a:cubicBezTo>
                    <a:pt x="10884" y="9127"/>
                    <a:pt x="10884" y="8532"/>
                    <a:pt x="10527" y="8174"/>
                  </a:cubicBezTo>
                  <a:lnTo>
                    <a:pt x="10503" y="8174"/>
                  </a:lnTo>
                  <a:lnTo>
                    <a:pt x="2596" y="268"/>
                  </a:lnTo>
                  <a:cubicBezTo>
                    <a:pt x="2406" y="89"/>
                    <a:pt x="2162" y="0"/>
                    <a:pt x="1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7"/>
            <p:cNvSpPr/>
            <p:nvPr/>
          </p:nvSpPr>
          <p:spPr>
            <a:xfrm>
              <a:off x="5066400" y="2868030"/>
              <a:ext cx="98541" cy="92628"/>
            </a:xfrm>
            <a:custGeom>
              <a:rect b="b" l="l" r="r" t="t"/>
              <a:pathLst>
                <a:path extrusionOk="0" h="2710" w="2883">
                  <a:moveTo>
                    <a:pt x="1156" y="0"/>
                  </a:moveTo>
                  <a:cubicBezTo>
                    <a:pt x="757" y="0"/>
                    <a:pt x="358" y="149"/>
                    <a:pt x="48" y="447"/>
                  </a:cubicBezTo>
                  <a:lnTo>
                    <a:pt x="1" y="494"/>
                  </a:lnTo>
                  <a:lnTo>
                    <a:pt x="25" y="494"/>
                  </a:lnTo>
                  <a:cubicBezTo>
                    <a:pt x="1239" y="494"/>
                    <a:pt x="2216" y="1495"/>
                    <a:pt x="2216" y="2709"/>
                  </a:cubicBezTo>
                  <a:lnTo>
                    <a:pt x="2263" y="2661"/>
                  </a:lnTo>
                  <a:cubicBezTo>
                    <a:pt x="2882" y="2042"/>
                    <a:pt x="2882" y="1042"/>
                    <a:pt x="2263" y="447"/>
                  </a:cubicBezTo>
                  <a:cubicBezTo>
                    <a:pt x="1954" y="149"/>
                    <a:pt x="1555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7"/>
            <p:cNvSpPr/>
            <p:nvPr/>
          </p:nvSpPr>
          <p:spPr>
            <a:xfrm>
              <a:off x="4814904" y="3142256"/>
              <a:ext cx="72462" cy="70718"/>
            </a:xfrm>
            <a:custGeom>
              <a:rect b="b" l="l" r="r" t="t"/>
              <a:pathLst>
                <a:path extrusionOk="0" h="2069" w="2120">
                  <a:moveTo>
                    <a:pt x="862" y="0"/>
                  </a:moveTo>
                  <a:cubicBezTo>
                    <a:pt x="789" y="0"/>
                    <a:pt x="715" y="7"/>
                    <a:pt x="643" y="21"/>
                  </a:cubicBezTo>
                  <a:lnTo>
                    <a:pt x="119" y="116"/>
                  </a:lnTo>
                  <a:lnTo>
                    <a:pt x="0" y="497"/>
                  </a:lnTo>
                  <a:cubicBezTo>
                    <a:pt x="857" y="497"/>
                    <a:pt x="1572" y="1187"/>
                    <a:pt x="1572" y="2069"/>
                  </a:cubicBezTo>
                  <a:lnTo>
                    <a:pt x="1929" y="1949"/>
                  </a:lnTo>
                  <a:lnTo>
                    <a:pt x="2048" y="1426"/>
                  </a:lnTo>
                  <a:cubicBezTo>
                    <a:pt x="2120" y="1021"/>
                    <a:pt x="2001" y="616"/>
                    <a:pt x="1715" y="354"/>
                  </a:cubicBezTo>
                  <a:cubicBezTo>
                    <a:pt x="1483" y="122"/>
                    <a:pt x="1173" y="0"/>
                    <a:pt x="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7"/>
            <p:cNvSpPr/>
            <p:nvPr/>
          </p:nvSpPr>
          <p:spPr>
            <a:xfrm>
              <a:off x="4829533" y="3065624"/>
              <a:ext cx="132721" cy="132687"/>
            </a:xfrm>
            <a:custGeom>
              <a:rect b="b" l="l" r="r" t="t"/>
              <a:pathLst>
                <a:path extrusionOk="0" h="3882" w="3883">
                  <a:moveTo>
                    <a:pt x="1668" y="0"/>
                  </a:moveTo>
                  <a:lnTo>
                    <a:pt x="1" y="1667"/>
                  </a:lnTo>
                  <a:cubicBezTo>
                    <a:pt x="152" y="1629"/>
                    <a:pt x="302" y="1611"/>
                    <a:pt x="449" y="1611"/>
                  </a:cubicBezTo>
                  <a:cubicBezTo>
                    <a:pt x="1590" y="1611"/>
                    <a:pt x="2511" y="2700"/>
                    <a:pt x="2216" y="3882"/>
                  </a:cubicBezTo>
                  <a:lnTo>
                    <a:pt x="3883" y="2215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7"/>
            <p:cNvSpPr/>
            <p:nvPr/>
          </p:nvSpPr>
          <p:spPr>
            <a:xfrm>
              <a:off x="4793712" y="3180401"/>
              <a:ext cx="55406" cy="51954"/>
            </a:xfrm>
            <a:custGeom>
              <a:rect b="b" l="l" r="r" t="t"/>
              <a:pathLst>
                <a:path extrusionOk="0" h="1520" w="1621">
                  <a:moveTo>
                    <a:pt x="645" y="1"/>
                  </a:moveTo>
                  <a:cubicBezTo>
                    <a:pt x="580" y="1"/>
                    <a:pt x="516" y="8"/>
                    <a:pt x="453" y="24"/>
                  </a:cubicBezTo>
                  <a:lnTo>
                    <a:pt x="406" y="24"/>
                  </a:lnTo>
                  <a:lnTo>
                    <a:pt x="49" y="1119"/>
                  </a:lnTo>
                  <a:cubicBezTo>
                    <a:pt x="1" y="1215"/>
                    <a:pt x="25" y="1357"/>
                    <a:pt x="120" y="1429"/>
                  </a:cubicBezTo>
                  <a:cubicBezTo>
                    <a:pt x="172" y="1480"/>
                    <a:pt x="260" y="1519"/>
                    <a:pt x="341" y="1519"/>
                  </a:cubicBezTo>
                  <a:cubicBezTo>
                    <a:pt x="373" y="1519"/>
                    <a:pt x="403" y="1514"/>
                    <a:pt x="430" y="1500"/>
                  </a:cubicBezTo>
                  <a:lnTo>
                    <a:pt x="1525" y="1143"/>
                  </a:lnTo>
                  <a:cubicBezTo>
                    <a:pt x="1620" y="833"/>
                    <a:pt x="1525" y="500"/>
                    <a:pt x="1287" y="262"/>
                  </a:cubicBezTo>
                  <a:lnTo>
                    <a:pt x="1287" y="286"/>
                  </a:lnTo>
                  <a:cubicBezTo>
                    <a:pt x="1119" y="99"/>
                    <a:pt x="879" y="1"/>
                    <a:pt x="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17"/>
          <p:cNvGrpSpPr/>
          <p:nvPr/>
        </p:nvGrpSpPr>
        <p:grpSpPr>
          <a:xfrm>
            <a:off x="5576275" y="2703385"/>
            <a:ext cx="380082" cy="365316"/>
            <a:chOff x="5585800" y="2867756"/>
            <a:chExt cx="380082" cy="365316"/>
          </a:xfrm>
        </p:grpSpPr>
        <p:sp>
          <p:nvSpPr>
            <p:cNvPr id="948" name="Google Shape;948;p17"/>
            <p:cNvSpPr/>
            <p:nvPr/>
          </p:nvSpPr>
          <p:spPr>
            <a:xfrm>
              <a:off x="5711069" y="2963905"/>
              <a:ext cx="89586" cy="85894"/>
            </a:xfrm>
            <a:custGeom>
              <a:rect b="b" l="l" r="r" t="t"/>
              <a:pathLst>
                <a:path extrusionOk="0" h="2513" w="2621">
                  <a:moveTo>
                    <a:pt x="1240" y="944"/>
                  </a:moveTo>
                  <a:cubicBezTo>
                    <a:pt x="1321" y="944"/>
                    <a:pt x="1406" y="976"/>
                    <a:pt x="1477" y="1047"/>
                  </a:cubicBezTo>
                  <a:cubicBezTo>
                    <a:pt x="1596" y="1166"/>
                    <a:pt x="1596" y="1357"/>
                    <a:pt x="1477" y="1476"/>
                  </a:cubicBezTo>
                  <a:cubicBezTo>
                    <a:pt x="1409" y="1536"/>
                    <a:pt x="1329" y="1563"/>
                    <a:pt x="1251" y="1563"/>
                  </a:cubicBezTo>
                  <a:cubicBezTo>
                    <a:pt x="1085" y="1563"/>
                    <a:pt x="930" y="1440"/>
                    <a:pt x="930" y="1262"/>
                  </a:cubicBezTo>
                  <a:cubicBezTo>
                    <a:pt x="930" y="1071"/>
                    <a:pt x="1078" y="944"/>
                    <a:pt x="1240" y="944"/>
                  </a:cubicBezTo>
                  <a:close/>
                  <a:moveTo>
                    <a:pt x="1253" y="0"/>
                  </a:moveTo>
                  <a:cubicBezTo>
                    <a:pt x="609" y="0"/>
                    <a:pt x="1" y="506"/>
                    <a:pt x="1" y="1262"/>
                  </a:cubicBezTo>
                  <a:cubicBezTo>
                    <a:pt x="1" y="2017"/>
                    <a:pt x="609" y="2512"/>
                    <a:pt x="1253" y="2512"/>
                  </a:cubicBezTo>
                  <a:cubicBezTo>
                    <a:pt x="1563" y="2512"/>
                    <a:pt x="1881" y="2398"/>
                    <a:pt x="2144" y="2143"/>
                  </a:cubicBezTo>
                  <a:cubicBezTo>
                    <a:pt x="2620" y="1643"/>
                    <a:pt x="2620" y="857"/>
                    <a:pt x="2144" y="380"/>
                  </a:cubicBezTo>
                  <a:cubicBezTo>
                    <a:pt x="1881" y="117"/>
                    <a:pt x="1563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7"/>
            <p:cNvSpPr/>
            <p:nvPr/>
          </p:nvSpPr>
          <p:spPr>
            <a:xfrm>
              <a:off x="5585800" y="3083261"/>
              <a:ext cx="126945" cy="149811"/>
            </a:xfrm>
            <a:custGeom>
              <a:rect b="b" l="l" r="r" t="t"/>
              <a:pathLst>
                <a:path extrusionOk="0" h="4383" w="3714">
                  <a:moveTo>
                    <a:pt x="2268" y="0"/>
                  </a:moveTo>
                  <a:cubicBezTo>
                    <a:pt x="1097" y="0"/>
                    <a:pt x="1" y="947"/>
                    <a:pt x="70" y="2294"/>
                  </a:cubicBezTo>
                  <a:cubicBezTo>
                    <a:pt x="135" y="3551"/>
                    <a:pt x="1185" y="4383"/>
                    <a:pt x="2276" y="4383"/>
                  </a:cubicBezTo>
                  <a:cubicBezTo>
                    <a:pt x="2777" y="4383"/>
                    <a:pt x="3287" y="4208"/>
                    <a:pt x="3714" y="3818"/>
                  </a:cubicBezTo>
                  <a:cubicBezTo>
                    <a:pt x="3285" y="3342"/>
                    <a:pt x="2666" y="2937"/>
                    <a:pt x="2189" y="2937"/>
                  </a:cubicBezTo>
                  <a:lnTo>
                    <a:pt x="1808" y="2937"/>
                  </a:lnTo>
                  <a:cubicBezTo>
                    <a:pt x="1792" y="2940"/>
                    <a:pt x="1776" y="2941"/>
                    <a:pt x="1760" y="2941"/>
                  </a:cubicBezTo>
                  <a:cubicBezTo>
                    <a:pt x="1505" y="2941"/>
                    <a:pt x="1370" y="2593"/>
                    <a:pt x="1594" y="2413"/>
                  </a:cubicBezTo>
                  <a:lnTo>
                    <a:pt x="3571" y="437"/>
                  </a:lnTo>
                  <a:cubicBezTo>
                    <a:pt x="3165" y="136"/>
                    <a:pt x="2711" y="0"/>
                    <a:pt x="2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7"/>
            <p:cNvSpPr/>
            <p:nvPr/>
          </p:nvSpPr>
          <p:spPr>
            <a:xfrm>
              <a:off x="5672822" y="3113647"/>
              <a:ext cx="70035" cy="83057"/>
            </a:xfrm>
            <a:custGeom>
              <a:rect b="b" l="l" r="r" t="t"/>
              <a:pathLst>
                <a:path extrusionOk="0" h="2430" w="2049">
                  <a:moveTo>
                    <a:pt x="1453" y="0"/>
                  </a:moveTo>
                  <a:lnTo>
                    <a:pt x="1" y="1453"/>
                  </a:lnTo>
                  <a:cubicBezTo>
                    <a:pt x="453" y="1524"/>
                    <a:pt x="1120" y="1977"/>
                    <a:pt x="1572" y="2429"/>
                  </a:cubicBezTo>
                  <a:cubicBezTo>
                    <a:pt x="2049" y="1667"/>
                    <a:pt x="2001" y="715"/>
                    <a:pt x="1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7"/>
            <p:cNvSpPr/>
            <p:nvPr/>
          </p:nvSpPr>
          <p:spPr>
            <a:xfrm>
              <a:off x="5849464" y="3063163"/>
              <a:ext cx="98507" cy="65831"/>
            </a:xfrm>
            <a:custGeom>
              <a:rect b="b" l="l" r="r" t="t"/>
              <a:pathLst>
                <a:path extrusionOk="0" h="1926" w="2882">
                  <a:moveTo>
                    <a:pt x="977" y="1"/>
                  </a:moveTo>
                  <a:cubicBezTo>
                    <a:pt x="643" y="263"/>
                    <a:pt x="310" y="525"/>
                    <a:pt x="0" y="810"/>
                  </a:cubicBezTo>
                  <a:lnTo>
                    <a:pt x="48" y="906"/>
                  </a:lnTo>
                  <a:cubicBezTo>
                    <a:pt x="572" y="1334"/>
                    <a:pt x="1167" y="1668"/>
                    <a:pt x="1810" y="1906"/>
                  </a:cubicBezTo>
                  <a:cubicBezTo>
                    <a:pt x="1837" y="1919"/>
                    <a:pt x="1867" y="1925"/>
                    <a:pt x="1899" y="1925"/>
                  </a:cubicBezTo>
                  <a:cubicBezTo>
                    <a:pt x="1982" y="1925"/>
                    <a:pt x="2075" y="1886"/>
                    <a:pt x="2144" y="1834"/>
                  </a:cubicBezTo>
                  <a:lnTo>
                    <a:pt x="2691" y="1263"/>
                  </a:lnTo>
                  <a:cubicBezTo>
                    <a:pt x="2882" y="1096"/>
                    <a:pt x="2787" y="787"/>
                    <a:pt x="2548" y="739"/>
                  </a:cubicBezTo>
                  <a:lnTo>
                    <a:pt x="2548" y="763"/>
                  </a:lnTo>
                  <a:cubicBezTo>
                    <a:pt x="1977" y="596"/>
                    <a:pt x="1453" y="334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5802262" y="3106298"/>
              <a:ext cx="56192" cy="79195"/>
            </a:xfrm>
            <a:custGeom>
              <a:rect b="b" l="l" r="r" t="t"/>
              <a:pathLst>
                <a:path extrusionOk="0" h="2317" w="1644">
                  <a:moveTo>
                    <a:pt x="929" y="1"/>
                  </a:moveTo>
                  <a:lnTo>
                    <a:pt x="667" y="239"/>
                  </a:lnTo>
                  <a:cubicBezTo>
                    <a:pt x="429" y="453"/>
                    <a:pt x="214" y="691"/>
                    <a:pt x="0" y="953"/>
                  </a:cubicBezTo>
                  <a:cubicBezTo>
                    <a:pt x="191" y="1311"/>
                    <a:pt x="357" y="1692"/>
                    <a:pt x="453" y="2073"/>
                  </a:cubicBezTo>
                  <a:cubicBezTo>
                    <a:pt x="483" y="2223"/>
                    <a:pt x="618" y="2317"/>
                    <a:pt x="755" y="2317"/>
                  </a:cubicBezTo>
                  <a:cubicBezTo>
                    <a:pt x="835" y="2317"/>
                    <a:pt x="915" y="2286"/>
                    <a:pt x="976" y="2216"/>
                  </a:cubicBezTo>
                  <a:lnTo>
                    <a:pt x="1548" y="1668"/>
                  </a:lnTo>
                  <a:cubicBezTo>
                    <a:pt x="1619" y="1573"/>
                    <a:pt x="1643" y="1454"/>
                    <a:pt x="1619" y="1334"/>
                  </a:cubicBezTo>
                  <a:cubicBezTo>
                    <a:pt x="1429" y="858"/>
                    <a:pt x="1191" y="406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5790845" y="3043647"/>
              <a:ext cx="45630" cy="45596"/>
            </a:xfrm>
            <a:custGeom>
              <a:rect b="b" l="l" r="r" t="t"/>
              <a:pathLst>
                <a:path extrusionOk="0" h="1334" w="1335">
                  <a:moveTo>
                    <a:pt x="453" y="0"/>
                  </a:moveTo>
                  <a:cubicBezTo>
                    <a:pt x="334" y="191"/>
                    <a:pt x="167" y="334"/>
                    <a:pt x="1" y="453"/>
                  </a:cubicBezTo>
                  <a:lnTo>
                    <a:pt x="882" y="1334"/>
                  </a:lnTo>
                  <a:cubicBezTo>
                    <a:pt x="1025" y="1191"/>
                    <a:pt x="1168" y="1024"/>
                    <a:pt x="1334" y="905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7"/>
            <p:cNvSpPr/>
            <p:nvPr/>
          </p:nvSpPr>
          <p:spPr>
            <a:xfrm>
              <a:off x="5777823" y="2867756"/>
              <a:ext cx="188058" cy="193014"/>
            </a:xfrm>
            <a:custGeom>
              <a:rect b="b" l="l" r="r" t="t"/>
              <a:pathLst>
                <a:path extrusionOk="0" h="5647" w="5502">
                  <a:moveTo>
                    <a:pt x="2872" y="0"/>
                  </a:moveTo>
                  <a:cubicBezTo>
                    <a:pt x="2113" y="0"/>
                    <a:pt x="1363" y="379"/>
                    <a:pt x="929" y="1098"/>
                  </a:cubicBezTo>
                  <a:cubicBezTo>
                    <a:pt x="667" y="1479"/>
                    <a:pt x="310" y="1955"/>
                    <a:pt x="1" y="2336"/>
                  </a:cubicBezTo>
                  <a:cubicBezTo>
                    <a:pt x="239" y="2431"/>
                    <a:pt x="453" y="2574"/>
                    <a:pt x="620" y="2741"/>
                  </a:cubicBezTo>
                  <a:cubicBezTo>
                    <a:pt x="1096" y="3217"/>
                    <a:pt x="1287" y="3908"/>
                    <a:pt x="1096" y="4551"/>
                  </a:cubicBezTo>
                  <a:lnTo>
                    <a:pt x="2192" y="5646"/>
                  </a:lnTo>
                  <a:cubicBezTo>
                    <a:pt x="2763" y="5146"/>
                    <a:pt x="3382" y="4670"/>
                    <a:pt x="4025" y="4217"/>
                  </a:cubicBezTo>
                  <a:cubicBezTo>
                    <a:pt x="5287" y="3455"/>
                    <a:pt x="5502" y="1717"/>
                    <a:pt x="4454" y="669"/>
                  </a:cubicBezTo>
                  <a:lnTo>
                    <a:pt x="4478" y="669"/>
                  </a:lnTo>
                  <a:cubicBezTo>
                    <a:pt x="4026" y="218"/>
                    <a:pt x="3447" y="0"/>
                    <a:pt x="2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5664687" y="3035512"/>
              <a:ext cx="140856" cy="120485"/>
            </a:xfrm>
            <a:custGeom>
              <a:rect b="b" l="l" r="r" t="t"/>
              <a:pathLst>
                <a:path extrusionOk="0" h="3525" w="4121">
                  <a:moveTo>
                    <a:pt x="929" y="0"/>
                  </a:moveTo>
                  <a:cubicBezTo>
                    <a:pt x="643" y="262"/>
                    <a:pt x="334" y="524"/>
                    <a:pt x="0" y="786"/>
                  </a:cubicBezTo>
                  <a:cubicBezTo>
                    <a:pt x="1525" y="786"/>
                    <a:pt x="2739" y="2024"/>
                    <a:pt x="2763" y="3525"/>
                  </a:cubicBezTo>
                  <a:cubicBezTo>
                    <a:pt x="3192" y="3001"/>
                    <a:pt x="3644" y="2501"/>
                    <a:pt x="4120" y="2000"/>
                  </a:cubicBezTo>
                  <a:lnTo>
                    <a:pt x="3096" y="976"/>
                  </a:lnTo>
                  <a:cubicBezTo>
                    <a:pt x="2932" y="1022"/>
                    <a:pt x="2764" y="1044"/>
                    <a:pt x="2599" y="1044"/>
                  </a:cubicBezTo>
                  <a:cubicBezTo>
                    <a:pt x="1903" y="1044"/>
                    <a:pt x="1237" y="654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17"/>
          <p:cNvGrpSpPr/>
          <p:nvPr/>
        </p:nvGrpSpPr>
        <p:grpSpPr>
          <a:xfrm>
            <a:off x="6385885" y="2703453"/>
            <a:ext cx="333768" cy="365555"/>
            <a:chOff x="6385885" y="2867825"/>
            <a:chExt cx="333768" cy="365555"/>
          </a:xfrm>
        </p:grpSpPr>
        <p:sp>
          <p:nvSpPr>
            <p:cNvPr id="957" name="Google Shape;957;p17"/>
            <p:cNvSpPr/>
            <p:nvPr/>
          </p:nvSpPr>
          <p:spPr>
            <a:xfrm>
              <a:off x="6457492" y="2867825"/>
              <a:ext cx="217385" cy="159347"/>
            </a:xfrm>
            <a:custGeom>
              <a:rect b="b" l="l" r="r" t="t"/>
              <a:pathLst>
                <a:path extrusionOk="0" h="4662" w="6360">
                  <a:moveTo>
                    <a:pt x="4787" y="0"/>
                  </a:moveTo>
                  <a:cubicBezTo>
                    <a:pt x="3740" y="0"/>
                    <a:pt x="2858" y="715"/>
                    <a:pt x="2644" y="1739"/>
                  </a:cubicBezTo>
                  <a:cubicBezTo>
                    <a:pt x="2120" y="1024"/>
                    <a:pt x="1287" y="619"/>
                    <a:pt x="406" y="619"/>
                  </a:cubicBezTo>
                  <a:cubicBezTo>
                    <a:pt x="1" y="619"/>
                    <a:pt x="1" y="1239"/>
                    <a:pt x="406" y="1239"/>
                  </a:cubicBezTo>
                  <a:cubicBezTo>
                    <a:pt x="1620" y="1239"/>
                    <a:pt x="2597" y="2215"/>
                    <a:pt x="2597" y="3430"/>
                  </a:cubicBezTo>
                  <a:lnTo>
                    <a:pt x="2597" y="4644"/>
                  </a:lnTo>
                  <a:cubicBezTo>
                    <a:pt x="2704" y="4656"/>
                    <a:pt x="2811" y="4662"/>
                    <a:pt x="2915" y="4662"/>
                  </a:cubicBezTo>
                  <a:cubicBezTo>
                    <a:pt x="3019" y="4662"/>
                    <a:pt x="3120" y="4656"/>
                    <a:pt x="3216" y="4644"/>
                  </a:cubicBezTo>
                  <a:lnTo>
                    <a:pt x="3216" y="3453"/>
                  </a:lnTo>
                  <a:cubicBezTo>
                    <a:pt x="3216" y="3120"/>
                    <a:pt x="3168" y="2810"/>
                    <a:pt x="3049" y="2501"/>
                  </a:cubicBezTo>
                  <a:lnTo>
                    <a:pt x="4168" y="2501"/>
                  </a:lnTo>
                  <a:cubicBezTo>
                    <a:pt x="5359" y="2501"/>
                    <a:pt x="6359" y="1524"/>
                    <a:pt x="6359" y="310"/>
                  </a:cubicBezTo>
                  <a:cubicBezTo>
                    <a:pt x="6359" y="143"/>
                    <a:pt x="6216" y="24"/>
                    <a:pt x="6050" y="24"/>
                  </a:cubicBezTo>
                  <a:lnTo>
                    <a:pt x="6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6385885" y="2953548"/>
              <a:ext cx="333768" cy="279832"/>
            </a:xfrm>
            <a:custGeom>
              <a:rect b="b" l="l" r="r" t="t"/>
              <a:pathLst>
                <a:path extrusionOk="0" h="8187" w="9765">
                  <a:moveTo>
                    <a:pt x="2393" y="0"/>
                  </a:moveTo>
                  <a:cubicBezTo>
                    <a:pt x="2310" y="0"/>
                    <a:pt x="2227" y="6"/>
                    <a:pt x="2143" y="17"/>
                  </a:cubicBezTo>
                  <a:cubicBezTo>
                    <a:pt x="786" y="255"/>
                    <a:pt x="0" y="2279"/>
                    <a:pt x="381" y="4494"/>
                  </a:cubicBezTo>
                  <a:cubicBezTo>
                    <a:pt x="761" y="6548"/>
                    <a:pt x="1998" y="8183"/>
                    <a:pt x="3310" y="8183"/>
                  </a:cubicBezTo>
                  <a:cubicBezTo>
                    <a:pt x="3397" y="8183"/>
                    <a:pt x="3485" y="8176"/>
                    <a:pt x="3572" y="8161"/>
                  </a:cubicBezTo>
                  <a:cubicBezTo>
                    <a:pt x="3715" y="8113"/>
                    <a:pt x="3882" y="8066"/>
                    <a:pt x="4025" y="7994"/>
                  </a:cubicBezTo>
                  <a:cubicBezTo>
                    <a:pt x="4322" y="7828"/>
                    <a:pt x="4656" y="7744"/>
                    <a:pt x="4989" y="7744"/>
                  </a:cubicBezTo>
                  <a:cubicBezTo>
                    <a:pt x="5323" y="7744"/>
                    <a:pt x="5656" y="7828"/>
                    <a:pt x="5954" y="7994"/>
                  </a:cubicBezTo>
                  <a:cubicBezTo>
                    <a:pt x="6097" y="8066"/>
                    <a:pt x="6239" y="8113"/>
                    <a:pt x="6406" y="8161"/>
                  </a:cubicBezTo>
                  <a:cubicBezTo>
                    <a:pt x="6502" y="8178"/>
                    <a:pt x="6598" y="8187"/>
                    <a:pt x="6691" y="8187"/>
                  </a:cubicBezTo>
                  <a:cubicBezTo>
                    <a:pt x="8151" y="8187"/>
                    <a:pt x="9283" y="6172"/>
                    <a:pt x="9574" y="4494"/>
                  </a:cubicBezTo>
                  <a:cubicBezTo>
                    <a:pt x="9764" y="3517"/>
                    <a:pt x="9693" y="2517"/>
                    <a:pt x="9383" y="1588"/>
                  </a:cubicBezTo>
                  <a:lnTo>
                    <a:pt x="9407" y="1588"/>
                  </a:lnTo>
                  <a:cubicBezTo>
                    <a:pt x="9073" y="683"/>
                    <a:pt x="8502" y="136"/>
                    <a:pt x="7835" y="17"/>
                  </a:cubicBezTo>
                  <a:cubicBezTo>
                    <a:pt x="7752" y="6"/>
                    <a:pt x="7668" y="0"/>
                    <a:pt x="7585" y="0"/>
                  </a:cubicBezTo>
                  <a:cubicBezTo>
                    <a:pt x="7124" y="0"/>
                    <a:pt x="6678" y="166"/>
                    <a:pt x="6335" y="469"/>
                  </a:cubicBezTo>
                  <a:cubicBezTo>
                    <a:pt x="6192" y="564"/>
                    <a:pt x="6073" y="660"/>
                    <a:pt x="5930" y="707"/>
                  </a:cubicBezTo>
                  <a:lnTo>
                    <a:pt x="5930" y="945"/>
                  </a:lnTo>
                  <a:lnTo>
                    <a:pt x="5930" y="2017"/>
                  </a:lnTo>
                  <a:cubicBezTo>
                    <a:pt x="5978" y="1993"/>
                    <a:pt x="6049" y="1969"/>
                    <a:pt x="6120" y="1946"/>
                  </a:cubicBezTo>
                  <a:cubicBezTo>
                    <a:pt x="6158" y="1927"/>
                    <a:pt x="6198" y="1918"/>
                    <a:pt x="6239" y="1918"/>
                  </a:cubicBezTo>
                  <a:cubicBezTo>
                    <a:pt x="6355" y="1918"/>
                    <a:pt x="6472" y="1989"/>
                    <a:pt x="6525" y="2112"/>
                  </a:cubicBezTo>
                  <a:cubicBezTo>
                    <a:pt x="6597" y="2279"/>
                    <a:pt x="6525" y="2446"/>
                    <a:pt x="6359" y="2517"/>
                  </a:cubicBezTo>
                  <a:cubicBezTo>
                    <a:pt x="5918" y="2720"/>
                    <a:pt x="5448" y="2821"/>
                    <a:pt x="4980" y="2821"/>
                  </a:cubicBezTo>
                  <a:cubicBezTo>
                    <a:pt x="4513" y="2821"/>
                    <a:pt x="4049" y="2720"/>
                    <a:pt x="3620" y="2517"/>
                  </a:cubicBezTo>
                  <a:cubicBezTo>
                    <a:pt x="3286" y="2371"/>
                    <a:pt x="3427" y="1915"/>
                    <a:pt x="3723" y="1915"/>
                  </a:cubicBezTo>
                  <a:cubicBezTo>
                    <a:pt x="3765" y="1915"/>
                    <a:pt x="3810" y="1925"/>
                    <a:pt x="3858" y="1946"/>
                  </a:cubicBezTo>
                  <a:cubicBezTo>
                    <a:pt x="3929" y="1969"/>
                    <a:pt x="3977" y="1993"/>
                    <a:pt x="4049" y="2017"/>
                  </a:cubicBezTo>
                  <a:lnTo>
                    <a:pt x="4049" y="945"/>
                  </a:lnTo>
                  <a:cubicBezTo>
                    <a:pt x="4049" y="850"/>
                    <a:pt x="4049" y="779"/>
                    <a:pt x="4025" y="707"/>
                  </a:cubicBezTo>
                  <a:cubicBezTo>
                    <a:pt x="3906" y="636"/>
                    <a:pt x="3763" y="564"/>
                    <a:pt x="3668" y="469"/>
                  </a:cubicBezTo>
                  <a:cubicBezTo>
                    <a:pt x="3304" y="166"/>
                    <a:pt x="2855" y="0"/>
                    <a:pt x="2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Google Shape;959;p17"/>
          <p:cNvGrpSpPr/>
          <p:nvPr/>
        </p:nvGrpSpPr>
        <p:grpSpPr>
          <a:xfrm>
            <a:off x="7164847" y="2703453"/>
            <a:ext cx="365521" cy="364701"/>
            <a:chOff x="7164847" y="2867825"/>
            <a:chExt cx="365521" cy="364701"/>
          </a:xfrm>
        </p:grpSpPr>
        <p:sp>
          <p:nvSpPr>
            <p:cNvPr id="960" name="Google Shape;960;p17"/>
            <p:cNvSpPr/>
            <p:nvPr/>
          </p:nvSpPr>
          <p:spPr>
            <a:xfrm>
              <a:off x="7332774" y="2943465"/>
              <a:ext cx="25840" cy="21533"/>
            </a:xfrm>
            <a:custGeom>
              <a:rect b="b" l="l" r="r" t="t"/>
              <a:pathLst>
                <a:path extrusionOk="0" h="630" w="756">
                  <a:moveTo>
                    <a:pt x="417" y="1"/>
                  </a:moveTo>
                  <a:cubicBezTo>
                    <a:pt x="149" y="1"/>
                    <a:pt x="1" y="319"/>
                    <a:pt x="208" y="526"/>
                  </a:cubicBezTo>
                  <a:cubicBezTo>
                    <a:pt x="271" y="597"/>
                    <a:pt x="353" y="629"/>
                    <a:pt x="434" y="629"/>
                  </a:cubicBezTo>
                  <a:cubicBezTo>
                    <a:pt x="597" y="629"/>
                    <a:pt x="755" y="502"/>
                    <a:pt x="755" y="312"/>
                  </a:cubicBezTo>
                  <a:cubicBezTo>
                    <a:pt x="755" y="145"/>
                    <a:pt x="613" y="2"/>
                    <a:pt x="446" y="2"/>
                  </a:cubicBezTo>
                  <a:cubicBezTo>
                    <a:pt x="436" y="1"/>
                    <a:pt x="426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7164847" y="2867825"/>
              <a:ext cx="365521" cy="150597"/>
            </a:xfrm>
            <a:custGeom>
              <a:rect b="b" l="l" r="r" t="t"/>
              <a:pathLst>
                <a:path extrusionOk="0" h="4406" w="10694">
                  <a:moveTo>
                    <a:pt x="3473" y="2842"/>
                  </a:moveTo>
                  <a:cubicBezTo>
                    <a:pt x="3632" y="2842"/>
                    <a:pt x="3787" y="2965"/>
                    <a:pt x="3787" y="3144"/>
                  </a:cubicBezTo>
                  <a:cubicBezTo>
                    <a:pt x="3787" y="3310"/>
                    <a:pt x="3644" y="3453"/>
                    <a:pt x="3477" y="3453"/>
                  </a:cubicBezTo>
                  <a:cubicBezTo>
                    <a:pt x="3192" y="3453"/>
                    <a:pt x="3049" y="3120"/>
                    <a:pt x="3263" y="2929"/>
                  </a:cubicBezTo>
                  <a:cubicBezTo>
                    <a:pt x="3324" y="2869"/>
                    <a:pt x="3399" y="2842"/>
                    <a:pt x="3473" y="2842"/>
                  </a:cubicBezTo>
                  <a:close/>
                  <a:moveTo>
                    <a:pt x="5346" y="1581"/>
                  </a:moveTo>
                  <a:cubicBezTo>
                    <a:pt x="5828" y="1581"/>
                    <a:pt x="6288" y="1960"/>
                    <a:pt x="6288" y="2525"/>
                  </a:cubicBezTo>
                  <a:cubicBezTo>
                    <a:pt x="6288" y="3048"/>
                    <a:pt x="5883" y="3453"/>
                    <a:pt x="5359" y="3453"/>
                  </a:cubicBezTo>
                  <a:cubicBezTo>
                    <a:pt x="4525" y="3453"/>
                    <a:pt x="4097" y="2453"/>
                    <a:pt x="4692" y="1858"/>
                  </a:cubicBezTo>
                  <a:cubicBezTo>
                    <a:pt x="4884" y="1666"/>
                    <a:pt x="5117" y="1581"/>
                    <a:pt x="5346" y="1581"/>
                  </a:cubicBezTo>
                  <a:close/>
                  <a:moveTo>
                    <a:pt x="7228" y="2842"/>
                  </a:moveTo>
                  <a:cubicBezTo>
                    <a:pt x="7395" y="2842"/>
                    <a:pt x="7550" y="2965"/>
                    <a:pt x="7550" y="3144"/>
                  </a:cubicBezTo>
                  <a:cubicBezTo>
                    <a:pt x="7550" y="3320"/>
                    <a:pt x="7427" y="3456"/>
                    <a:pt x="7276" y="3456"/>
                  </a:cubicBezTo>
                  <a:cubicBezTo>
                    <a:pt x="7264" y="3456"/>
                    <a:pt x="7252" y="3455"/>
                    <a:pt x="7240" y="3453"/>
                  </a:cubicBezTo>
                  <a:cubicBezTo>
                    <a:pt x="6954" y="3453"/>
                    <a:pt x="6811" y="3120"/>
                    <a:pt x="7002" y="2929"/>
                  </a:cubicBezTo>
                  <a:cubicBezTo>
                    <a:pt x="7070" y="2869"/>
                    <a:pt x="7150" y="2842"/>
                    <a:pt x="7228" y="2842"/>
                  </a:cubicBezTo>
                  <a:close/>
                  <a:moveTo>
                    <a:pt x="5347" y="0"/>
                  </a:moveTo>
                  <a:cubicBezTo>
                    <a:pt x="5275" y="0"/>
                    <a:pt x="5204" y="24"/>
                    <a:pt x="5144" y="72"/>
                  </a:cubicBezTo>
                  <a:lnTo>
                    <a:pt x="1548" y="3072"/>
                  </a:lnTo>
                  <a:cubicBezTo>
                    <a:pt x="1501" y="3120"/>
                    <a:pt x="1429" y="3144"/>
                    <a:pt x="1358" y="3144"/>
                  </a:cubicBezTo>
                  <a:lnTo>
                    <a:pt x="334" y="3144"/>
                  </a:lnTo>
                  <a:cubicBezTo>
                    <a:pt x="143" y="3144"/>
                    <a:pt x="1" y="3287"/>
                    <a:pt x="24" y="3453"/>
                  </a:cubicBezTo>
                  <a:lnTo>
                    <a:pt x="24" y="3787"/>
                  </a:lnTo>
                  <a:cubicBezTo>
                    <a:pt x="24" y="4120"/>
                    <a:pt x="286" y="4406"/>
                    <a:pt x="644" y="4406"/>
                  </a:cubicBezTo>
                  <a:lnTo>
                    <a:pt x="10074" y="4406"/>
                  </a:lnTo>
                  <a:cubicBezTo>
                    <a:pt x="10407" y="4406"/>
                    <a:pt x="10693" y="4120"/>
                    <a:pt x="10693" y="3787"/>
                  </a:cubicBezTo>
                  <a:lnTo>
                    <a:pt x="10693" y="3453"/>
                  </a:lnTo>
                  <a:cubicBezTo>
                    <a:pt x="10693" y="3287"/>
                    <a:pt x="10574" y="3144"/>
                    <a:pt x="10407" y="3144"/>
                  </a:cubicBezTo>
                  <a:lnTo>
                    <a:pt x="9241" y="3144"/>
                  </a:lnTo>
                  <a:lnTo>
                    <a:pt x="5549" y="72"/>
                  </a:lnTo>
                  <a:cubicBezTo>
                    <a:pt x="5490" y="24"/>
                    <a:pt x="5418" y="0"/>
                    <a:pt x="5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7186825" y="3039579"/>
              <a:ext cx="86304" cy="128619"/>
            </a:xfrm>
            <a:custGeom>
              <a:rect b="b" l="l" r="r" t="t"/>
              <a:pathLst>
                <a:path extrusionOk="0" h="3763" w="2525">
                  <a:moveTo>
                    <a:pt x="1" y="0"/>
                  </a:moveTo>
                  <a:lnTo>
                    <a:pt x="1" y="619"/>
                  </a:lnTo>
                  <a:cubicBezTo>
                    <a:pt x="1" y="953"/>
                    <a:pt x="286" y="1238"/>
                    <a:pt x="620" y="1238"/>
                  </a:cubicBezTo>
                  <a:lnTo>
                    <a:pt x="620" y="3763"/>
                  </a:lnTo>
                  <a:lnTo>
                    <a:pt x="1906" y="3763"/>
                  </a:lnTo>
                  <a:lnTo>
                    <a:pt x="1906" y="1238"/>
                  </a:lnTo>
                  <a:cubicBezTo>
                    <a:pt x="2239" y="1238"/>
                    <a:pt x="2525" y="953"/>
                    <a:pt x="2525" y="619"/>
                  </a:cubicBezTo>
                  <a:lnTo>
                    <a:pt x="2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7422872" y="3039579"/>
              <a:ext cx="86339" cy="128619"/>
            </a:xfrm>
            <a:custGeom>
              <a:rect b="b" l="l" r="r" t="t"/>
              <a:pathLst>
                <a:path extrusionOk="0" h="3763" w="2526">
                  <a:moveTo>
                    <a:pt x="1" y="0"/>
                  </a:moveTo>
                  <a:lnTo>
                    <a:pt x="1" y="619"/>
                  </a:lnTo>
                  <a:cubicBezTo>
                    <a:pt x="1" y="953"/>
                    <a:pt x="287" y="1238"/>
                    <a:pt x="620" y="1238"/>
                  </a:cubicBezTo>
                  <a:lnTo>
                    <a:pt x="620" y="3763"/>
                  </a:lnTo>
                  <a:lnTo>
                    <a:pt x="1906" y="3763"/>
                  </a:lnTo>
                  <a:lnTo>
                    <a:pt x="1906" y="1238"/>
                  </a:lnTo>
                  <a:cubicBezTo>
                    <a:pt x="2239" y="1238"/>
                    <a:pt x="2525" y="953"/>
                    <a:pt x="2525" y="619"/>
                  </a:cubicBezTo>
                  <a:lnTo>
                    <a:pt x="2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7358579" y="3083535"/>
              <a:ext cx="42349" cy="85484"/>
            </a:xfrm>
            <a:custGeom>
              <a:rect b="b" l="l" r="r" t="t"/>
              <a:pathLst>
                <a:path extrusionOk="0" h="2501" w="1239">
                  <a:moveTo>
                    <a:pt x="0" y="0"/>
                  </a:moveTo>
                  <a:lnTo>
                    <a:pt x="0" y="2501"/>
                  </a:lnTo>
                  <a:lnTo>
                    <a:pt x="1239" y="2501"/>
                  </a:lnTo>
                  <a:lnTo>
                    <a:pt x="1239" y="1524"/>
                  </a:lnTo>
                  <a:cubicBezTo>
                    <a:pt x="1239" y="786"/>
                    <a:pt x="715" y="14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7294287" y="3083535"/>
              <a:ext cx="43169" cy="85484"/>
            </a:xfrm>
            <a:custGeom>
              <a:rect b="b" l="l" r="r" t="t"/>
              <a:pathLst>
                <a:path extrusionOk="0" h="2501" w="1263">
                  <a:moveTo>
                    <a:pt x="1262" y="0"/>
                  </a:moveTo>
                  <a:cubicBezTo>
                    <a:pt x="524" y="143"/>
                    <a:pt x="0" y="786"/>
                    <a:pt x="0" y="1524"/>
                  </a:cubicBezTo>
                  <a:lnTo>
                    <a:pt x="0" y="2501"/>
                  </a:lnTo>
                  <a:lnTo>
                    <a:pt x="1262" y="2501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7287759" y="3190142"/>
              <a:ext cx="119698" cy="42383"/>
            </a:xfrm>
            <a:custGeom>
              <a:rect b="b" l="l" r="r" t="t"/>
              <a:pathLst>
                <a:path extrusionOk="0" h="1240" w="3502">
                  <a:moveTo>
                    <a:pt x="1263" y="1"/>
                  </a:moveTo>
                  <a:lnTo>
                    <a:pt x="1" y="1239"/>
                  </a:lnTo>
                  <a:lnTo>
                    <a:pt x="3501" y="1239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7395220" y="3190142"/>
              <a:ext cx="134327" cy="42383"/>
            </a:xfrm>
            <a:custGeom>
              <a:rect b="b" l="l" r="r" t="t"/>
              <a:pathLst>
                <a:path extrusionOk="0" h="1240" w="3930">
                  <a:moveTo>
                    <a:pt x="0" y="1"/>
                  </a:moveTo>
                  <a:lnTo>
                    <a:pt x="1238" y="1239"/>
                  </a:lnTo>
                  <a:lnTo>
                    <a:pt x="3620" y="1239"/>
                  </a:lnTo>
                  <a:cubicBezTo>
                    <a:pt x="3810" y="1239"/>
                    <a:pt x="3929" y="1096"/>
                    <a:pt x="3929" y="930"/>
                  </a:cubicBezTo>
                  <a:lnTo>
                    <a:pt x="3929" y="620"/>
                  </a:lnTo>
                  <a:cubicBezTo>
                    <a:pt x="3929" y="287"/>
                    <a:pt x="3644" y="1"/>
                    <a:pt x="3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7164847" y="3190142"/>
              <a:ext cx="135148" cy="42383"/>
            </a:xfrm>
            <a:custGeom>
              <a:rect b="b" l="l" r="r" t="t"/>
              <a:pathLst>
                <a:path extrusionOk="0" h="1240" w="3954">
                  <a:moveTo>
                    <a:pt x="644" y="1"/>
                  </a:moveTo>
                  <a:cubicBezTo>
                    <a:pt x="286" y="1"/>
                    <a:pt x="24" y="287"/>
                    <a:pt x="24" y="620"/>
                  </a:cubicBezTo>
                  <a:lnTo>
                    <a:pt x="24" y="930"/>
                  </a:lnTo>
                  <a:cubicBezTo>
                    <a:pt x="1" y="1120"/>
                    <a:pt x="143" y="1239"/>
                    <a:pt x="334" y="1239"/>
                  </a:cubicBezTo>
                  <a:lnTo>
                    <a:pt x="2715" y="1239"/>
                  </a:lnTo>
                  <a:lnTo>
                    <a:pt x="3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17"/>
          <p:cNvGrpSpPr/>
          <p:nvPr/>
        </p:nvGrpSpPr>
        <p:grpSpPr>
          <a:xfrm>
            <a:off x="7976702" y="2704718"/>
            <a:ext cx="364701" cy="360975"/>
            <a:chOff x="7957652" y="2869089"/>
            <a:chExt cx="364701" cy="360975"/>
          </a:xfrm>
        </p:grpSpPr>
        <p:sp>
          <p:nvSpPr>
            <p:cNvPr id="970" name="Google Shape;970;p17"/>
            <p:cNvSpPr/>
            <p:nvPr/>
          </p:nvSpPr>
          <p:spPr>
            <a:xfrm>
              <a:off x="8272689" y="3019208"/>
              <a:ext cx="49664" cy="21192"/>
            </a:xfrm>
            <a:custGeom>
              <a:rect b="b" l="l" r="r" t="t"/>
              <a:pathLst>
                <a:path extrusionOk="0" h="620" w="1453">
                  <a:moveTo>
                    <a:pt x="405" y="1"/>
                  </a:moveTo>
                  <a:cubicBezTo>
                    <a:pt x="0" y="1"/>
                    <a:pt x="0" y="620"/>
                    <a:pt x="405" y="620"/>
                  </a:cubicBezTo>
                  <a:lnTo>
                    <a:pt x="1024" y="620"/>
                  </a:lnTo>
                  <a:cubicBezTo>
                    <a:pt x="1453" y="620"/>
                    <a:pt x="1453" y="1"/>
                    <a:pt x="1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8274945" y="2948592"/>
              <a:ext cx="41734" cy="36436"/>
            </a:xfrm>
            <a:custGeom>
              <a:rect b="b" l="l" r="r" t="t"/>
              <a:pathLst>
                <a:path extrusionOk="0" h="1066" w="1221">
                  <a:moveTo>
                    <a:pt x="875" y="1"/>
                  </a:moveTo>
                  <a:cubicBezTo>
                    <a:pt x="791" y="1"/>
                    <a:pt x="708" y="31"/>
                    <a:pt x="648" y="90"/>
                  </a:cubicBezTo>
                  <a:lnTo>
                    <a:pt x="220" y="519"/>
                  </a:lnTo>
                  <a:cubicBezTo>
                    <a:pt x="0" y="757"/>
                    <a:pt x="203" y="1065"/>
                    <a:pt x="438" y="1065"/>
                  </a:cubicBezTo>
                  <a:cubicBezTo>
                    <a:pt x="509" y="1065"/>
                    <a:pt x="582" y="1037"/>
                    <a:pt x="648" y="971"/>
                  </a:cubicBezTo>
                  <a:lnTo>
                    <a:pt x="1101" y="519"/>
                  </a:lnTo>
                  <a:cubicBezTo>
                    <a:pt x="1220" y="400"/>
                    <a:pt x="1220" y="209"/>
                    <a:pt x="1101" y="90"/>
                  </a:cubicBezTo>
                  <a:cubicBezTo>
                    <a:pt x="1041" y="31"/>
                    <a:pt x="958" y="1"/>
                    <a:pt x="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8274877" y="3074716"/>
              <a:ext cx="45220" cy="36470"/>
            </a:xfrm>
            <a:custGeom>
              <a:rect b="b" l="l" r="r" t="t"/>
              <a:pathLst>
                <a:path extrusionOk="0" h="1067" w="1323">
                  <a:moveTo>
                    <a:pt x="446" y="0"/>
                  </a:moveTo>
                  <a:cubicBezTo>
                    <a:pt x="208" y="0"/>
                    <a:pt x="0" y="322"/>
                    <a:pt x="222" y="544"/>
                  </a:cubicBezTo>
                  <a:lnTo>
                    <a:pt x="650" y="972"/>
                  </a:lnTo>
                  <a:cubicBezTo>
                    <a:pt x="722" y="1039"/>
                    <a:pt x="801" y="1067"/>
                    <a:pt x="875" y="1067"/>
                  </a:cubicBezTo>
                  <a:cubicBezTo>
                    <a:pt x="1121" y="1067"/>
                    <a:pt x="1322" y="763"/>
                    <a:pt x="1103" y="544"/>
                  </a:cubicBezTo>
                  <a:lnTo>
                    <a:pt x="650" y="91"/>
                  </a:lnTo>
                  <a:cubicBezTo>
                    <a:pt x="586" y="27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7959293" y="2998050"/>
              <a:ext cx="306902" cy="232014"/>
            </a:xfrm>
            <a:custGeom>
              <a:rect b="b" l="l" r="r" t="t"/>
              <a:pathLst>
                <a:path extrusionOk="0" h="6788" w="8979">
                  <a:moveTo>
                    <a:pt x="7740" y="1"/>
                  </a:moveTo>
                  <a:cubicBezTo>
                    <a:pt x="6716" y="48"/>
                    <a:pt x="6478" y="1429"/>
                    <a:pt x="7431" y="1787"/>
                  </a:cubicBezTo>
                  <a:lnTo>
                    <a:pt x="7431" y="4001"/>
                  </a:lnTo>
                  <a:cubicBezTo>
                    <a:pt x="7431" y="4525"/>
                    <a:pt x="7026" y="4930"/>
                    <a:pt x="6502" y="4930"/>
                  </a:cubicBezTo>
                  <a:lnTo>
                    <a:pt x="6216" y="4930"/>
                  </a:lnTo>
                  <a:lnTo>
                    <a:pt x="6216" y="3549"/>
                  </a:lnTo>
                  <a:cubicBezTo>
                    <a:pt x="5466" y="4061"/>
                    <a:pt x="4597" y="4317"/>
                    <a:pt x="3727" y="4317"/>
                  </a:cubicBezTo>
                  <a:cubicBezTo>
                    <a:pt x="2858" y="4317"/>
                    <a:pt x="1989" y="4061"/>
                    <a:pt x="1239" y="3549"/>
                  </a:cubicBezTo>
                  <a:lnTo>
                    <a:pt x="1239" y="5549"/>
                  </a:lnTo>
                  <a:lnTo>
                    <a:pt x="929" y="5549"/>
                  </a:lnTo>
                  <a:cubicBezTo>
                    <a:pt x="429" y="5549"/>
                    <a:pt x="0" y="5978"/>
                    <a:pt x="0" y="6478"/>
                  </a:cubicBezTo>
                  <a:cubicBezTo>
                    <a:pt x="0" y="6645"/>
                    <a:pt x="143" y="6788"/>
                    <a:pt x="310" y="6788"/>
                  </a:cubicBezTo>
                  <a:lnTo>
                    <a:pt x="7121" y="6788"/>
                  </a:lnTo>
                  <a:cubicBezTo>
                    <a:pt x="7288" y="6788"/>
                    <a:pt x="7431" y="6645"/>
                    <a:pt x="7431" y="6478"/>
                  </a:cubicBezTo>
                  <a:cubicBezTo>
                    <a:pt x="7431" y="5978"/>
                    <a:pt x="7002" y="5549"/>
                    <a:pt x="6502" y="5549"/>
                  </a:cubicBezTo>
                  <a:cubicBezTo>
                    <a:pt x="7335" y="5549"/>
                    <a:pt x="8026" y="4859"/>
                    <a:pt x="8050" y="4001"/>
                  </a:cubicBezTo>
                  <a:lnTo>
                    <a:pt x="8050" y="1787"/>
                  </a:lnTo>
                  <a:cubicBezTo>
                    <a:pt x="8979" y="1429"/>
                    <a:pt x="8740" y="48"/>
                    <a:pt x="7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8057800" y="2976893"/>
              <a:ext cx="48843" cy="42622"/>
            </a:xfrm>
            <a:custGeom>
              <a:rect b="b" l="l" r="r" t="t"/>
              <a:pathLst>
                <a:path extrusionOk="0" h="1247" w="1429">
                  <a:moveTo>
                    <a:pt x="810" y="0"/>
                  </a:moveTo>
                  <a:cubicBezTo>
                    <a:pt x="262" y="0"/>
                    <a:pt x="0" y="667"/>
                    <a:pt x="381" y="1072"/>
                  </a:cubicBezTo>
                  <a:cubicBezTo>
                    <a:pt x="501" y="1192"/>
                    <a:pt x="650" y="1246"/>
                    <a:pt x="798" y="1246"/>
                  </a:cubicBezTo>
                  <a:cubicBezTo>
                    <a:pt x="1117" y="1246"/>
                    <a:pt x="1429" y="994"/>
                    <a:pt x="1429" y="620"/>
                  </a:cubicBezTo>
                  <a:cubicBezTo>
                    <a:pt x="1429" y="286"/>
                    <a:pt x="1167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7957652" y="2869089"/>
              <a:ext cx="253992" cy="256077"/>
            </a:xfrm>
            <a:custGeom>
              <a:rect b="b" l="l" r="r" t="t"/>
              <a:pathLst>
                <a:path extrusionOk="0" h="7492" w="7431">
                  <a:moveTo>
                    <a:pt x="3730" y="2538"/>
                  </a:moveTo>
                  <a:cubicBezTo>
                    <a:pt x="4363" y="2538"/>
                    <a:pt x="4978" y="3030"/>
                    <a:pt x="4978" y="3774"/>
                  </a:cubicBezTo>
                  <a:cubicBezTo>
                    <a:pt x="4978" y="4464"/>
                    <a:pt x="4430" y="5012"/>
                    <a:pt x="3740" y="5012"/>
                  </a:cubicBezTo>
                  <a:cubicBezTo>
                    <a:pt x="2644" y="5012"/>
                    <a:pt x="2097" y="3678"/>
                    <a:pt x="2882" y="2892"/>
                  </a:cubicBezTo>
                  <a:cubicBezTo>
                    <a:pt x="3127" y="2648"/>
                    <a:pt x="3430" y="2538"/>
                    <a:pt x="3730" y="2538"/>
                  </a:cubicBezTo>
                  <a:close/>
                  <a:moveTo>
                    <a:pt x="3730" y="1"/>
                  </a:moveTo>
                  <a:cubicBezTo>
                    <a:pt x="3639" y="1"/>
                    <a:pt x="3547" y="4"/>
                    <a:pt x="3454" y="11"/>
                  </a:cubicBezTo>
                  <a:cubicBezTo>
                    <a:pt x="1501" y="154"/>
                    <a:pt x="1" y="1797"/>
                    <a:pt x="25" y="3774"/>
                  </a:cubicBezTo>
                  <a:cubicBezTo>
                    <a:pt x="40" y="6066"/>
                    <a:pt x="1893" y="7491"/>
                    <a:pt x="3788" y="7491"/>
                  </a:cubicBezTo>
                  <a:cubicBezTo>
                    <a:pt x="4904" y="7491"/>
                    <a:pt x="6035" y="6997"/>
                    <a:pt x="6812" y="5893"/>
                  </a:cubicBezTo>
                  <a:cubicBezTo>
                    <a:pt x="6458" y="5610"/>
                    <a:pt x="6244" y="5163"/>
                    <a:pt x="6240" y="4714"/>
                  </a:cubicBezTo>
                  <a:lnTo>
                    <a:pt x="6240" y="4714"/>
                  </a:lnTo>
                  <a:cubicBezTo>
                    <a:pt x="6246" y="4005"/>
                    <a:pt x="6744" y="3392"/>
                    <a:pt x="7431" y="3226"/>
                  </a:cubicBezTo>
                  <a:cubicBezTo>
                    <a:pt x="7181" y="1365"/>
                    <a:pt x="5590" y="1"/>
                    <a:pt x="3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6" name="Google Shape;976;p17"/>
          <p:cNvGrpSpPr/>
          <p:nvPr/>
        </p:nvGrpSpPr>
        <p:grpSpPr>
          <a:xfrm>
            <a:off x="835132" y="3207841"/>
            <a:ext cx="320745" cy="364701"/>
            <a:chOff x="858945" y="3455516"/>
            <a:chExt cx="320745" cy="364701"/>
          </a:xfrm>
        </p:grpSpPr>
        <p:sp>
          <p:nvSpPr>
            <p:cNvPr id="977" name="Google Shape;977;p17"/>
            <p:cNvSpPr/>
            <p:nvPr/>
          </p:nvSpPr>
          <p:spPr>
            <a:xfrm>
              <a:off x="989205" y="3525516"/>
              <a:ext cx="61080" cy="57012"/>
            </a:xfrm>
            <a:custGeom>
              <a:rect b="b" l="l" r="r" t="t"/>
              <a:pathLst>
                <a:path extrusionOk="0" h="1668" w="1787">
                  <a:moveTo>
                    <a:pt x="881" y="0"/>
                  </a:moveTo>
                  <a:lnTo>
                    <a:pt x="691" y="405"/>
                  </a:lnTo>
                  <a:cubicBezTo>
                    <a:pt x="643" y="477"/>
                    <a:pt x="548" y="548"/>
                    <a:pt x="453" y="572"/>
                  </a:cubicBezTo>
                  <a:lnTo>
                    <a:pt x="0" y="643"/>
                  </a:lnTo>
                  <a:lnTo>
                    <a:pt x="333" y="953"/>
                  </a:lnTo>
                  <a:cubicBezTo>
                    <a:pt x="405" y="1024"/>
                    <a:pt x="429" y="1120"/>
                    <a:pt x="429" y="1239"/>
                  </a:cubicBezTo>
                  <a:lnTo>
                    <a:pt x="333" y="1667"/>
                  </a:lnTo>
                  <a:lnTo>
                    <a:pt x="738" y="1453"/>
                  </a:lnTo>
                  <a:cubicBezTo>
                    <a:pt x="786" y="1429"/>
                    <a:pt x="834" y="1429"/>
                    <a:pt x="881" y="1429"/>
                  </a:cubicBezTo>
                  <a:cubicBezTo>
                    <a:pt x="929" y="1429"/>
                    <a:pt x="976" y="1429"/>
                    <a:pt x="1024" y="1453"/>
                  </a:cubicBezTo>
                  <a:lnTo>
                    <a:pt x="1429" y="1667"/>
                  </a:lnTo>
                  <a:lnTo>
                    <a:pt x="1357" y="1239"/>
                  </a:lnTo>
                  <a:cubicBezTo>
                    <a:pt x="1334" y="1120"/>
                    <a:pt x="1381" y="1024"/>
                    <a:pt x="1453" y="953"/>
                  </a:cubicBezTo>
                  <a:lnTo>
                    <a:pt x="1786" y="643"/>
                  </a:lnTo>
                  <a:lnTo>
                    <a:pt x="1334" y="572"/>
                  </a:lnTo>
                  <a:cubicBezTo>
                    <a:pt x="1215" y="548"/>
                    <a:pt x="1143" y="500"/>
                    <a:pt x="1096" y="405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858945" y="3455516"/>
              <a:ext cx="320745" cy="257239"/>
            </a:xfrm>
            <a:custGeom>
              <a:rect b="b" l="l" r="r" t="t"/>
              <a:pathLst>
                <a:path extrusionOk="0" h="7526" w="9384">
                  <a:moveTo>
                    <a:pt x="1251" y="1256"/>
                  </a:moveTo>
                  <a:cubicBezTo>
                    <a:pt x="1567" y="1256"/>
                    <a:pt x="1882" y="1465"/>
                    <a:pt x="1882" y="1882"/>
                  </a:cubicBezTo>
                  <a:lnTo>
                    <a:pt x="1882" y="2810"/>
                  </a:lnTo>
                  <a:lnTo>
                    <a:pt x="1882" y="3120"/>
                  </a:lnTo>
                  <a:cubicBezTo>
                    <a:pt x="1191" y="3120"/>
                    <a:pt x="620" y="2572"/>
                    <a:pt x="620" y="1882"/>
                  </a:cubicBezTo>
                  <a:cubicBezTo>
                    <a:pt x="620" y="1465"/>
                    <a:pt x="935" y="1256"/>
                    <a:pt x="1251" y="1256"/>
                  </a:cubicBezTo>
                  <a:close/>
                  <a:moveTo>
                    <a:pt x="8142" y="1292"/>
                  </a:moveTo>
                  <a:cubicBezTo>
                    <a:pt x="8443" y="1292"/>
                    <a:pt x="8741" y="1489"/>
                    <a:pt x="8764" y="1882"/>
                  </a:cubicBezTo>
                  <a:cubicBezTo>
                    <a:pt x="8764" y="2572"/>
                    <a:pt x="8193" y="3120"/>
                    <a:pt x="7502" y="3120"/>
                  </a:cubicBezTo>
                  <a:lnTo>
                    <a:pt x="7502" y="1882"/>
                  </a:lnTo>
                  <a:cubicBezTo>
                    <a:pt x="7538" y="1489"/>
                    <a:pt x="7842" y="1292"/>
                    <a:pt x="8142" y="1292"/>
                  </a:cubicBezTo>
                  <a:close/>
                  <a:moveTo>
                    <a:pt x="4680" y="1030"/>
                  </a:moveTo>
                  <a:cubicBezTo>
                    <a:pt x="4787" y="1030"/>
                    <a:pt x="4895" y="1084"/>
                    <a:pt x="4954" y="1191"/>
                  </a:cubicBezTo>
                  <a:lnTo>
                    <a:pt x="5359" y="2024"/>
                  </a:lnTo>
                  <a:lnTo>
                    <a:pt x="6288" y="2144"/>
                  </a:lnTo>
                  <a:cubicBezTo>
                    <a:pt x="6550" y="2167"/>
                    <a:pt x="6669" y="2525"/>
                    <a:pt x="6454" y="2691"/>
                  </a:cubicBezTo>
                  <a:lnTo>
                    <a:pt x="6478" y="2691"/>
                  </a:lnTo>
                  <a:lnTo>
                    <a:pt x="5811" y="3334"/>
                  </a:lnTo>
                  <a:lnTo>
                    <a:pt x="5954" y="4239"/>
                  </a:lnTo>
                  <a:cubicBezTo>
                    <a:pt x="5978" y="4358"/>
                    <a:pt x="5931" y="4477"/>
                    <a:pt x="5835" y="4549"/>
                  </a:cubicBezTo>
                  <a:cubicBezTo>
                    <a:pt x="5783" y="4588"/>
                    <a:pt x="5723" y="4606"/>
                    <a:pt x="5660" y="4606"/>
                  </a:cubicBezTo>
                  <a:cubicBezTo>
                    <a:pt x="5609" y="4606"/>
                    <a:pt x="5555" y="4594"/>
                    <a:pt x="5502" y="4573"/>
                  </a:cubicBezTo>
                  <a:lnTo>
                    <a:pt x="4692" y="4144"/>
                  </a:lnTo>
                  <a:lnTo>
                    <a:pt x="3882" y="4573"/>
                  </a:lnTo>
                  <a:cubicBezTo>
                    <a:pt x="3829" y="4594"/>
                    <a:pt x="3775" y="4606"/>
                    <a:pt x="3724" y="4606"/>
                  </a:cubicBezTo>
                  <a:cubicBezTo>
                    <a:pt x="3661" y="4606"/>
                    <a:pt x="3602" y="4588"/>
                    <a:pt x="3549" y="4549"/>
                  </a:cubicBezTo>
                  <a:cubicBezTo>
                    <a:pt x="3454" y="4477"/>
                    <a:pt x="3406" y="4358"/>
                    <a:pt x="3430" y="4263"/>
                  </a:cubicBezTo>
                  <a:lnTo>
                    <a:pt x="3573" y="3334"/>
                  </a:lnTo>
                  <a:lnTo>
                    <a:pt x="2906" y="2691"/>
                  </a:lnTo>
                  <a:cubicBezTo>
                    <a:pt x="2716" y="2501"/>
                    <a:pt x="2835" y="2191"/>
                    <a:pt x="3073" y="2144"/>
                  </a:cubicBezTo>
                  <a:lnTo>
                    <a:pt x="4002" y="2024"/>
                  </a:lnTo>
                  <a:lnTo>
                    <a:pt x="4406" y="1191"/>
                  </a:lnTo>
                  <a:cubicBezTo>
                    <a:pt x="4466" y="1084"/>
                    <a:pt x="4573" y="1030"/>
                    <a:pt x="4680" y="1030"/>
                  </a:cubicBezTo>
                  <a:close/>
                  <a:moveTo>
                    <a:pt x="2192" y="0"/>
                  </a:moveTo>
                  <a:cubicBezTo>
                    <a:pt x="2025" y="0"/>
                    <a:pt x="1882" y="143"/>
                    <a:pt x="1882" y="310"/>
                  </a:cubicBezTo>
                  <a:lnTo>
                    <a:pt x="1882" y="786"/>
                  </a:lnTo>
                  <a:cubicBezTo>
                    <a:pt x="1681" y="671"/>
                    <a:pt x="1468" y="619"/>
                    <a:pt x="1260" y="619"/>
                  </a:cubicBezTo>
                  <a:cubicBezTo>
                    <a:pt x="604" y="619"/>
                    <a:pt x="1" y="1140"/>
                    <a:pt x="1" y="1882"/>
                  </a:cubicBezTo>
                  <a:cubicBezTo>
                    <a:pt x="1" y="2906"/>
                    <a:pt x="858" y="3739"/>
                    <a:pt x="1882" y="3763"/>
                  </a:cubicBezTo>
                  <a:lnTo>
                    <a:pt x="1954" y="3763"/>
                  </a:lnTo>
                  <a:cubicBezTo>
                    <a:pt x="2144" y="5025"/>
                    <a:pt x="2739" y="5835"/>
                    <a:pt x="3763" y="6144"/>
                  </a:cubicBezTo>
                  <a:lnTo>
                    <a:pt x="3763" y="6287"/>
                  </a:lnTo>
                  <a:cubicBezTo>
                    <a:pt x="3144" y="6430"/>
                    <a:pt x="2668" y="6906"/>
                    <a:pt x="2549" y="7526"/>
                  </a:cubicBezTo>
                  <a:lnTo>
                    <a:pt x="6859" y="7526"/>
                  </a:lnTo>
                  <a:cubicBezTo>
                    <a:pt x="6740" y="6906"/>
                    <a:pt x="6264" y="6430"/>
                    <a:pt x="5645" y="6287"/>
                  </a:cubicBezTo>
                  <a:lnTo>
                    <a:pt x="5645" y="6144"/>
                  </a:lnTo>
                  <a:cubicBezTo>
                    <a:pt x="6645" y="5835"/>
                    <a:pt x="7264" y="5025"/>
                    <a:pt x="7455" y="3763"/>
                  </a:cubicBezTo>
                  <a:lnTo>
                    <a:pt x="7526" y="3763"/>
                  </a:lnTo>
                  <a:cubicBezTo>
                    <a:pt x="8550" y="3739"/>
                    <a:pt x="9384" y="2906"/>
                    <a:pt x="9384" y="1882"/>
                  </a:cubicBezTo>
                  <a:cubicBezTo>
                    <a:pt x="9384" y="1191"/>
                    <a:pt x="8836" y="619"/>
                    <a:pt x="8145" y="619"/>
                  </a:cubicBezTo>
                  <a:lnTo>
                    <a:pt x="8121" y="619"/>
                  </a:lnTo>
                  <a:cubicBezTo>
                    <a:pt x="7907" y="619"/>
                    <a:pt x="7693" y="691"/>
                    <a:pt x="7502" y="786"/>
                  </a:cubicBezTo>
                  <a:lnTo>
                    <a:pt x="7502" y="310"/>
                  </a:lnTo>
                  <a:cubicBezTo>
                    <a:pt x="7502" y="143"/>
                    <a:pt x="7359" y="0"/>
                    <a:pt x="7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898833" y="3733057"/>
              <a:ext cx="241789" cy="87159"/>
            </a:xfrm>
            <a:custGeom>
              <a:rect b="b" l="l" r="r" t="t"/>
              <a:pathLst>
                <a:path extrusionOk="0" h="2550" w="7074">
                  <a:moveTo>
                    <a:pt x="4144" y="644"/>
                  </a:moveTo>
                  <a:cubicBezTo>
                    <a:pt x="4549" y="644"/>
                    <a:pt x="4549" y="1263"/>
                    <a:pt x="4144" y="1263"/>
                  </a:cubicBezTo>
                  <a:lnTo>
                    <a:pt x="2906" y="1263"/>
                  </a:lnTo>
                  <a:cubicBezTo>
                    <a:pt x="2477" y="1263"/>
                    <a:pt x="2477" y="644"/>
                    <a:pt x="2906" y="644"/>
                  </a:cubicBezTo>
                  <a:close/>
                  <a:moveTo>
                    <a:pt x="1644" y="1"/>
                  </a:moveTo>
                  <a:cubicBezTo>
                    <a:pt x="1120" y="1"/>
                    <a:pt x="715" y="430"/>
                    <a:pt x="715" y="954"/>
                  </a:cubicBezTo>
                  <a:lnTo>
                    <a:pt x="715" y="1930"/>
                  </a:lnTo>
                  <a:lnTo>
                    <a:pt x="405" y="1930"/>
                  </a:lnTo>
                  <a:cubicBezTo>
                    <a:pt x="1" y="1930"/>
                    <a:pt x="1" y="2549"/>
                    <a:pt x="405" y="2549"/>
                  </a:cubicBezTo>
                  <a:lnTo>
                    <a:pt x="6669" y="2549"/>
                  </a:lnTo>
                  <a:cubicBezTo>
                    <a:pt x="7074" y="2549"/>
                    <a:pt x="7074" y="1930"/>
                    <a:pt x="6669" y="1930"/>
                  </a:cubicBezTo>
                  <a:lnTo>
                    <a:pt x="6335" y="1930"/>
                  </a:lnTo>
                  <a:lnTo>
                    <a:pt x="6335" y="954"/>
                  </a:lnTo>
                  <a:cubicBezTo>
                    <a:pt x="6335" y="430"/>
                    <a:pt x="5907" y="1"/>
                    <a:pt x="5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17"/>
          <p:cNvGrpSpPr/>
          <p:nvPr/>
        </p:nvGrpSpPr>
        <p:grpSpPr>
          <a:xfrm>
            <a:off x="1604353" y="3212535"/>
            <a:ext cx="368768" cy="366102"/>
            <a:chOff x="1628166" y="3455447"/>
            <a:chExt cx="368768" cy="366102"/>
          </a:xfrm>
        </p:grpSpPr>
        <p:sp>
          <p:nvSpPr>
            <p:cNvPr id="981" name="Google Shape;981;p17"/>
            <p:cNvSpPr/>
            <p:nvPr/>
          </p:nvSpPr>
          <p:spPr>
            <a:xfrm>
              <a:off x="1712693" y="3648222"/>
              <a:ext cx="154015" cy="173327"/>
            </a:xfrm>
            <a:custGeom>
              <a:rect b="b" l="l" r="r" t="t"/>
              <a:pathLst>
                <a:path extrusionOk="0" h="5071" w="4506">
                  <a:moveTo>
                    <a:pt x="2290" y="0"/>
                  </a:moveTo>
                  <a:cubicBezTo>
                    <a:pt x="1981" y="0"/>
                    <a:pt x="1671" y="209"/>
                    <a:pt x="1671" y="625"/>
                  </a:cubicBezTo>
                  <a:cubicBezTo>
                    <a:pt x="1671" y="840"/>
                    <a:pt x="1790" y="1030"/>
                    <a:pt x="1981" y="1149"/>
                  </a:cubicBezTo>
                  <a:lnTo>
                    <a:pt x="1981" y="1864"/>
                  </a:lnTo>
                  <a:lnTo>
                    <a:pt x="1528" y="1864"/>
                  </a:lnTo>
                  <a:cubicBezTo>
                    <a:pt x="1100" y="1864"/>
                    <a:pt x="695" y="2173"/>
                    <a:pt x="623" y="2602"/>
                  </a:cubicBezTo>
                  <a:lnTo>
                    <a:pt x="99" y="4626"/>
                  </a:lnTo>
                  <a:cubicBezTo>
                    <a:pt x="1" y="4894"/>
                    <a:pt x="203" y="5070"/>
                    <a:pt x="404" y="5070"/>
                  </a:cubicBezTo>
                  <a:cubicBezTo>
                    <a:pt x="542" y="5070"/>
                    <a:pt x="680" y="4987"/>
                    <a:pt x="719" y="4793"/>
                  </a:cubicBezTo>
                  <a:lnTo>
                    <a:pt x="1242" y="2745"/>
                  </a:lnTo>
                  <a:cubicBezTo>
                    <a:pt x="1266" y="2602"/>
                    <a:pt x="1409" y="2507"/>
                    <a:pt x="1552" y="2507"/>
                  </a:cubicBezTo>
                  <a:lnTo>
                    <a:pt x="1981" y="2507"/>
                  </a:lnTo>
                  <a:lnTo>
                    <a:pt x="1981" y="4721"/>
                  </a:lnTo>
                  <a:cubicBezTo>
                    <a:pt x="1981" y="4924"/>
                    <a:pt x="2136" y="5025"/>
                    <a:pt x="2290" y="5025"/>
                  </a:cubicBezTo>
                  <a:cubicBezTo>
                    <a:pt x="2445" y="5025"/>
                    <a:pt x="2600" y="4924"/>
                    <a:pt x="2600" y="4721"/>
                  </a:cubicBezTo>
                  <a:lnTo>
                    <a:pt x="2600" y="2507"/>
                  </a:lnTo>
                  <a:lnTo>
                    <a:pt x="3029" y="2507"/>
                  </a:lnTo>
                  <a:cubicBezTo>
                    <a:pt x="3171" y="2507"/>
                    <a:pt x="3291" y="2626"/>
                    <a:pt x="3314" y="2769"/>
                  </a:cubicBezTo>
                  <a:lnTo>
                    <a:pt x="3838" y="4793"/>
                  </a:lnTo>
                  <a:cubicBezTo>
                    <a:pt x="3886" y="4936"/>
                    <a:pt x="4005" y="5031"/>
                    <a:pt x="4148" y="5031"/>
                  </a:cubicBezTo>
                  <a:lnTo>
                    <a:pt x="4243" y="5031"/>
                  </a:lnTo>
                  <a:cubicBezTo>
                    <a:pt x="4410" y="4983"/>
                    <a:pt x="4505" y="4817"/>
                    <a:pt x="4457" y="4650"/>
                  </a:cubicBezTo>
                  <a:lnTo>
                    <a:pt x="4481" y="4626"/>
                  </a:lnTo>
                  <a:lnTo>
                    <a:pt x="3957" y="2626"/>
                  </a:lnTo>
                  <a:cubicBezTo>
                    <a:pt x="3862" y="2173"/>
                    <a:pt x="3481" y="1864"/>
                    <a:pt x="3029" y="1864"/>
                  </a:cubicBezTo>
                  <a:lnTo>
                    <a:pt x="2624" y="1864"/>
                  </a:lnTo>
                  <a:lnTo>
                    <a:pt x="2624" y="1149"/>
                  </a:lnTo>
                  <a:cubicBezTo>
                    <a:pt x="2790" y="1030"/>
                    <a:pt x="2909" y="840"/>
                    <a:pt x="2909" y="625"/>
                  </a:cubicBezTo>
                  <a:cubicBezTo>
                    <a:pt x="2909" y="209"/>
                    <a:pt x="2600" y="0"/>
                    <a:pt x="2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1628166" y="3640771"/>
              <a:ext cx="74923" cy="95294"/>
            </a:xfrm>
            <a:custGeom>
              <a:rect b="b" l="l" r="r" t="t"/>
              <a:pathLst>
                <a:path extrusionOk="0" h="2788" w="2192">
                  <a:moveTo>
                    <a:pt x="357" y="1"/>
                  </a:moveTo>
                  <a:cubicBezTo>
                    <a:pt x="308" y="1"/>
                    <a:pt x="259" y="12"/>
                    <a:pt x="215" y="34"/>
                  </a:cubicBezTo>
                  <a:cubicBezTo>
                    <a:pt x="48" y="129"/>
                    <a:pt x="0" y="319"/>
                    <a:pt x="96" y="462"/>
                  </a:cubicBezTo>
                  <a:cubicBezTo>
                    <a:pt x="143" y="558"/>
                    <a:pt x="1358" y="2629"/>
                    <a:pt x="1358" y="2629"/>
                  </a:cubicBezTo>
                  <a:cubicBezTo>
                    <a:pt x="1418" y="2741"/>
                    <a:pt x="1512" y="2788"/>
                    <a:pt x="1609" y="2788"/>
                  </a:cubicBezTo>
                  <a:cubicBezTo>
                    <a:pt x="1819" y="2788"/>
                    <a:pt x="2036" y="2565"/>
                    <a:pt x="1906" y="2320"/>
                  </a:cubicBezTo>
                  <a:lnTo>
                    <a:pt x="1596" y="1796"/>
                  </a:lnTo>
                  <a:lnTo>
                    <a:pt x="2191" y="1439"/>
                  </a:lnTo>
                  <a:lnTo>
                    <a:pt x="1572" y="367"/>
                  </a:lnTo>
                  <a:lnTo>
                    <a:pt x="953" y="701"/>
                  </a:lnTo>
                  <a:lnTo>
                    <a:pt x="643" y="153"/>
                  </a:lnTo>
                  <a:cubicBezTo>
                    <a:pt x="578" y="54"/>
                    <a:pt x="466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1887011" y="3455447"/>
              <a:ext cx="109923" cy="147418"/>
            </a:xfrm>
            <a:custGeom>
              <a:rect b="b" l="l" r="r" t="t"/>
              <a:pathLst>
                <a:path extrusionOk="0" h="4313" w="3216">
                  <a:moveTo>
                    <a:pt x="974" y="0"/>
                  </a:moveTo>
                  <a:cubicBezTo>
                    <a:pt x="917" y="0"/>
                    <a:pt x="861" y="16"/>
                    <a:pt x="810" y="50"/>
                  </a:cubicBezTo>
                  <a:lnTo>
                    <a:pt x="0" y="502"/>
                  </a:lnTo>
                  <a:lnTo>
                    <a:pt x="2168" y="4313"/>
                  </a:lnTo>
                  <a:lnTo>
                    <a:pt x="3025" y="3836"/>
                  </a:lnTo>
                  <a:cubicBezTo>
                    <a:pt x="3168" y="3741"/>
                    <a:pt x="3215" y="3551"/>
                    <a:pt x="3120" y="3408"/>
                  </a:cubicBezTo>
                  <a:lnTo>
                    <a:pt x="1239" y="145"/>
                  </a:lnTo>
                  <a:cubicBezTo>
                    <a:pt x="1177" y="53"/>
                    <a:pt x="1076" y="0"/>
                    <a:pt x="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1838168" y="3483167"/>
              <a:ext cx="105035" cy="139625"/>
            </a:xfrm>
            <a:custGeom>
              <a:rect b="b" l="l" r="r" t="t"/>
              <a:pathLst>
                <a:path extrusionOk="0" h="4085" w="3073">
                  <a:moveTo>
                    <a:pt x="882" y="1"/>
                  </a:moveTo>
                  <a:lnTo>
                    <a:pt x="596" y="168"/>
                  </a:lnTo>
                  <a:cubicBezTo>
                    <a:pt x="167" y="430"/>
                    <a:pt x="1" y="1001"/>
                    <a:pt x="263" y="1454"/>
                  </a:cubicBezTo>
                  <a:lnTo>
                    <a:pt x="1525" y="3621"/>
                  </a:lnTo>
                  <a:cubicBezTo>
                    <a:pt x="1683" y="3921"/>
                    <a:pt x="1987" y="4085"/>
                    <a:pt x="2306" y="4085"/>
                  </a:cubicBezTo>
                  <a:cubicBezTo>
                    <a:pt x="2468" y="4085"/>
                    <a:pt x="2634" y="4042"/>
                    <a:pt x="2787" y="3954"/>
                  </a:cubicBezTo>
                  <a:lnTo>
                    <a:pt x="3073" y="381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1669763" y="3519774"/>
              <a:ext cx="65079" cy="54620"/>
            </a:xfrm>
            <a:custGeom>
              <a:rect b="b" l="l" r="r" t="t"/>
              <a:pathLst>
                <a:path extrusionOk="0" h="1598" w="1904">
                  <a:moveTo>
                    <a:pt x="1537" y="1"/>
                  </a:moveTo>
                  <a:cubicBezTo>
                    <a:pt x="1483" y="1"/>
                    <a:pt x="1428" y="17"/>
                    <a:pt x="1379" y="49"/>
                  </a:cubicBezTo>
                  <a:lnTo>
                    <a:pt x="308" y="668"/>
                  </a:lnTo>
                  <a:cubicBezTo>
                    <a:pt x="1" y="771"/>
                    <a:pt x="221" y="1259"/>
                    <a:pt x="470" y="1259"/>
                  </a:cubicBezTo>
                  <a:cubicBezTo>
                    <a:pt x="511" y="1259"/>
                    <a:pt x="553" y="1246"/>
                    <a:pt x="593" y="1216"/>
                  </a:cubicBezTo>
                  <a:lnTo>
                    <a:pt x="855" y="1049"/>
                  </a:lnTo>
                  <a:lnTo>
                    <a:pt x="1189" y="1597"/>
                  </a:lnTo>
                  <a:lnTo>
                    <a:pt x="1713" y="1288"/>
                  </a:lnTo>
                  <a:lnTo>
                    <a:pt x="1427" y="740"/>
                  </a:lnTo>
                  <a:lnTo>
                    <a:pt x="1689" y="597"/>
                  </a:lnTo>
                  <a:cubicBezTo>
                    <a:pt x="1855" y="502"/>
                    <a:pt x="1903" y="311"/>
                    <a:pt x="1808" y="168"/>
                  </a:cubicBezTo>
                  <a:cubicBezTo>
                    <a:pt x="1745" y="59"/>
                    <a:pt x="1642" y="1"/>
                    <a:pt x="1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1691638" y="3534471"/>
              <a:ext cx="184811" cy="160475"/>
            </a:xfrm>
            <a:custGeom>
              <a:rect b="b" l="l" r="r" t="t"/>
              <a:pathLst>
                <a:path extrusionOk="0" h="4695" w="5407">
                  <a:moveTo>
                    <a:pt x="3859" y="0"/>
                  </a:moveTo>
                  <a:lnTo>
                    <a:pt x="596" y="1858"/>
                  </a:lnTo>
                  <a:cubicBezTo>
                    <a:pt x="144" y="2120"/>
                    <a:pt x="1" y="2691"/>
                    <a:pt x="263" y="3144"/>
                  </a:cubicBezTo>
                  <a:lnTo>
                    <a:pt x="882" y="4239"/>
                  </a:lnTo>
                  <a:cubicBezTo>
                    <a:pt x="1037" y="4530"/>
                    <a:pt x="1350" y="4694"/>
                    <a:pt x="1679" y="4694"/>
                  </a:cubicBezTo>
                  <a:cubicBezTo>
                    <a:pt x="1754" y="4694"/>
                    <a:pt x="1831" y="4686"/>
                    <a:pt x="1906" y="4668"/>
                  </a:cubicBezTo>
                  <a:cubicBezTo>
                    <a:pt x="1739" y="4454"/>
                    <a:pt x="1668" y="4215"/>
                    <a:pt x="1668" y="3953"/>
                  </a:cubicBezTo>
                  <a:cubicBezTo>
                    <a:pt x="1668" y="3154"/>
                    <a:pt x="2298" y="2690"/>
                    <a:pt x="2931" y="2690"/>
                  </a:cubicBezTo>
                  <a:cubicBezTo>
                    <a:pt x="3391" y="2690"/>
                    <a:pt x="3853" y="2935"/>
                    <a:pt x="4073" y="3477"/>
                  </a:cubicBezTo>
                  <a:lnTo>
                    <a:pt x="5407" y="2691"/>
                  </a:lnTo>
                  <a:lnTo>
                    <a:pt x="3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17"/>
          <p:cNvGrpSpPr/>
          <p:nvPr/>
        </p:nvGrpSpPr>
        <p:grpSpPr>
          <a:xfrm>
            <a:off x="2404382" y="3212603"/>
            <a:ext cx="365487" cy="364769"/>
            <a:chOff x="2423432" y="3455516"/>
            <a:chExt cx="365487" cy="364769"/>
          </a:xfrm>
        </p:grpSpPr>
        <p:sp>
          <p:nvSpPr>
            <p:cNvPr id="988" name="Google Shape;988;p17"/>
            <p:cNvSpPr/>
            <p:nvPr/>
          </p:nvSpPr>
          <p:spPr>
            <a:xfrm>
              <a:off x="2433993" y="3455516"/>
              <a:ext cx="74923" cy="64224"/>
            </a:xfrm>
            <a:custGeom>
              <a:rect b="b" l="l" r="r" t="t"/>
              <a:pathLst>
                <a:path extrusionOk="0" h="1879" w="2192">
                  <a:moveTo>
                    <a:pt x="1263" y="0"/>
                  </a:moveTo>
                  <a:cubicBezTo>
                    <a:pt x="406" y="0"/>
                    <a:pt x="1" y="1000"/>
                    <a:pt x="596" y="1596"/>
                  </a:cubicBezTo>
                  <a:cubicBezTo>
                    <a:pt x="791" y="1790"/>
                    <a:pt x="1029" y="1878"/>
                    <a:pt x="1261" y="1878"/>
                  </a:cubicBezTo>
                  <a:cubicBezTo>
                    <a:pt x="1738" y="1878"/>
                    <a:pt x="2192" y="1506"/>
                    <a:pt x="2192" y="929"/>
                  </a:cubicBezTo>
                  <a:cubicBezTo>
                    <a:pt x="2192" y="429"/>
                    <a:pt x="1763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2563433" y="3455516"/>
              <a:ext cx="74923" cy="64053"/>
            </a:xfrm>
            <a:custGeom>
              <a:rect b="b" l="l" r="r" t="t"/>
              <a:pathLst>
                <a:path extrusionOk="0" h="1874" w="2192">
                  <a:moveTo>
                    <a:pt x="1239" y="0"/>
                  </a:moveTo>
                  <a:cubicBezTo>
                    <a:pt x="405" y="0"/>
                    <a:pt x="0" y="1000"/>
                    <a:pt x="572" y="1596"/>
                  </a:cubicBezTo>
                  <a:cubicBezTo>
                    <a:pt x="764" y="1788"/>
                    <a:pt x="1000" y="1873"/>
                    <a:pt x="1232" y="1873"/>
                  </a:cubicBezTo>
                  <a:cubicBezTo>
                    <a:pt x="1721" y="1873"/>
                    <a:pt x="2191" y="1494"/>
                    <a:pt x="2191" y="929"/>
                  </a:cubicBezTo>
                  <a:cubicBezTo>
                    <a:pt x="2191" y="429"/>
                    <a:pt x="1763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2692018" y="3455516"/>
              <a:ext cx="74923" cy="64053"/>
            </a:xfrm>
            <a:custGeom>
              <a:rect b="b" l="l" r="r" t="t"/>
              <a:pathLst>
                <a:path extrusionOk="0" h="1874" w="2192">
                  <a:moveTo>
                    <a:pt x="1263" y="0"/>
                  </a:moveTo>
                  <a:cubicBezTo>
                    <a:pt x="430" y="0"/>
                    <a:pt x="1" y="1000"/>
                    <a:pt x="596" y="1596"/>
                  </a:cubicBezTo>
                  <a:cubicBezTo>
                    <a:pt x="788" y="1788"/>
                    <a:pt x="1022" y="1873"/>
                    <a:pt x="1251" y="1873"/>
                  </a:cubicBezTo>
                  <a:cubicBezTo>
                    <a:pt x="1732" y="1873"/>
                    <a:pt x="2192" y="1494"/>
                    <a:pt x="2192" y="929"/>
                  </a:cubicBezTo>
                  <a:cubicBezTo>
                    <a:pt x="2192" y="405"/>
                    <a:pt x="1787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2423432" y="3584101"/>
              <a:ext cx="365487" cy="43204"/>
            </a:xfrm>
            <a:custGeom>
              <a:rect b="b" l="l" r="r" t="t"/>
              <a:pathLst>
                <a:path extrusionOk="0" h="1264" w="10693">
                  <a:moveTo>
                    <a:pt x="0" y="1"/>
                  </a:moveTo>
                  <a:lnTo>
                    <a:pt x="0" y="953"/>
                  </a:lnTo>
                  <a:cubicBezTo>
                    <a:pt x="0" y="1120"/>
                    <a:pt x="143" y="1263"/>
                    <a:pt x="310" y="1263"/>
                  </a:cubicBezTo>
                  <a:lnTo>
                    <a:pt x="10359" y="1263"/>
                  </a:lnTo>
                  <a:cubicBezTo>
                    <a:pt x="10550" y="1263"/>
                    <a:pt x="10693" y="1120"/>
                    <a:pt x="10693" y="953"/>
                  </a:cubicBezTo>
                  <a:lnTo>
                    <a:pt x="106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2683063" y="3530404"/>
              <a:ext cx="104249" cy="31753"/>
            </a:xfrm>
            <a:custGeom>
              <a:rect b="b" l="l" r="r" t="t"/>
              <a:pathLst>
                <a:path extrusionOk="0" h="929" w="3050">
                  <a:moveTo>
                    <a:pt x="596" y="0"/>
                  </a:moveTo>
                  <a:cubicBezTo>
                    <a:pt x="287" y="214"/>
                    <a:pt x="72" y="548"/>
                    <a:pt x="1" y="929"/>
                  </a:cubicBezTo>
                  <a:lnTo>
                    <a:pt x="3049" y="929"/>
                  </a:lnTo>
                  <a:cubicBezTo>
                    <a:pt x="2978" y="548"/>
                    <a:pt x="2763" y="214"/>
                    <a:pt x="2454" y="0"/>
                  </a:cubicBezTo>
                  <a:cubicBezTo>
                    <a:pt x="2180" y="203"/>
                    <a:pt x="1853" y="304"/>
                    <a:pt x="1525" y="304"/>
                  </a:cubicBezTo>
                  <a:cubicBezTo>
                    <a:pt x="1198" y="304"/>
                    <a:pt x="870" y="203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2553658" y="3530404"/>
              <a:ext cx="105035" cy="31753"/>
            </a:xfrm>
            <a:custGeom>
              <a:rect b="b" l="l" r="r" t="t"/>
              <a:pathLst>
                <a:path extrusionOk="0" h="929" w="3073">
                  <a:moveTo>
                    <a:pt x="596" y="0"/>
                  </a:moveTo>
                  <a:cubicBezTo>
                    <a:pt x="286" y="214"/>
                    <a:pt x="72" y="548"/>
                    <a:pt x="0" y="929"/>
                  </a:cubicBezTo>
                  <a:lnTo>
                    <a:pt x="3073" y="929"/>
                  </a:lnTo>
                  <a:cubicBezTo>
                    <a:pt x="2977" y="548"/>
                    <a:pt x="2763" y="214"/>
                    <a:pt x="2477" y="0"/>
                  </a:cubicBezTo>
                  <a:lnTo>
                    <a:pt x="2453" y="0"/>
                  </a:lnTo>
                  <a:cubicBezTo>
                    <a:pt x="2180" y="203"/>
                    <a:pt x="1852" y="304"/>
                    <a:pt x="1525" y="304"/>
                  </a:cubicBezTo>
                  <a:cubicBezTo>
                    <a:pt x="1197" y="304"/>
                    <a:pt x="870" y="203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2425038" y="3530404"/>
              <a:ext cx="104249" cy="31753"/>
            </a:xfrm>
            <a:custGeom>
              <a:rect b="b" l="l" r="r" t="t"/>
              <a:pathLst>
                <a:path extrusionOk="0" h="929" w="3050">
                  <a:moveTo>
                    <a:pt x="596" y="0"/>
                  </a:moveTo>
                  <a:cubicBezTo>
                    <a:pt x="287" y="214"/>
                    <a:pt x="72" y="548"/>
                    <a:pt x="1" y="929"/>
                  </a:cubicBezTo>
                  <a:lnTo>
                    <a:pt x="3049" y="929"/>
                  </a:lnTo>
                  <a:cubicBezTo>
                    <a:pt x="2978" y="548"/>
                    <a:pt x="2763" y="214"/>
                    <a:pt x="2454" y="0"/>
                  </a:cubicBezTo>
                  <a:cubicBezTo>
                    <a:pt x="2180" y="203"/>
                    <a:pt x="1852" y="304"/>
                    <a:pt x="1525" y="304"/>
                  </a:cubicBezTo>
                  <a:cubicBezTo>
                    <a:pt x="1197" y="304"/>
                    <a:pt x="870" y="203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2433993" y="3648427"/>
              <a:ext cx="74923" cy="64498"/>
            </a:xfrm>
            <a:custGeom>
              <a:rect b="b" l="l" r="r" t="t"/>
              <a:pathLst>
                <a:path extrusionOk="0" h="1887" w="2192">
                  <a:moveTo>
                    <a:pt x="1263" y="0"/>
                  </a:moveTo>
                  <a:cubicBezTo>
                    <a:pt x="429" y="0"/>
                    <a:pt x="1" y="1024"/>
                    <a:pt x="596" y="1620"/>
                  </a:cubicBezTo>
                  <a:cubicBezTo>
                    <a:pt x="788" y="1803"/>
                    <a:pt x="1021" y="1886"/>
                    <a:pt x="1250" y="1886"/>
                  </a:cubicBezTo>
                  <a:cubicBezTo>
                    <a:pt x="1732" y="1886"/>
                    <a:pt x="2192" y="1518"/>
                    <a:pt x="2192" y="953"/>
                  </a:cubicBezTo>
                  <a:cubicBezTo>
                    <a:pt x="2192" y="429"/>
                    <a:pt x="1787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2563433" y="3648427"/>
              <a:ext cx="74923" cy="64224"/>
            </a:xfrm>
            <a:custGeom>
              <a:rect b="b" l="l" r="r" t="t"/>
              <a:pathLst>
                <a:path extrusionOk="0" h="1879" w="2192">
                  <a:moveTo>
                    <a:pt x="1239" y="0"/>
                  </a:moveTo>
                  <a:cubicBezTo>
                    <a:pt x="405" y="0"/>
                    <a:pt x="0" y="1000"/>
                    <a:pt x="572" y="1596"/>
                  </a:cubicBezTo>
                  <a:cubicBezTo>
                    <a:pt x="767" y="1791"/>
                    <a:pt x="1009" y="1879"/>
                    <a:pt x="1246" y="1879"/>
                  </a:cubicBezTo>
                  <a:cubicBezTo>
                    <a:pt x="1729" y="1879"/>
                    <a:pt x="2191" y="1513"/>
                    <a:pt x="2191" y="953"/>
                  </a:cubicBezTo>
                  <a:cubicBezTo>
                    <a:pt x="2191" y="429"/>
                    <a:pt x="1763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2692018" y="3648427"/>
              <a:ext cx="74923" cy="64498"/>
            </a:xfrm>
            <a:custGeom>
              <a:rect b="b" l="l" r="r" t="t"/>
              <a:pathLst>
                <a:path extrusionOk="0" h="1887" w="2192">
                  <a:moveTo>
                    <a:pt x="1263" y="0"/>
                  </a:moveTo>
                  <a:cubicBezTo>
                    <a:pt x="430" y="0"/>
                    <a:pt x="1" y="1024"/>
                    <a:pt x="596" y="1620"/>
                  </a:cubicBezTo>
                  <a:cubicBezTo>
                    <a:pt x="788" y="1803"/>
                    <a:pt x="1021" y="1886"/>
                    <a:pt x="1250" y="1886"/>
                  </a:cubicBezTo>
                  <a:cubicBezTo>
                    <a:pt x="1732" y="1886"/>
                    <a:pt x="2192" y="1518"/>
                    <a:pt x="2192" y="953"/>
                  </a:cubicBezTo>
                  <a:cubicBezTo>
                    <a:pt x="2192" y="429"/>
                    <a:pt x="1787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2423432" y="3777013"/>
              <a:ext cx="365487" cy="43272"/>
            </a:xfrm>
            <a:custGeom>
              <a:rect b="b" l="l" r="r" t="t"/>
              <a:pathLst>
                <a:path extrusionOk="0" h="1266" w="10693">
                  <a:moveTo>
                    <a:pt x="0" y="1"/>
                  </a:moveTo>
                  <a:lnTo>
                    <a:pt x="0" y="953"/>
                  </a:lnTo>
                  <a:cubicBezTo>
                    <a:pt x="0" y="1130"/>
                    <a:pt x="123" y="1266"/>
                    <a:pt x="274" y="1266"/>
                  </a:cubicBezTo>
                  <a:cubicBezTo>
                    <a:pt x="285" y="1266"/>
                    <a:pt x="298" y="1265"/>
                    <a:pt x="310" y="1263"/>
                  </a:cubicBezTo>
                  <a:lnTo>
                    <a:pt x="10359" y="1263"/>
                  </a:lnTo>
                  <a:cubicBezTo>
                    <a:pt x="10373" y="1265"/>
                    <a:pt x="10387" y="1266"/>
                    <a:pt x="10401" y="1266"/>
                  </a:cubicBezTo>
                  <a:cubicBezTo>
                    <a:pt x="10570" y="1266"/>
                    <a:pt x="10693" y="1130"/>
                    <a:pt x="10693" y="953"/>
                  </a:cubicBezTo>
                  <a:lnTo>
                    <a:pt x="106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2683063" y="3723316"/>
              <a:ext cx="104249" cy="32574"/>
            </a:xfrm>
            <a:custGeom>
              <a:rect b="b" l="l" r="r" t="t"/>
              <a:pathLst>
                <a:path extrusionOk="0" h="953" w="3050">
                  <a:moveTo>
                    <a:pt x="596" y="0"/>
                  </a:moveTo>
                  <a:cubicBezTo>
                    <a:pt x="287" y="238"/>
                    <a:pt x="72" y="572"/>
                    <a:pt x="1" y="953"/>
                  </a:cubicBezTo>
                  <a:lnTo>
                    <a:pt x="3049" y="953"/>
                  </a:lnTo>
                  <a:cubicBezTo>
                    <a:pt x="2978" y="572"/>
                    <a:pt x="2763" y="238"/>
                    <a:pt x="2454" y="0"/>
                  </a:cubicBezTo>
                  <a:cubicBezTo>
                    <a:pt x="2180" y="214"/>
                    <a:pt x="1853" y="322"/>
                    <a:pt x="1525" y="322"/>
                  </a:cubicBezTo>
                  <a:cubicBezTo>
                    <a:pt x="1198" y="322"/>
                    <a:pt x="870" y="214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2553658" y="3723316"/>
              <a:ext cx="105035" cy="32574"/>
            </a:xfrm>
            <a:custGeom>
              <a:rect b="b" l="l" r="r" t="t"/>
              <a:pathLst>
                <a:path extrusionOk="0" h="953" w="3073">
                  <a:moveTo>
                    <a:pt x="596" y="0"/>
                  </a:moveTo>
                  <a:cubicBezTo>
                    <a:pt x="286" y="238"/>
                    <a:pt x="72" y="572"/>
                    <a:pt x="0" y="953"/>
                  </a:cubicBezTo>
                  <a:lnTo>
                    <a:pt x="3073" y="953"/>
                  </a:lnTo>
                  <a:cubicBezTo>
                    <a:pt x="2977" y="572"/>
                    <a:pt x="2763" y="238"/>
                    <a:pt x="2477" y="0"/>
                  </a:cubicBezTo>
                  <a:lnTo>
                    <a:pt x="2453" y="0"/>
                  </a:lnTo>
                  <a:cubicBezTo>
                    <a:pt x="2180" y="214"/>
                    <a:pt x="1852" y="322"/>
                    <a:pt x="1525" y="322"/>
                  </a:cubicBezTo>
                  <a:cubicBezTo>
                    <a:pt x="1197" y="322"/>
                    <a:pt x="870" y="214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2425038" y="3723316"/>
              <a:ext cx="104249" cy="32574"/>
            </a:xfrm>
            <a:custGeom>
              <a:rect b="b" l="l" r="r" t="t"/>
              <a:pathLst>
                <a:path extrusionOk="0" h="953" w="3050">
                  <a:moveTo>
                    <a:pt x="596" y="0"/>
                  </a:moveTo>
                  <a:cubicBezTo>
                    <a:pt x="287" y="238"/>
                    <a:pt x="72" y="572"/>
                    <a:pt x="1" y="953"/>
                  </a:cubicBezTo>
                  <a:lnTo>
                    <a:pt x="3049" y="953"/>
                  </a:lnTo>
                  <a:cubicBezTo>
                    <a:pt x="2978" y="572"/>
                    <a:pt x="2763" y="238"/>
                    <a:pt x="2454" y="0"/>
                  </a:cubicBezTo>
                  <a:cubicBezTo>
                    <a:pt x="2180" y="214"/>
                    <a:pt x="1852" y="322"/>
                    <a:pt x="1525" y="322"/>
                  </a:cubicBezTo>
                  <a:cubicBezTo>
                    <a:pt x="1197" y="322"/>
                    <a:pt x="870" y="214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17"/>
          <p:cNvGrpSpPr/>
          <p:nvPr/>
        </p:nvGrpSpPr>
        <p:grpSpPr>
          <a:xfrm>
            <a:off x="3975477" y="3212603"/>
            <a:ext cx="379090" cy="364769"/>
            <a:chOff x="3989764" y="3455516"/>
            <a:chExt cx="379090" cy="364769"/>
          </a:xfrm>
        </p:grpSpPr>
        <p:sp>
          <p:nvSpPr>
            <p:cNvPr id="1003" name="Google Shape;1003;p17"/>
            <p:cNvSpPr/>
            <p:nvPr/>
          </p:nvSpPr>
          <p:spPr>
            <a:xfrm>
              <a:off x="4128706" y="3691563"/>
              <a:ext cx="22012" cy="128654"/>
            </a:xfrm>
            <a:custGeom>
              <a:rect b="b" l="l" r="r" t="t"/>
              <a:pathLst>
                <a:path extrusionOk="0" h="3764" w="644">
                  <a:moveTo>
                    <a:pt x="310" y="0"/>
                  </a:moveTo>
                  <a:cubicBezTo>
                    <a:pt x="143" y="0"/>
                    <a:pt x="24" y="119"/>
                    <a:pt x="1" y="310"/>
                  </a:cubicBezTo>
                  <a:lnTo>
                    <a:pt x="1" y="3763"/>
                  </a:lnTo>
                  <a:lnTo>
                    <a:pt x="644" y="3763"/>
                  </a:lnTo>
                  <a:lnTo>
                    <a:pt x="644" y="310"/>
                  </a:lnTo>
                  <a:cubicBezTo>
                    <a:pt x="644" y="119"/>
                    <a:pt x="50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4064414" y="3626450"/>
              <a:ext cx="237688" cy="193835"/>
            </a:xfrm>
            <a:custGeom>
              <a:rect b="b" l="l" r="r" t="t"/>
              <a:pathLst>
                <a:path extrusionOk="0" h="5671" w="6954">
                  <a:moveTo>
                    <a:pt x="0" y="0"/>
                  </a:moveTo>
                  <a:lnTo>
                    <a:pt x="0" y="5358"/>
                  </a:lnTo>
                  <a:cubicBezTo>
                    <a:pt x="0" y="5514"/>
                    <a:pt x="125" y="5670"/>
                    <a:pt x="297" y="5670"/>
                  </a:cubicBezTo>
                  <a:cubicBezTo>
                    <a:pt x="309" y="5670"/>
                    <a:pt x="321" y="5670"/>
                    <a:pt x="334" y="5668"/>
                  </a:cubicBezTo>
                  <a:lnTo>
                    <a:pt x="1262" y="5668"/>
                  </a:lnTo>
                  <a:lnTo>
                    <a:pt x="1262" y="2215"/>
                  </a:lnTo>
                  <a:cubicBezTo>
                    <a:pt x="1298" y="1620"/>
                    <a:pt x="1751" y="1322"/>
                    <a:pt x="2203" y="1322"/>
                  </a:cubicBezTo>
                  <a:cubicBezTo>
                    <a:pt x="2655" y="1322"/>
                    <a:pt x="3108" y="1620"/>
                    <a:pt x="3144" y="2215"/>
                  </a:cubicBezTo>
                  <a:lnTo>
                    <a:pt x="3144" y="5668"/>
                  </a:lnTo>
                  <a:lnTo>
                    <a:pt x="3810" y="5668"/>
                  </a:lnTo>
                  <a:lnTo>
                    <a:pt x="3810" y="2215"/>
                  </a:lnTo>
                  <a:cubicBezTo>
                    <a:pt x="3810" y="1584"/>
                    <a:pt x="4281" y="1268"/>
                    <a:pt x="4751" y="1268"/>
                  </a:cubicBezTo>
                  <a:cubicBezTo>
                    <a:pt x="5221" y="1268"/>
                    <a:pt x="5692" y="1584"/>
                    <a:pt x="5692" y="2215"/>
                  </a:cubicBezTo>
                  <a:lnTo>
                    <a:pt x="5692" y="5668"/>
                  </a:lnTo>
                  <a:lnTo>
                    <a:pt x="6621" y="5668"/>
                  </a:lnTo>
                  <a:cubicBezTo>
                    <a:pt x="6787" y="5668"/>
                    <a:pt x="6954" y="5525"/>
                    <a:pt x="6930" y="5358"/>
                  </a:cubicBez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4216617" y="3691563"/>
              <a:ext cx="21192" cy="128654"/>
            </a:xfrm>
            <a:custGeom>
              <a:rect b="b" l="l" r="r" t="t"/>
              <a:pathLst>
                <a:path extrusionOk="0" h="3764" w="620">
                  <a:moveTo>
                    <a:pt x="286" y="0"/>
                  </a:moveTo>
                  <a:cubicBezTo>
                    <a:pt x="120" y="0"/>
                    <a:pt x="0" y="143"/>
                    <a:pt x="0" y="310"/>
                  </a:cubicBezTo>
                  <a:lnTo>
                    <a:pt x="0" y="3763"/>
                  </a:lnTo>
                  <a:lnTo>
                    <a:pt x="620" y="3763"/>
                  </a:lnTo>
                  <a:lnTo>
                    <a:pt x="620" y="310"/>
                  </a:lnTo>
                  <a:cubicBezTo>
                    <a:pt x="620" y="119"/>
                    <a:pt x="477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4035907" y="3455516"/>
              <a:ext cx="293880" cy="42349"/>
            </a:xfrm>
            <a:custGeom>
              <a:rect b="b" l="l" r="r" t="t"/>
              <a:pathLst>
                <a:path extrusionOk="0" h="1239" w="8598">
                  <a:moveTo>
                    <a:pt x="834" y="0"/>
                  </a:moveTo>
                  <a:cubicBezTo>
                    <a:pt x="1" y="0"/>
                    <a:pt x="1" y="1239"/>
                    <a:pt x="834" y="1239"/>
                  </a:cubicBezTo>
                  <a:lnTo>
                    <a:pt x="7764" y="1239"/>
                  </a:lnTo>
                  <a:cubicBezTo>
                    <a:pt x="8598" y="1239"/>
                    <a:pt x="8598" y="0"/>
                    <a:pt x="7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3989764" y="3519706"/>
              <a:ext cx="379090" cy="84801"/>
            </a:xfrm>
            <a:custGeom>
              <a:rect b="b" l="l" r="r" t="t"/>
              <a:pathLst>
                <a:path extrusionOk="0" h="2481" w="11091">
                  <a:moveTo>
                    <a:pt x="10134" y="1"/>
                  </a:moveTo>
                  <a:cubicBezTo>
                    <a:pt x="10112" y="1"/>
                    <a:pt x="10089" y="2"/>
                    <a:pt x="10067" y="4"/>
                  </a:cubicBezTo>
                  <a:lnTo>
                    <a:pt x="1255" y="4"/>
                  </a:lnTo>
                  <a:cubicBezTo>
                    <a:pt x="1246" y="3"/>
                    <a:pt x="1236" y="3"/>
                    <a:pt x="1227" y="3"/>
                  </a:cubicBezTo>
                  <a:cubicBezTo>
                    <a:pt x="412" y="3"/>
                    <a:pt x="0" y="1011"/>
                    <a:pt x="589" y="1599"/>
                  </a:cubicBezTo>
                  <a:cubicBezTo>
                    <a:pt x="774" y="1768"/>
                    <a:pt x="1019" y="1865"/>
                    <a:pt x="1265" y="1865"/>
                  </a:cubicBezTo>
                  <a:cubicBezTo>
                    <a:pt x="1366" y="1865"/>
                    <a:pt x="1468" y="1848"/>
                    <a:pt x="1565" y="1813"/>
                  </a:cubicBezTo>
                  <a:cubicBezTo>
                    <a:pt x="1708" y="1766"/>
                    <a:pt x="1827" y="1694"/>
                    <a:pt x="1922" y="1599"/>
                  </a:cubicBezTo>
                  <a:cubicBezTo>
                    <a:pt x="2041" y="1480"/>
                    <a:pt x="2041" y="1266"/>
                    <a:pt x="1922" y="1147"/>
                  </a:cubicBezTo>
                  <a:cubicBezTo>
                    <a:pt x="1863" y="1087"/>
                    <a:pt x="1779" y="1057"/>
                    <a:pt x="1696" y="1057"/>
                  </a:cubicBezTo>
                  <a:cubicBezTo>
                    <a:pt x="1613" y="1057"/>
                    <a:pt x="1529" y="1087"/>
                    <a:pt x="1470" y="1147"/>
                  </a:cubicBezTo>
                  <a:cubicBezTo>
                    <a:pt x="1403" y="1213"/>
                    <a:pt x="1329" y="1241"/>
                    <a:pt x="1258" y="1241"/>
                  </a:cubicBezTo>
                  <a:cubicBezTo>
                    <a:pt x="1023" y="1241"/>
                    <a:pt x="822" y="937"/>
                    <a:pt x="1041" y="718"/>
                  </a:cubicBezTo>
                  <a:cubicBezTo>
                    <a:pt x="1250" y="499"/>
                    <a:pt x="1477" y="409"/>
                    <a:pt x="1693" y="409"/>
                  </a:cubicBezTo>
                  <a:cubicBezTo>
                    <a:pt x="2558" y="409"/>
                    <a:pt x="3238" y="1866"/>
                    <a:pt x="1827" y="2361"/>
                  </a:cubicBezTo>
                  <a:cubicBezTo>
                    <a:pt x="1922" y="2456"/>
                    <a:pt x="2065" y="2480"/>
                    <a:pt x="2184" y="2480"/>
                  </a:cubicBezTo>
                  <a:lnTo>
                    <a:pt x="9114" y="2480"/>
                  </a:lnTo>
                  <a:cubicBezTo>
                    <a:pt x="9257" y="2480"/>
                    <a:pt x="9376" y="2456"/>
                    <a:pt x="9471" y="2385"/>
                  </a:cubicBezTo>
                  <a:cubicBezTo>
                    <a:pt x="8805" y="2123"/>
                    <a:pt x="8590" y="1551"/>
                    <a:pt x="8686" y="1242"/>
                  </a:cubicBezTo>
                  <a:cubicBezTo>
                    <a:pt x="8763" y="745"/>
                    <a:pt x="9185" y="441"/>
                    <a:pt x="9621" y="441"/>
                  </a:cubicBezTo>
                  <a:cubicBezTo>
                    <a:pt x="9854" y="441"/>
                    <a:pt x="10090" y="527"/>
                    <a:pt x="10281" y="718"/>
                  </a:cubicBezTo>
                  <a:cubicBezTo>
                    <a:pt x="10400" y="837"/>
                    <a:pt x="10400" y="1028"/>
                    <a:pt x="10281" y="1147"/>
                  </a:cubicBezTo>
                  <a:cubicBezTo>
                    <a:pt x="10222" y="1206"/>
                    <a:pt x="10138" y="1236"/>
                    <a:pt x="10055" y="1236"/>
                  </a:cubicBezTo>
                  <a:cubicBezTo>
                    <a:pt x="9972" y="1236"/>
                    <a:pt x="9888" y="1206"/>
                    <a:pt x="9829" y="1147"/>
                  </a:cubicBezTo>
                  <a:cubicBezTo>
                    <a:pt x="9764" y="1088"/>
                    <a:pt x="9694" y="1062"/>
                    <a:pt x="9626" y="1062"/>
                  </a:cubicBezTo>
                  <a:cubicBezTo>
                    <a:pt x="9394" y="1062"/>
                    <a:pt x="9197" y="1359"/>
                    <a:pt x="9400" y="1599"/>
                  </a:cubicBezTo>
                  <a:cubicBezTo>
                    <a:pt x="9567" y="1766"/>
                    <a:pt x="9805" y="1861"/>
                    <a:pt x="10067" y="1861"/>
                  </a:cubicBezTo>
                  <a:cubicBezTo>
                    <a:pt x="10305" y="1861"/>
                    <a:pt x="10543" y="1766"/>
                    <a:pt x="10710" y="1599"/>
                  </a:cubicBezTo>
                  <a:cubicBezTo>
                    <a:pt x="11091" y="1218"/>
                    <a:pt x="11091" y="623"/>
                    <a:pt x="10710" y="266"/>
                  </a:cubicBezTo>
                  <a:lnTo>
                    <a:pt x="10734" y="266"/>
                  </a:lnTo>
                  <a:cubicBezTo>
                    <a:pt x="10581" y="113"/>
                    <a:pt x="10369" y="1"/>
                    <a:pt x="10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17"/>
          <p:cNvGrpSpPr/>
          <p:nvPr/>
        </p:nvGrpSpPr>
        <p:grpSpPr>
          <a:xfrm>
            <a:off x="4799671" y="3212603"/>
            <a:ext cx="335374" cy="364701"/>
            <a:chOff x="4809196" y="3455516"/>
            <a:chExt cx="335374" cy="364701"/>
          </a:xfrm>
        </p:grpSpPr>
        <p:sp>
          <p:nvSpPr>
            <p:cNvPr id="1009" name="Google Shape;1009;p17"/>
            <p:cNvSpPr/>
            <p:nvPr/>
          </p:nvSpPr>
          <p:spPr>
            <a:xfrm>
              <a:off x="4809196" y="3455516"/>
              <a:ext cx="335374" cy="364701"/>
            </a:xfrm>
            <a:custGeom>
              <a:rect b="b" l="l" r="r" t="t"/>
              <a:pathLst>
                <a:path extrusionOk="0" h="10670" w="9812">
                  <a:moveTo>
                    <a:pt x="4930" y="619"/>
                  </a:moveTo>
                  <a:cubicBezTo>
                    <a:pt x="5335" y="619"/>
                    <a:pt x="5811" y="1310"/>
                    <a:pt x="6121" y="2405"/>
                  </a:cubicBezTo>
                  <a:cubicBezTo>
                    <a:pt x="5692" y="2548"/>
                    <a:pt x="5311" y="2691"/>
                    <a:pt x="4930" y="2882"/>
                  </a:cubicBezTo>
                  <a:cubicBezTo>
                    <a:pt x="4525" y="2691"/>
                    <a:pt x="4144" y="2548"/>
                    <a:pt x="3739" y="2405"/>
                  </a:cubicBezTo>
                  <a:cubicBezTo>
                    <a:pt x="4025" y="1310"/>
                    <a:pt x="4478" y="619"/>
                    <a:pt x="4930" y="619"/>
                  </a:cubicBezTo>
                  <a:close/>
                  <a:moveTo>
                    <a:pt x="3573" y="3001"/>
                  </a:moveTo>
                  <a:cubicBezTo>
                    <a:pt x="3787" y="3072"/>
                    <a:pt x="3977" y="3144"/>
                    <a:pt x="4192" y="3239"/>
                  </a:cubicBezTo>
                  <a:cubicBezTo>
                    <a:pt x="3930" y="3358"/>
                    <a:pt x="3692" y="3501"/>
                    <a:pt x="3477" y="3644"/>
                  </a:cubicBezTo>
                  <a:cubicBezTo>
                    <a:pt x="3501" y="3429"/>
                    <a:pt x="3525" y="3215"/>
                    <a:pt x="3573" y="3001"/>
                  </a:cubicBezTo>
                  <a:close/>
                  <a:moveTo>
                    <a:pt x="6240" y="3025"/>
                  </a:moveTo>
                  <a:cubicBezTo>
                    <a:pt x="6286" y="3210"/>
                    <a:pt x="6333" y="3419"/>
                    <a:pt x="6357" y="3650"/>
                  </a:cubicBezTo>
                  <a:lnTo>
                    <a:pt x="6357" y="3650"/>
                  </a:lnTo>
                  <a:cubicBezTo>
                    <a:pt x="6127" y="3491"/>
                    <a:pt x="5897" y="3354"/>
                    <a:pt x="5644" y="3239"/>
                  </a:cubicBezTo>
                  <a:cubicBezTo>
                    <a:pt x="5859" y="3168"/>
                    <a:pt x="6073" y="3072"/>
                    <a:pt x="6240" y="3025"/>
                  </a:cubicBezTo>
                  <a:close/>
                  <a:moveTo>
                    <a:pt x="2096" y="2691"/>
                  </a:moveTo>
                  <a:cubicBezTo>
                    <a:pt x="2406" y="2715"/>
                    <a:pt x="2691" y="2763"/>
                    <a:pt x="3001" y="2834"/>
                  </a:cubicBezTo>
                  <a:cubicBezTo>
                    <a:pt x="2906" y="3263"/>
                    <a:pt x="2834" y="3691"/>
                    <a:pt x="2811" y="4120"/>
                  </a:cubicBezTo>
                  <a:cubicBezTo>
                    <a:pt x="2453" y="4358"/>
                    <a:pt x="2120" y="4620"/>
                    <a:pt x="1810" y="4906"/>
                  </a:cubicBezTo>
                  <a:cubicBezTo>
                    <a:pt x="1667" y="4787"/>
                    <a:pt x="1548" y="4644"/>
                    <a:pt x="1453" y="4525"/>
                  </a:cubicBezTo>
                  <a:cubicBezTo>
                    <a:pt x="1144" y="4192"/>
                    <a:pt x="929" y="3811"/>
                    <a:pt x="834" y="3382"/>
                  </a:cubicBezTo>
                  <a:lnTo>
                    <a:pt x="834" y="3382"/>
                  </a:lnTo>
                  <a:cubicBezTo>
                    <a:pt x="929" y="3429"/>
                    <a:pt x="1048" y="3453"/>
                    <a:pt x="1167" y="3453"/>
                  </a:cubicBezTo>
                  <a:cubicBezTo>
                    <a:pt x="1620" y="3453"/>
                    <a:pt x="2025" y="3120"/>
                    <a:pt x="2096" y="2691"/>
                  </a:cubicBezTo>
                  <a:close/>
                  <a:moveTo>
                    <a:pt x="7740" y="2691"/>
                  </a:moveTo>
                  <a:cubicBezTo>
                    <a:pt x="7835" y="3144"/>
                    <a:pt x="8216" y="3477"/>
                    <a:pt x="8669" y="3477"/>
                  </a:cubicBezTo>
                  <a:cubicBezTo>
                    <a:pt x="8788" y="3477"/>
                    <a:pt x="8907" y="3453"/>
                    <a:pt x="9026" y="3406"/>
                  </a:cubicBezTo>
                  <a:lnTo>
                    <a:pt x="9026" y="3406"/>
                  </a:lnTo>
                  <a:cubicBezTo>
                    <a:pt x="8907" y="3811"/>
                    <a:pt x="8693" y="4215"/>
                    <a:pt x="8407" y="4525"/>
                  </a:cubicBezTo>
                  <a:cubicBezTo>
                    <a:pt x="8288" y="4644"/>
                    <a:pt x="8169" y="4787"/>
                    <a:pt x="8050" y="4906"/>
                  </a:cubicBezTo>
                  <a:cubicBezTo>
                    <a:pt x="7716" y="4620"/>
                    <a:pt x="7383" y="4358"/>
                    <a:pt x="7050" y="4120"/>
                  </a:cubicBezTo>
                  <a:cubicBezTo>
                    <a:pt x="7002" y="3691"/>
                    <a:pt x="6954" y="3263"/>
                    <a:pt x="6859" y="2858"/>
                  </a:cubicBezTo>
                  <a:cubicBezTo>
                    <a:pt x="7145" y="2763"/>
                    <a:pt x="7454" y="2715"/>
                    <a:pt x="7740" y="2691"/>
                  </a:cubicBezTo>
                  <a:close/>
                  <a:moveTo>
                    <a:pt x="2739" y="4930"/>
                  </a:moveTo>
                  <a:lnTo>
                    <a:pt x="2739" y="5335"/>
                  </a:lnTo>
                  <a:lnTo>
                    <a:pt x="2739" y="5739"/>
                  </a:lnTo>
                  <a:cubicBezTo>
                    <a:pt x="2572" y="5620"/>
                    <a:pt x="2406" y="5478"/>
                    <a:pt x="2263" y="5335"/>
                  </a:cubicBezTo>
                  <a:cubicBezTo>
                    <a:pt x="2406" y="5192"/>
                    <a:pt x="2572" y="5073"/>
                    <a:pt x="2739" y="4930"/>
                  </a:cubicBezTo>
                  <a:close/>
                  <a:moveTo>
                    <a:pt x="7097" y="4930"/>
                  </a:moveTo>
                  <a:cubicBezTo>
                    <a:pt x="7264" y="5073"/>
                    <a:pt x="7431" y="5216"/>
                    <a:pt x="7597" y="5335"/>
                  </a:cubicBezTo>
                  <a:cubicBezTo>
                    <a:pt x="7431" y="5478"/>
                    <a:pt x="7264" y="5620"/>
                    <a:pt x="7097" y="5763"/>
                  </a:cubicBezTo>
                  <a:lnTo>
                    <a:pt x="7097" y="5335"/>
                  </a:lnTo>
                  <a:lnTo>
                    <a:pt x="7097" y="4930"/>
                  </a:lnTo>
                  <a:close/>
                  <a:moveTo>
                    <a:pt x="4930" y="3549"/>
                  </a:moveTo>
                  <a:cubicBezTo>
                    <a:pt x="5454" y="3811"/>
                    <a:pt x="5954" y="4120"/>
                    <a:pt x="6454" y="4454"/>
                  </a:cubicBezTo>
                  <a:cubicBezTo>
                    <a:pt x="6478" y="4739"/>
                    <a:pt x="6478" y="5025"/>
                    <a:pt x="6478" y="5335"/>
                  </a:cubicBezTo>
                  <a:cubicBezTo>
                    <a:pt x="6478" y="5644"/>
                    <a:pt x="6478" y="5930"/>
                    <a:pt x="6454" y="6240"/>
                  </a:cubicBezTo>
                  <a:cubicBezTo>
                    <a:pt x="5954" y="6573"/>
                    <a:pt x="5454" y="6859"/>
                    <a:pt x="4930" y="7121"/>
                  </a:cubicBezTo>
                  <a:cubicBezTo>
                    <a:pt x="4382" y="6859"/>
                    <a:pt x="3882" y="6573"/>
                    <a:pt x="3382" y="6240"/>
                  </a:cubicBezTo>
                  <a:cubicBezTo>
                    <a:pt x="3358" y="5930"/>
                    <a:pt x="3358" y="5644"/>
                    <a:pt x="3358" y="5335"/>
                  </a:cubicBezTo>
                  <a:cubicBezTo>
                    <a:pt x="3358" y="5025"/>
                    <a:pt x="3358" y="4739"/>
                    <a:pt x="3382" y="4454"/>
                  </a:cubicBezTo>
                  <a:cubicBezTo>
                    <a:pt x="3882" y="4120"/>
                    <a:pt x="4382" y="3811"/>
                    <a:pt x="4930" y="3549"/>
                  </a:cubicBezTo>
                  <a:close/>
                  <a:moveTo>
                    <a:pt x="3477" y="7002"/>
                  </a:moveTo>
                  <a:lnTo>
                    <a:pt x="3477" y="7002"/>
                  </a:lnTo>
                  <a:cubicBezTo>
                    <a:pt x="3692" y="7145"/>
                    <a:pt x="3930" y="7287"/>
                    <a:pt x="4192" y="7430"/>
                  </a:cubicBezTo>
                  <a:cubicBezTo>
                    <a:pt x="3977" y="7502"/>
                    <a:pt x="3763" y="7573"/>
                    <a:pt x="3573" y="7645"/>
                  </a:cubicBezTo>
                  <a:cubicBezTo>
                    <a:pt x="3525" y="7454"/>
                    <a:pt x="3501" y="7216"/>
                    <a:pt x="3477" y="7002"/>
                  </a:cubicBezTo>
                  <a:close/>
                  <a:moveTo>
                    <a:pt x="6383" y="7025"/>
                  </a:moveTo>
                  <a:lnTo>
                    <a:pt x="6383" y="7025"/>
                  </a:lnTo>
                  <a:cubicBezTo>
                    <a:pt x="6359" y="7240"/>
                    <a:pt x="6311" y="7454"/>
                    <a:pt x="6264" y="7668"/>
                  </a:cubicBezTo>
                  <a:cubicBezTo>
                    <a:pt x="6049" y="7597"/>
                    <a:pt x="5859" y="7526"/>
                    <a:pt x="5668" y="7430"/>
                  </a:cubicBezTo>
                  <a:cubicBezTo>
                    <a:pt x="5906" y="7311"/>
                    <a:pt x="6145" y="7168"/>
                    <a:pt x="6383" y="7025"/>
                  </a:cubicBezTo>
                  <a:close/>
                  <a:moveTo>
                    <a:pt x="8050" y="5787"/>
                  </a:moveTo>
                  <a:cubicBezTo>
                    <a:pt x="8169" y="5906"/>
                    <a:pt x="8288" y="6025"/>
                    <a:pt x="8407" y="6168"/>
                  </a:cubicBezTo>
                  <a:cubicBezTo>
                    <a:pt x="8693" y="6478"/>
                    <a:pt x="8907" y="6859"/>
                    <a:pt x="9026" y="7287"/>
                  </a:cubicBezTo>
                  <a:cubicBezTo>
                    <a:pt x="8907" y="7240"/>
                    <a:pt x="8788" y="7216"/>
                    <a:pt x="8669" y="7216"/>
                  </a:cubicBezTo>
                  <a:cubicBezTo>
                    <a:pt x="8216" y="7216"/>
                    <a:pt x="7835" y="7549"/>
                    <a:pt x="7740" y="8002"/>
                  </a:cubicBezTo>
                  <a:cubicBezTo>
                    <a:pt x="7454" y="7978"/>
                    <a:pt x="7145" y="7930"/>
                    <a:pt x="6859" y="7835"/>
                  </a:cubicBezTo>
                  <a:cubicBezTo>
                    <a:pt x="6930" y="7430"/>
                    <a:pt x="7002" y="7002"/>
                    <a:pt x="7050" y="6573"/>
                  </a:cubicBezTo>
                  <a:cubicBezTo>
                    <a:pt x="7383" y="6335"/>
                    <a:pt x="7716" y="6049"/>
                    <a:pt x="8050" y="5787"/>
                  </a:cubicBezTo>
                  <a:close/>
                  <a:moveTo>
                    <a:pt x="1810" y="5763"/>
                  </a:moveTo>
                  <a:cubicBezTo>
                    <a:pt x="2120" y="6049"/>
                    <a:pt x="2453" y="6311"/>
                    <a:pt x="2811" y="6573"/>
                  </a:cubicBezTo>
                  <a:cubicBezTo>
                    <a:pt x="2834" y="7002"/>
                    <a:pt x="2906" y="7406"/>
                    <a:pt x="2977" y="7835"/>
                  </a:cubicBezTo>
                  <a:cubicBezTo>
                    <a:pt x="2520" y="7954"/>
                    <a:pt x="2112" y="8011"/>
                    <a:pt x="1777" y="8011"/>
                  </a:cubicBezTo>
                  <a:cubicBezTo>
                    <a:pt x="1310" y="8011"/>
                    <a:pt x="983" y="7900"/>
                    <a:pt x="858" y="7692"/>
                  </a:cubicBezTo>
                  <a:cubicBezTo>
                    <a:pt x="691" y="7383"/>
                    <a:pt x="905" y="6811"/>
                    <a:pt x="1453" y="6144"/>
                  </a:cubicBezTo>
                  <a:cubicBezTo>
                    <a:pt x="1548" y="6025"/>
                    <a:pt x="1667" y="5906"/>
                    <a:pt x="1810" y="5763"/>
                  </a:cubicBezTo>
                  <a:close/>
                  <a:moveTo>
                    <a:pt x="4930" y="7788"/>
                  </a:moveTo>
                  <a:cubicBezTo>
                    <a:pt x="5311" y="7978"/>
                    <a:pt x="5692" y="8121"/>
                    <a:pt x="6121" y="8264"/>
                  </a:cubicBezTo>
                  <a:cubicBezTo>
                    <a:pt x="5811" y="9359"/>
                    <a:pt x="5335" y="10050"/>
                    <a:pt x="4930" y="10050"/>
                  </a:cubicBezTo>
                  <a:cubicBezTo>
                    <a:pt x="4478" y="10050"/>
                    <a:pt x="4025" y="9359"/>
                    <a:pt x="3739" y="8264"/>
                  </a:cubicBezTo>
                  <a:cubicBezTo>
                    <a:pt x="4144" y="8121"/>
                    <a:pt x="4525" y="7978"/>
                    <a:pt x="4930" y="7788"/>
                  </a:cubicBezTo>
                  <a:close/>
                  <a:moveTo>
                    <a:pt x="4930" y="0"/>
                  </a:moveTo>
                  <a:cubicBezTo>
                    <a:pt x="4120" y="0"/>
                    <a:pt x="3501" y="929"/>
                    <a:pt x="3144" y="2215"/>
                  </a:cubicBezTo>
                  <a:cubicBezTo>
                    <a:pt x="2763" y="2120"/>
                    <a:pt x="2382" y="2072"/>
                    <a:pt x="2001" y="2048"/>
                  </a:cubicBezTo>
                  <a:cubicBezTo>
                    <a:pt x="1805" y="1722"/>
                    <a:pt x="1492" y="1574"/>
                    <a:pt x="1184" y="1574"/>
                  </a:cubicBezTo>
                  <a:cubicBezTo>
                    <a:pt x="706" y="1574"/>
                    <a:pt x="239" y="1930"/>
                    <a:pt x="239" y="2525"/>
                  </a:cubicBezTo>
                  <a:cubicBezTo>
                    <a:pt x="239" y="2596"/>
                    <a:pt x="262" y="2691"/>
                    <a:pt x="286" y="2787"/>
                  </a:cubicBezTo>
                  <a:cubicBezTo>
                    <a:pt x="48" y="3334"/>
                    <a:pt x="286" y="4072"/>
                    <a:pt x="977" y="4906"/>
                  </a:cubicBezTo>
                  <a:cubicBezTo>
                    <a:pt x="1072" y="5049"/>
                    <a:pt x="1215" y="5192"/>
                    <a:pt x="1358" y="5335"/>
                  </a:cubicBezTo>
                  <a:cubicBezTo>
                    <a:pt x="1215" y="5478"/>
                    <a:pt x="1072" y="5620"/>
                    <a:pt x="977" y="5763"/>
                  </a:cubicBezTo>
                  <a:cubicBezTo>
                    <a:pt x="239" y="6644"/>
                    <a:pt x="0" y="7430"/>
                    <a:pt x="334" y="8002"/>
                  </a:cubicBezTo>
                  <a:cubicBezTo>
                    <a:pt x="596" y="8454"/>
                    <a:pt x="1120" y="8645"/>
                    <a:pt x="1810" y="8645"/>
                  </a:cubicBezTo>
                  <a:cubicBezTo>
                    <a:pt x="2263" y="8621"/>
                    <a:pt x="2715" y="8550"/>
                    <a:pt x="3144" y="8454"/>
                  </a:cubicBezTo>
                  <a:cubicBezTo>
                    <a:pt x="3501" y="9716"/>
                    <a:pt x="4120" y="10669"/>
                    <a:pt x="4930" y="10669"/>
                  </a:cubicBezTo>
                  <a:cubicBezTo>
                    <a:pt x="5764" y="10669"/>
                    <a:pt x="6359" y="9716"/>
                    <a:pt x="6716" y="8454"/>
                  </a:cubicBezTo>
                  <a:cubicBezTo>
                    <a:pt x="7097" y="8550"/>
                    <a:pt x="7478" y="8597"/>
                    <a:pt x="7883" y="8621"/>
                  </a:cubicBezTo>
                  <a:cubicBezTo>
                    <a:pt x="8072" y="8958"/>
                    <a:pt x="8372" y="9102"/>
                    <a:pt x="8670" y="9102"/>
                  </a:cubicBezTo>
                  <a:cubicBezTo>
                    <a:pt x="9235" y="9102"/>
                    <a:pt x="9792" y="8584"/>
                    <a:pt x="9574" y="7883"/>
                  </a:cubicBezTo>
                  <a:cubicBezTo>
                    <a:pt x="9812" y="7335"/>
                    <a:pt x="9574" y="6597"/>
                    <a:pt x="8907" y="5763"/>
                  </a:cubicBezTo>
                  <a:cubicBezTo>
                    <a:pt x="8788" y="5620"/>
                    <a:pt x="8645" y="5478"/>
                    <a:pt x="8502" y="5335"/>
                  </a:cubicBezTo>
                  <a:cubicBezTo>
                    <a:pt x="8645" y="5192"/>
                    <a:pt x="8788" y="5049"/>
                    <a:pt x="8907" y="4906"/>
                  </a:cubicBezTo>
                  <a:cubicBezTo>
                    <a:pt x="9574" y="4096"/>
                    <a:pt x="9788" y="3382"/>
                    <a:pt x="9574" y="2787"/>
                  </a:cubicBezTo>
                  <a:cubicBezTo>
                    <a:pt x="9598" y="2691"/>
                    <a:pt x="9621" y="2620"/>
                    <a:pt x="9621" y="2525"/>
                  </a:cubicBezTo>
                  <a:cubicBezTo>
                    <a:pt x="9621" y="1941"/>
                    <a:pt x="9148" y="1581"/>
                    <a:pt x="8672" y="1581"/>
                  </a:cubicBezTo>
                  <a:cubicBezTo>
                    <a:pt x="8370" y="1581"/>
                    <a:pt x="8068" y="1725"/>
                    <a:pt x="7883" y="2048"/>
                  </a:cubicBezTo>
                  <a:cubicBezTo>
                    <a:pt x="7478" y="2072"/>
                    <a:pt x="7097" y="2120"/>
                    <a:pt x="6716" y="2239"/>
                  </a:cubicBezTo>
                  <a:cubicBezTo>
                    <a:pt x="6359" y="953"/>
                    <a:pt x="5764" y="0"/>
                    <a:pt x="4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4934534" y="3606078"/>
              <a:ext cx="74923" cy="64053"/>
            </a:xfrm>
            <a:custGeom>
              <a:rect b="b" l="l" r="r" t="t"/>
              <a:pathLst>
                <a:path extrusionOk="0" h="1874" w="2192">
                  <a:moveTo>
                    <a:pt x="1263" y="1"/>
                  </a:moveTo>
                  <a:cubicBezTo>
                    <a:pt x="406" y="1"/>
                    <a:pt x="1" y="1001"/>
                    <a:pt x="572" y="1596"/>
                  </a:cubicBezTo>
                  <a:cubicBezTo>
                    <a:pt x="764" y="1788"/>
                    <a:pt x="1000" y="1874"/>
                    <a:pt x="1232" y="1874"/>
                  </a:cubicBezTo>
                  <a:cubicBezTo>
                    <a:pt x="1721" y="1874"/>
                    <a:pt x="2192" y="1495"/>
                    <a:pt x="2192" y="930"/>
                  </a:cubicBezTo>
                  <a:cubicBezTo>
                    <a:pt x="2192" y="406"/>
                    <a:pt x="1763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17"/>
          <p:cNvGrpSpPr/>
          <p:nvPr/>
        </p:nvGrpSpPr>
        <p:grpSpPr>
          <a:xfrm>
            <a:off x="5578633" y="3212603"/>
            <a:ext cx="366341" cy="364701"/>
            <a:chOff x="5588158" y="3455516"/>
            <a:chExt cx="366341" cy="364701"/>
          </a:xfrm>
        </p:grpSpPr>
        <p:sp>
          <p:nvSpPr>
            <p:cNvPr id="1012" name="Google Shape;1012;p17"/>
            <p:cNvSpPr/>
            <p:nvPr/>
          </p:nvSpPr>
          <p:spPr>
            <a:xfrm>
              <a:off x="5697261" y="3455516"/>
              <a:ext cx="147350" cy="65147"/>
            </a:xfrm>
            <a:custGeom>
              <a:rect b="b" l="l" r="r" t="t"/>
              <a:pathLst>
                <a:path extrusionOk="0" h="1906" w="4311">
                  <a:moveTo>
                    <a:pt x="2143" y="0"/>
                  </a:moveTo>
                  <a:cubicBezTo>
                    <a:pt x="2147" y="0"/>
                    <a:pt x="2151" y="0"/>
                    <a:pt x="2155" y="0"/>
                  </a:cubicBezTo>
                  <a:lnTo>
                    <a:pt x="2155" y="0"/>
                  </a:lnTo>
                  <a:cubicBezTo>
                    <a:pt x="2159" y="0"/>
                    <a:pt x="2163" y="0"/>
                    <a:pt x="2167" y="0"/>
                  </a:cubicBezTo>
                  <a:close/>
                  <a:moveTo>
                    <a:pt x="2155" y="0"/>
                  </a:moveTo>
                  <a:lnTo>
                    <a:pt x="2155" y="0"/>
                  </a:lnTo>
                  <a:cubicBezTo>
                    <a:pt x="1065" y="6"/>
                    <a:pt x="142" y="814"/>
                    <a:pt x="0" y="1905"/>
                  </a:cubicBezTo>
                  <a:lnTo>
                    <a:pt x="1262" y="1905"/>
                  </a:lnTo>
                  <a:cubicBezTo>
                    <a:pt x="1405" y="1489"/>
                    <a:pt x="1774" y="1280"/>
                    <a:pt x="2143" y="1280"/>
                  </a:cubicBezTo>
                  <a:cubicBezTo>
                    <a:pt x="2512" y="1280"/>
                    <a:pt x="2882" y="1489"/>
                    <a:pt x="3024" y="1905"/>
                  </a:cubicBezTo>
                  <a:lnTo>
                    <a:pt x="4310" y="1905"/>
                  </a:lnTo>
                  <a:cubicBezTo>
                    <a:pt x="4144" y="814"/>
                    <a:pt x="3245" y="6"/>
                    <a:pt x="2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5588978" y="3777833"/>
              <a:ext cx="363060" cy="42383"/>
            </a:xfrm>
            <a:custGeom>
              <a:rect b="b" l="l" r="r" t="t"/>
              <a:pathLst>
                <a:path extrusionOk="0" h="1240" w="10622">
                  <a:moveTo>
                    <a:pt x="1" y="1"/>
                  </a:moveTo>
                  <a:cubicBezTo>
                    <a:pt x="167" y="715"/>
                    <a:pt x="810" y="1239"/>
                    <a:pt x="1549" y="1239"/>
                  </a:cubicBezTo>
                  <a:lnTo>
                    <a:pt x="9098" y="1239"/>
                  </a:lnTo>
                  <a:cubicBezTo>
                    <a:pt x="9836" y="1239"/>
                    <a:pt x="10479" y="715"/>
                    <a:pt x="10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5842936" y="3670405"/>
              <a:ext cx="49698" cy="21192"/>
            </a:xfrm>
            <a:custGeom>
              <a:rect b="b" l="l" r="r" t="t"/>
              <a:pathLst>
                <a:path extrusionOk="0" h="620" w="1454">
                  <a:moveTo>
                    <a:pt x="406" y="0"/>
                  </a:moveTo>
                  <a:cubicBezTo>
                    <a:pt x="1" y="0"/>
                    <a:pt x="1" y="619"/>
                    <a:pt x="406" y="619"/>
                  </a:cubicBezTo>
                  <a:lnTo>
                    <a:pt x="1025" y="619"/>
                  </a:lnTo>
                  <a:cubicBezTo>
                    <a:pt x="1454" y="619"/>
                    <a:pt x="1454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5588158" y="3541786"/>
              <a:ext cx="366341" cy="128654"/>
            </a:xfrm>
            <a:custGeom>
              <a:rect b="b" l="l" r="r" t="t"/>
              <a:pathLst>
                <a:path extrusionOk="0" h="3764" w="10718">
                  <a:moveTo>
                    <a:pt x="1573" y="1"/>
                  </a:moveTo>
                  <a:cubicBezTo>
                    <a:pt x="692" y="1"/>
                    <a:pt x="1" y="691"/>
                    <a:pt x="1" y="1572"/>
                  </a:cubicBezTo>
                  <a:lnTo>
                    <a:pt x="1" y="2191"/>
                  </a:lnTo>
                  <a:cubicBezTo>
                    <a:pt x="1" y="2954"/>
                    <a:pt x="549" y="3620"/>
                    <a:pt x="1311" y="3739"/>
                  </a:cubicBezTo>
                  <a:cubicBezTo>
                    <a:pt x="1454" y="3382"/>
                    <a:pt x="1787" y="3120"/>
                    <a:pt x="2192" y="3120"/>
                  </a:cubicBezTo>
                  <a:lnTo>
                    <a:pt x="2835" y="3120"/>
                  </a:lnTo>
                  <a:cubicBezTo>
                    <a:pt x="3240" y="3120"/>
                    <a:pt x="3597" y="3382"/>
                    <a:pt x="3740" y="3763"/>
                  </a:cubicBezTo>
                  <a:lnTo>
                    <a:pt x="7002" y="3763"/>
                  </a:lnTo>
                  <a:cubicBezTo>
                    <a:pt x="7145" y="3382"/>
                    <a:pt x="7502" y="3120"/>
                    <a:pt x="7907" y="3120"/>
                  </a:cubicBezTo>
                  <a:lnTo>
                    <a:pt x="8526" y="3120"/>
                  </a:lnTo>
                  <a:cubicBezTo>
                    <a:pt x="8931" y="3120"/>
                    <a:pt x="9289" y="3382"/>
                    <a:pt x="9408" y="3763"/>
                  </a:cubicBezTo>
                  <a:cubicBezTo>
                    <a:pt x="10170" y="3620"/>
                    <a:pt x="10717" y="2954"/>
                    <a:pt x="10717" y="2191"/>
                  </a:cubicBezTo>
                  <a:lnTo>
                    <a:pt x="10717" y="1572"/>
                  </a:lnTo>
                  <a:cubicBezTo>
                    <a:pt x="10717" y="691"/>
                    <a:pt x="10027" y="1"/>
                    <a:pt x="9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5588158" y="3668765"/>
              <a:ext cx="364701" cy="87945"/>
            </a:xfrm>
            <a:custGeom>
              <a:rect b="b" l="l" r="r" t="t"/>
              <a:pathLst>
                <a:path extrusionOk="0" h="2573" w="10670">
                  <a:moveTo>
                    <a:pt x="1" y="1"/>
                  </a:moveTo>
                  <a:lnTo>
                    <a:pt x="1" y="2573"/>
                  </a:lnTo>
                  <a:lnTo>
                    <a:pt x="10670" y="2573"/>
                  </a:lnTo>
                  <a:lnTo>
                    <a:pt x="10670" y="24"/>
                  </a:lnTo>
                  <a:cubicBezTo>
                    <a:pt x="10336" y="358"/>
                    <a:pt x="9908" y="596"/>
                    <a:pt x="9431" y="667"/>
                  </a:cubicBezTo>
                  <a:lnTo>
                    <a:pt x="9384" y="667"/>
                  </a:lnTo>
                  <a:cubicBezTo>
                    <a:pt x="9247" y="1032"/>
                    <a:pt x="8913" y="1288"/>
                    <a:pt x="8530" y="1288"/>
                  </a:cubicBezTo>
                  <a:cubicBezTo>
                    <a:pt x="8513" y="1288"/>
                    <a:pt x="8496" y="1288"/>
                    <a:pt x="8479" y="1287"/>
                  </a:cubicBezTo>
                  <a:lnTo>
                    <a:pt x="7860" y="1287"/>
                  </a:lnTo>
                  <a:cubicBezTo>
                    <a:pt x="7843" y="1288"/>
                    <a:pt x="7826" y="1288"/>
                    <a:pt x="7809" y="1288"/>
                  </a:cubicBezTo>
                  <a:cubicBezTo>
                    <a:pt x="7425" y="1288"/>
                    <a:pt x="7092" y="1032"/>
                    <a:pt x="6955" y="667"/>
                  </a:cubicBezTo>
                  <a:lnTo>
                    <a:pt x="3692" y="667"/>
                  </a:lnTo>
                  <a:cubicBezTo>
                    <a:pt x="3555" y="1032"/>
                    <a:pt x="3222" y="1288"/>
                    <a:pt x="2838" y="1288"/>
                  </a:cubicBezTo>
                  <a:cubicBezTo>
                    <a:pt x="2821" y="1288"/>
                    <a:pt x="2804" y="1288"/>
                    <a:pt x="2787" y="1287"/>
                  </a:cubicBezTo>
                  <a:lnTo>
                    <a:pt x="2192" y="1287"/>
                  </a:lnTo>
                  <a:cubicBezTo>
                    <a:pt x="2175" y="1288"/>
                    <a:pt x="2158" y="1288"/>
                    <a:pt x="2141" y="1288"/>
                  </a:cubicBezTo>
                  <a:cubicBezTo>
                    <a:pt x="1757" y="1288"/>
                    <a:pt x="1425" y="1032"/>
                    <a:pt x="1311" y="667"/>
                  </a:cubicBezTo>
                  <a:cubicBezTo>
                    <a:pt x="811" y="596"/>
                    <a:pt x="334" y="35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5649203" y="3670405"/>
              <a:ext cx="50518" cy="21192"/>
            </a:xfrm>
            <a:custGeom>
              <a:rect b="b" l="l" r="r" t="t"/>
              <a:pathLst>
                <a:path extrusionOk="0" h="620" w="1478">
                  <a:moveTo>
                    <a:pt x="406" y="0"/>
                  </a:moveTo>
                  <a:cubicBezTo>
                    <a:pt x="1" y="0"/>
                    <a:pt x="1" y="619"/>
                    <a:pt x="406" y="619"/>
                  </a:cubicBezTo>
                  <a:lnTo>
                    <a:pt x="1049" y="619"/>
                  </a:lnTo>
                  <a:cubicBezTo>
                    <a:pt x="1477" y="619"/>
                    <a:pt x="1477" y="0"/>
                    <a:pt x="1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17"/>
          <p:cNvGrpSpPr/>
          <p:nvPr/>
        </p:nvGrpSpPr>
        <p:grpSpPr>
          <a:xfrm>
            <a:off x="6373649" y="3222344"/>
            <a:ext cx="365521" cy="344364"/>
            <a:chOff x="6373649" y="3465257"/>
            <a:chExt cx="365521" cy="344364"/>
          </a:xfrm>
        </p:grpSpPr>
        <p:sp>
          <p:nvSpPr>
            <p:cNvPr id="1019" name="Google Shape;1019;p17"/>
            <p:cNvSpPr/>
            <p:nvPr/>
          </p:nvSpPr>
          <p:spPr>
            <a:xfrm>
              <a:off x="6373649" y="3745294"/>
              <a:ext cx="129474" cy="64327"/>
            </a:xfrm>
            <a:custGeom>
              <a:rect b="b" l="l" r="r" t="t"/>
              <a:pathLst>
                <a:path extrusionOk="0" h="1882" w="3788">
                  <a:moveTo>
                    <a:pt x="1263" y="0"/>
                  </a:moveTo>
                  <a:cubicBezTo>
                    <a:pt x="549" y="0"/>
                    <a:pt x="1" y="572"/>
                    <a:pt x="1" y="1262"/>
                  </a:cubicBezTo>
                  <a:cubicBezTo>
                    <a:pt x="1" y="1596"/>
                    <a:pt x="287" y="1881"/>
                    <a:pt x="620" y="1881"/>
                  </a:cubicBezTo>
                  <a:lnTo>
                    <a:pt x="3144" y="1881"/>
                  </a:lnTo>
                  <a:cubicBezTo>
                    <a:pt x="3502" y="1881"/>
                    <a:pt x="3787" y="1596"/>
                    <a:pt x="3787" y="1262"/>
                  </a:cubicBezTo>
                  <a:cubicBezTo>
                    <a:pt x="3787" y="572"/>
                    <a:pt x="3216" y="0"/>
                    <a:pt x="2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6437975" y="3595517"/>
              <a:ext cx="236081" cy="149811"/>
            </a:xfrm>
            <a:custGeom>
              <a:rect b="b" l="l" r="r" t="t"/>
              <a:pathLst>
                <a:path extrusionOk="0" h="4383" w="6907">
                  <a:moveTo>
                    <a:pt x="3486" y="1286"/>
                  </a:moveTo>
                  <a:cubicBezTo>
                    <a:pt x="3632" y="1286"/>
                    <a:pt x="3775" y="1382"/>
                    <a:pt x="3787" y="1572"/>
                  </a:cubicBezTo>
                  <a:lnTo>
                    <a:pt x="3787" y="1882"/>
                  </a:lnTo>
                  <a:lnTo>
                    <a:pt x="4096" y="1882"/>
                  </a:lnTo>
                  <a:cubicBezTo>
                    <a:pt x="4501" y="1882"/>
                    <a:pt x="4501" y="2525"/>
                    <a:pt x="4096" y="2525"/>
                  </a:cubicBezTo>
                  <a:lnTo>
                    <a:pt x="4096" y="2501"/>
                  </a:lnTo>
                  <a:lnTo>
                    <a:pt x="3787" y="2501"/>
                  </a:lnTo>
                  <a:lnTo>
                    <a:pt x="3787" y="2810"/>
                  </a:lnTo>
                  <a:cubicBezTo>
                    <a:pt x="3775" y="3001"/>
                    <a:pt x="3632" y="3096"/>
                    <a:pt x="3486" y="3096"/>
                  </a:cubicBezTo>
                  <a:cubicBezTo>
                    <a:pt x="3340" y="3096"/>
                    <a:pt x="3191" y="3001"/>
                    <a:pt x="3168" y="2810"/>
                  </a:cubicBezTo>
                  <a:lnTo>
                    <a:pt x="3168" y="2525"/>
                  </a:lnTo>
                  <a:lnTo>
                    <a:pt x="2882" y="2525"/>
                  </a:lnTo>
                  <a:cubicBezTo>
                    <a:pt x="2453" y="2525"/>
                    <a:pt x="2453" y="1882"/>
                    <a:pt x="2882" y="1882"/>
                  </a:cubicBezTo>
                  <a:lnTo>
                    <a:pt x="3168" y="1882"/>
                  </a:lnTo>
                  <a:lnTo>
                    <a:pt x="3168" y="1572"/>
                  </a:lnTo>
                  <a:cubicBezTo>
                    <a:pt x="3191" y="1382"/>
                    <a:pt x="3340" y="1286"/>
                    <a:pt x="3486" y="1286"/>
                  </a:cubicBezTo>
                  <a:close/>
                  <a:moveTo>
                    <a:pt x="5977" y="1240"/>
                  </a:moveTo>
                  <a:cubicBezTo>
                    <a:pt x="6218" y="1240"/>
                    <a:pt x="6430" y="1548"/>
                    <a:pt x="6192" y="1786"/>
                  </a:cubicBezTo>
                  <a:lnTo>
                    <a:pt x="5668" y="2334"/>
                  </a:lnTo>
                  <a:lnTo>
                    <a:pt x="5668" y="2810"/>
                  </a:lnTo>
                  <a:cubicBezTo>
                    <a:pt x="5644" y="3001"/>
                    <a:pt x="5495" y="3096"/>
                    <a:pt x="5347" y="3096"/>
                  </a:cubicBezTo>
                  <a:cubicBezTo>
                    <a:pt x="5198" y="3096"/>
                    <a:pt x="5049" y="3001"/>
                    <a:pt x="5025" y="2810"/>
                  </a:cubicBezTo>
                  <a:lnTo>
                    <a:pt x="5025" y="2310"/>
                  </a:lnTo>
                  <a:lnTo>
                    <a:pt x="4501" y="1786"/>
                  </a:lnTo>
                  <a:cubicBezTo>
                    <a:pt x="4263" y="1548"/>
                    <a:pt x="4476" y="1240"/>
                    <a:pt x="4727" y="1240"/>
                  </a:cubicBezTo>
                  <a:cubicBezTo>
                    <a:pt x="4803" y="1240"/>
                    <a:pt x="4882" y="1268"/>
                    <a:pt x="4954" y="1334"/>
                  </a:cubicBezTo>
                  <a:lnTo>
                    <a:pt x="5358" y="1739"/>
                  </a:lnTo>
                  <a:lnTo>
                    <a:pt x="5763" y="1334"/>
                  </a:lnTo>
                  <a:cubicBezTo>
                    <a:pt x="5829" y="1268"/>
                    <a:pt x="5904" y="1240"/>
                    <a:pt x="5977" y="1240"/>
                  </a:cubicBezTo>
                  <a:close/>
                  <a:moveTo>
                    <a:pt x="2194" y="1243"/>
                  </a:moveTo>
                  <a:cubicBezTo>
                    <a:pt x="2443" y="1243"/>
                    <a:pt x="2651" y="1565"/>
                    <a:pt x="2429" y="1786"/>
                  </a:cubicBezTo>
                  <a:lnTo>
                    <a:pt x="2024" y="2191"/>
                  </a:lnTo>
                  <a:lnTo>
                    <a:pt x="2429" y="2596"/>
                  </a:lnTo>
                  <a:cubicBezTo>
                    <a:pt x="2548" y="2715"/>
                    <a:pt x="2548" y="2906"/>
                    <a:pt x="2429" y="3049"/>
                  </a:cubicBezTo>
                  <a:cubicBezTo>
                    <a:pt x="2382" y="3096"/>
                    <a:pt x="2286" y="3144"/>
                    <a:pt x="2215" y="3144"/>
                  </a:cubicBezTo>
                  <a:cubicBezTo>
                    <a:pt x="2120" y="3144"/>
                    <a:pt x="2048" y="3096"/>
                    <a:pt x="2001" y="3049"/>
                  </a:cubicBezTo>
                  <a:lnTo>
                    <a:pt x="1596" y="2644"/>
                  </a:lnTo>
                  <a:lnTo>
                    <a:pt x="1191" y="3049"/>
                  </a:lnTo>
                  <a:cubicBezTo>
                    <a:pt x="1119" y="3096"/>
                    <a:pt x="1048" y="3144"/>
                    <a:pt x="953" y="3144"/>
                  </a:cubicBezTo>
                  <a:cubicBezTo>
                    <a:pt x="691" y="3120"/>
                    <a:pt x="548" y="2787"/>
                    <a:pt x="738" y="2596"/>
                  </a:cubicBezTo>
                  <a:lnTo>
                    <a:pt x="1143" y="2191"/>
                  </a:lnTo>
                  <a:lnTo>
                    <a:pt x="738" y="1786"/>
                  </a:lnTo>
                  <a:cubicBezTo>
                    <a:pt x="498" y="1565"/>
                    <a:pt x="717" y="1243"/>
                    <a:pt x="960" y="1243"/>
                  </a:cubicBezTo>
                  <a:cubicBezTo>
                    <a:pt x="1030" y="1243"/>
                    <a:pt x="1103" y="1270"/>
                    <a:pt x="1167" y="1334"/>
                  </a:cubicBezTo>
                  <a:lnTo>
                    <a:pt x="1572" y="1739"/>
                  </a:lnTo>
                  <a:lnTo>
                    <a:pt x="1977" y="1334"/>
                  </a:lnTo>
                  <a:cubicBezTo>
                    <a:pt x="2046" y="1270"/>
                    <a:pt x="2122" y="1243"/>
                    <a:pt x="2194" y="1243"/>
                  </a:cubicBezTo>
                  <a:close/>
                  <a:moveTo>
                    <a:pt x="0" y="0"/>
                  </a:moveTo>
                  <a:lnTo>
                    <a:pt x="0" y="3763"/>
                  </a:lnTo>
                  <a:lnTo>
                    <a:pt x="643" y="3763"/>
                  </a:lnTo>
                  <a:cubicBezTo>
                    <a:pt x="1167" y="3763"/>
                    <a:pt x="1691" y="3977"/>
                    <a:pt x="2024" y="4382"/>
                  </a:cubicBezTo>
                  <a:lnTo>
                    <a:pt x="6906" y="4382"/>
                  </a:lnTo>
                  <a:lnTo>
                    <a:pt x="6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6373649" y="3530404"/>
              <a:ext cx="365521" cy="279216"/>
            </a:xfrm>
            <a:custGeom>
              <a:rect b="b" l="l" r="r" t="t"/>
              <a:pathLst>
                <a:path extrusionOk="0" h="8169" w="10694">
                  <a:moveTo>
                    <a:pt x="930" y="0"/>
                  </a:moveTo>
                  <a:cubicBezTo>
                    <a:pt x="406" y="0"/>
                    <a:pt x="1" y="429"/>
                    <a:pt x="1" y="929"/>
                  </a:cubicBezTo>
                  <a:lnTo>
                    <a:pt x="1" y="6144"/>
                  </a:lnTo>
                  <a:cubicBezTo>
                    <a:pt x="334" y="5835"/>
                    <a:pt x="787" y="5668"/>
                    <a:pt x="1263" y="5668"/>
                  </a:cubicBezTo>
                  <a:lnTo>
                    <a:pt x="1263" y="1596"/>
                  </a:lnTo>
                  <a:cubicBezTo>
                    <a:pt x="1241" y="1419"/>
                    <a:pt x="1362" y="1284"/>
                    <a:pt x="1513" y="1284"/>
                  </a:cubicBezTo>
                  <a:cubicBezTo>
                    <a:pt x="1524" y="1284"/>
                    <a:pt x="1537" y="1284"/>
                    <a:pt x="1549" y="1286"/>
                  </a:cubicBezTo>
                  <a:lnTo>
                    <a:pt x="9098" y="1286"/>
                  </a:lnTo>
                  <a:cubicBezTo>
                    <a:pt x="9110" y="1284"/>
                    <a:pt x="9122" y="1284"/>
                    <a:pt x="9134" y="1284"/>
                  </a:cubicBezTo>
                  <a:cubicBezTo>
                    <a:pt x="9285" y="1284"/>
                    <a:pt x="9408" y="1419"/>
                    <a:pt x="9408" y="1596"/>
                  </a:cubicBezTo>
                  <a:lnTo>
                    <a:pt x="9408" y="6597"/>
                  </a:lnTo>
                  <a:cubicBezTo>
                    <a:pt x="9408" y="6763"/>
                    <a:pt x="9265" y="6906"/>
                    <a:pt x="9098" y="6906"/>
                  </a:cubicBezTo>
                  <a:lnTo>
                    <a:pt x="4287" y="6906"/>
                  </a:lnTo>
                  <a:cubicBezTo>
                    <a:pt x="4359" y="7097"/>
                    <a:pt x="4407" y="7311"/>
                    <a:pt x="4407" y="7525"/>
                  </a:cubicBezTo>
                  <a:cubicBezTo>
                    <a:pt x="4407" y="7764"/>
                    <a:pt x="4335" y="7978"/>
                    <a:pt x="4240" y="8168"/>
                  </a:cubicBezTo>
                  <a:lnTo>
                    <a:pt x="9765" y="8168"/>
                  </a:lnTo>
                  <a:cubicBezTo>
                    <a:pt x="10265" y="8168"/>
                    <a:pt x="10694" y="7740"/>
                    <a:pt x="10694" y="7216"/>
                  </a:cubicBezTo>
                  <a:lnTo>
                    <a:pt x="10694" y="929"/>
                  </a:lnTo>
                  <a:cubicBezTo>
                    <a:pt x="10694" y="429"/>
                    <a:pt x="10265" y="0"/>
                    <a:pt x="9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6503909" y="3465257"/>
              <a:ext cx="105035" cy="43204"/>
            </a:xfrm>
            <a:custGeom>
              <a:rect b="b" l="l" r="r" t="t"/>
              <a:pathLst>
                <a:path extrusionOk="0" h="1264" w="3073">
                  <a:moveTo>
                    <a:pt x="1524" y="1"/>
                  </a:moveTo>
                  <a:lnTo>
                    <a:pt x="1548" y="25"/>
                  </a:lnTo>
                  <a:cubicBezTo>
                    <a:pt x="786" y="25"/>
                    <a:pt x="143" y="525"/>
                    <a:pt x="0" y="1263"/>
                  </a:cubicBezTo>
                  <a:lnTo>
                    <a:pt x="643" y="1263"/>
                  </a:lnTo>
                  <a:cubicBezTo>
                    <a:pt x="786" y="835"/>
                    <a:pt x="1161" y="620"/>
                    <a:pt x="1536" y="620"/>
                  </a:cubicBezTo>
                  <a:cubicBezTo>
                    <a:pt x="1911" y="620"/>
                    <a:pt x="2286" y="835"/>
                    <a:pt x="2429" y="1263"/>
                  </a:cubicBezTo>
                  <a:lnTo>
                    <a:pt x="3072" y="1263"/>
                  </a:lnTo>
                  <a:cubicBezTo>
                    <a:pt x="2929" y="525"/>
                    <a:pt x="2286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17"/>
          <p:cNvGrpSpPr/>
          <p:nvPr/>
        </p:nvGrpSpPr>
        <p:grpSpPr>
          <a:xfrm>
            <a:off x="7156405" y="3212569"/>
            <a:ext cx="381278" cy="365521"/>
            <a:chOff x="7156405" y="3455481"/>
            <a:chExt cx="381278" cy="365521"/>
          </a:xfrm>
        </p:grpSpPr>
        <p:sp>
          <p:nvSpPr>
            <p:cNvPr id="1024" name="Google Shape;1024;p17"/>
            <p:cNvSpPr/>
            <p:nvPr/>
          </p:nvSpPr>
          <p:spPr>
            <a:xfrm>
              <a:off x="7204735" y="3712720"/>
              <a:ext cx="261306" cy="43990"/>
            </a:xfrm>
            <a:custGeom>
              <a:rect b="b" l="l" r="r" t="t"/>
              <a:pathLst>
                <a:path extrusionOk="0" h="1287" w="7645">
                  <a:moveTo>
                    <a:pt x="0" y="1"/>
                  </a:moveTo>
                  <a:cubicBezTo>
                    <a:pt x="72" y="215"/>
                    <a:pt x="96" y="405"/>
                    <a:pt x="96" y="620"/>
                  </a:cubicBezTo>
                  <a:cubicBezTo>
                    <a:pt x="96" y="834"/>
                    <a:pt x="72" y="1072"/>
                    <a:pt x="0" y="1287"/>
                  </a:cubicBezTo>
                  <a:lnTo>
                    <a:pt x="7026" y="1287"/>
                  </a:lnTo>
                  <a:cubicBezTo>
                    <a:pt x="7383" y="1263"/>
                    <a:pt x="7645" y="977"/>
                    <a:pt x="7645" y="620"/>
                  </a:cubicBezTo>
                  <a:cubicBezTo>
                    <a:pt x="7645" y="286"/>
                    <a:pt x="7359" y="1"/>
                    <a:pt x="7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7229140" y="3519808"/>
              <a:ext cx="261340" cy="43169"/>
            </a:xfrm>
            <a:custGeom>
              <a:rect b="b" l="l" r="r" t="t"/>
              <a:pathLst>
                <a:path extrusionOk="0" h="1263" w="7646">
                  <a:moveTo>
                    <a:pt x="644" y="1"/>
                  </a:moveTo>
                  <a:cubicBezTo>
                    <a:pt x="287" y="1"/>
                    <a:pt x="1" y="263"/>
                    <a:pt x="1" y="620"/>
                  </a:cubicBezTo>
                  <a:cubicBezTo>
                    <a:pt x="1" y="977"/>
                    <a:pt x="287" y="1263"/>
                    <a:pt x="644" y="1263"/>
                  </a:cubicBezTo>
                  <a:lnTo>
                    <a:pt x="7645" y="1263"/>
                  </a:lnTo>
                  <a:cubicBezTo>
                    <a:pt x="7598" y="1048"/>
                    <a:pt x="7550" y="834"/>
                    <a:pt x="7550" y="620"/>
                  </a:cubicBezTo>
                  <a:cubicBezTo>
                    <a:pt x="7550" y="405"/>
                    <a:pt x="7598" y="191"/>
                    <a:pt x="7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7160780" y="3455481"/>
              <a:ext cx="376903" cy="171823"/>
            </a:xfrm>
            <a:custGeom>
              <a:rect b="b" l="l" r="r" t="t"/>
              <a:pathLst>
                <a:path extrusionOk="0" h="5027" w="11027">
                  <a:moveTo>
                    <a:pt x="2692" y="1"/>
                  </a:moveTo>
                  <a:cubicBezTo>
                    <a:pt x="1403" y="1"/>
                    <a:pt x="308" y="969"/>
                    <a:pt x="143" y="2264"/>
                  </a:cubicBezTo>
                  <a:cubicBezTo>
                    <a:pt x="0" y="3740"/>
                    <a:pt x="1167" y="5002"/>
                    <a:pt x="2644" y="5026"/>
                  </a:cubicBezTo>
                  <a:lnTo>
                    <a:pt x="3263" y="5026"/>
                  </a:lnTo>
                  <a:lnTo>
                    <a:pt x="3263" y="3764"/>
                  </a:lnTo>
                  <a:lnTo>
                    <a:pt x="2644" y="3764"/>
                  </a:lnTo>
                  <a:cubicBezTo>
                    <a:pt x="1858" y="3764"/>
                    <a:pt x="1263" y="3049"/>
                    <a:pt x="1406" y="2287"/>
                  </a:cubicBezTo>
                  <a:cubicBezTo>
                    <a:pt x="1522" y="1684"/>
                    <a:pt x="2045" y="1239"/>
                    <a:pt x="2667" y="1239"/>
                  </a:cubicBezTo>
                  <a:cubicBezTo>
                    <a:pt x="2683" y="1239"/>
                    <a:pt x="2699" y="1239"/>
                    <a:pt x="2715" y="1240"/>
                  </a:cubicBezTo>
                  <a:lnTo>
                    <a:pt x="10193" y="1240"/>
                  </a:lnTo>
                  <a:cubicBezTo>
                    <a:pt x="11027" y="1240"/>
                    <a:pt x="11027" y="1"/>
                    <a:pt x="10193" y="1"/>
                  </a:cubicBezTo>
                  <a:lnTo>
                    <a:pt x="2739" y="1"/>
                  </a:lnTo>
                  <a:cubicBezTo>
                    <a:pt x="2723" y="1"/>
                    <a:pt x="2708" y="1"/>
                    <a:pt x="2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7379737" y="3584101"/>
              <a:ext cx="157946" cy="43204"/>
            </a:xfrm>
            <a:custGeom>
              <a:rect b="b" l="l" r="r" t="t"/>
              <a:pathLst>
                <a:path extrusionOk="0" h="1264" w="4621">
                  <a:moveTo>
                    <a:pt x="1" y="1"/>
                  </a:moveTo>
                  <a:lnTo>
                    <a:pt x="1" y="1263"/>
                  </a:lnTo>
                  <a:lnTo>
                    <a:pt x="3787" y="1263"/>
                  </a:lnTo>
                  <a:cubicBezTo>
                    <a:pt x="4621" y="1263"/>
                    <a:pt x="4621" y="1"/>
                    <a:pt x="3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7158353" y="3648393"/>
              <a:ext cx="376903" cy="172609"/>
            </a:xfrm>
            <a:custGeom>
              <a:rect b="b" l="l" r="r" t="t"/>
              <a:pathLst>
                <a:path extrusionOk="0" h="5050" w="11027">
                  <a:moveTo>
                    <a:pt x="8311" y="1"/>
                  </a:moveTo>
                  <a:cubicBezTo>
                    <a:pt x="8296" y="1"/>
                    <a:pt x="8280" y="1"/>
                    <a:pt x="8264" y="1"/>
                  </a:cubicBezTo>
                  <a:lnTo>
                    <a:pt x="6478" y="1"/>
                  </a:lnTo>
                  <a:lnTo>
                    <a:pt x="6478" y="1263"/>
                  </a:lnTo>
                  <a:lnTo>
                    <a:pt x="8311" y="1263"/>
                  </a:lnTo>
                  <a:cubicBezTo>
                    <a:pt x="8327" y="1263"/>
                    <a:pt x="8344" y="1262"/>
                    <a:pt x="8360" y="1262"/>
                  </a:cubicBezTo>
                  <a:cubicBezTo>
                    <a:pt x="8982" y="1262"/>
                    <a:pt x="9505" y="1708"/>
                    <a:pt x="9621" y="2311"/>
                  </a:cubicBezTo>
                  <a:cubicBezTo>
                    <a:pt x="9764" y="3073"/>
                    <a:pt x="9169" y="3788"/>
                    <a:pt x="8383" y="3788"/>
                  </a:cubicBezTo>
                  <a:lnTo>
                    <a:pt x="834" y="3788"/>
                  </a:lnTo>
                  <a:cubicBezTo>
                    <a:pt x="0" y="3788"/>
                    <a:pt x="0" y="5050"/>
                    <a:pt x="834" y="5050"/>
                  </a:cubicBezTo>
                  <a:lnTo>
                    <a:pt x="8383" y="5050"/>
                  </a:lnTo>
                  <a:cubicBezTo>
                    <a:pt x="9859" y="5026"/>
                    <a:pt x="11026" y="3740"/>
                    <a:pt x="10883" y="2287"/>
                  </a:cubicBezTo>
                  <a:lnTo>
                    <a:pt x="10883" y="2264"/>
                  </a:lnTo>
                  <a:cubicBezTo>
                    <a:pt x="10719" y="969"/>
                    <a:pt x="9624" y="1"/>
                    <a:pt x="8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7156405" y="3648393"/>
              <a:ext cx="115939" cy="43238"/>
            </a:xfrm>
            <a:custGeom>
              <a:rect b="b" l="l" r="r" t="t"/>
              <a:pathLst>
                <a:path extrusionOk="0" h="1265" w="3392">
                  <a:moveTo>
                    <a:pt x="845" y="0"/>
                  </a:moveTo>
                  <a:cubicBezTo>
                    <a:pt x="1" y="0"/>
                    <a:pt x="1" y="1265"/>
                    <a:pt x="845" y="1265"/>
                  </a:cubicBezTo>
                  <a:cubicBezTo>
                    <a:pt x="860" y="1265"/>
                    <a:pt x="875" y="1264"/>
                    <a:pt x="891" y="1263"/>
                  </a:cubicBezTo>
                  <a:lnTo>
                    <a:pt x="3391" y="1263"/>
                  </a:lnTo>
                  <a:lnTo>
                    <a:pt x="3391" y="1"/>
                  </a:lnTo>
                  <a:lnTo>
                    <a:pt x="891" y="1"/>
                  </a:lnTo>
                  <a:cubicBezTo>
                    <a:pt x="875" y="0"/>
                    <a:pt x="860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7293467" y="3584101"/>
              <a:ext cx="65147" cy="100968"/>
            </a:xfrm>
            <a:custGeom>
              <a:rect b="b" l="l" r="r" t="t"/>
              <a:pathLst>
                <a:path extrusionOk="0" h="2954" w="1906">
                  <a:moveTo>
                    <a:pt x="0" y="1"/>
                  </a:moveTo>
                  <a:lnTo>
                    <a:pt x="0" y="2954"/>
                  </a:lnTo>
                  <a:lnTo>
                    <a:pt x="834" y="2549"/>
                  </a:lnTo>
                  <a:cubicBezTo>
                    <a:pt x="869" y="2525"/>
                    <a:pt x="917" y="2513"/>
                    <a:pt x="965" y="2513"/>
                  </a:cubicBezTo>
                  <a:cubicBezTo>
                    <a:pt x="1012" y="2513"/>
                    <a:pt x="1060" y="2525"/>
                    <a:pt x="1096" y="2549"/>
                  </a:cubicBezTo>
                  <a:lnTo>
                    <a:pt x="1905" y="2954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1" name="Google Shape;1031;p17"/>
          <p:cNvGrpSpPr/>
          <p:nvPr/>
        </p:nvGrpSpPr>
        <p:grpSpPr>
          <a:xfrm>
            <a:off x="7972760" y="3214825"/>
            <a:ext cx="359813" cy="360428"/>
            <a:chOff x="7958473" y="3457737"/>
            <a:chExt cx="359813" cy="360428"/>
          </a:xfrm>
        </p:grpSpPr>
        <p:sp>
          <p:nvSpPr>
            <p:cNvPr id="1032" name="Google Shape;1032;p17"/>
            <p:cNvSpPr/>
            <p:nvPr/>
          </p:nvSpPr>
          <p:spPr>
            <a:xfrm>
              <a:off x="7958473" y="3627270"/>
              <a:ext cx="169362" cy="190895"/>
            </a:xfrm>
            <a:custGeom>
              <a:rect b="b" l="l" r="r" t="t"/>
              <a:pathLst>
                <a:path extrusionOk="0" h="5585" w="4955">
                  <a:moveTo>
                    <a:pt x="2502" y="1076"/>
                  </a:moveTo>
                  <a:cubicBezTo>
                    <a:pt x="2609" y="1076"/>
                    <a:pt x="2714" y="1140"/>
                    <a:pt x="2763" y="1238"/>
                  </a:cubicBezTo>
                  <a:cubicBezTo>
                    <a:pt x="2858" y="1405"/>
                    <a:pt x="2787" y="1596"/>
                    <a:pt x="2620" y="1667"/>
                  </a:cubicBezTo>
                  <a:lnTo>
                    <a:pt x="1406" y="2286"/>
                  </a:lnTo>
                  <a:cubicBezTo>
                    <a:pt x="1356" y="2308"/>
                    <a:pt x="1309" y="2317"/>
                    <a:pt x="1264" y="2317"/>
                  </a:cubicBezTo>
                  <a:cubicBezTo>
                    <a:pt x="962" y="2317"/>
                    <a:pt x="788" y="1881"/>
                    <a:pt x="1120" y="1715"/>
                  </a:cubicBezTo>
                  <a:lnTo>
                    <a:pt x="2358" y="1119"/>
                  </a:lnTo>
                  <a:cubicBezTo>
                    <a:pt x="2403" y="1089"/>
                    <a:pt x="2453" y="1076"/>
                    <a:pt x="2502" y="1076"/>
                  </a:cubicBezTo>
                  <a:close/>
                  <a:moveTo>
                    <a:pt x="2477" y="0"/>
                  </a:moveTo>
                  <a:lnTo>
                    <a:pt x="167" y="1310"/>
                  </a:lnTo>
                  <a:cubicBezTo>
                    <a:pt x="48" y="1357"/>
                    <a:pt x="1" y="1453"/>
                    <a:pt x="1" y="1572"/>
                  </a:cubicBezTo>
                  <a:lnTo>
                    <a:pt x="1" y="4001"/>
                  </a:lnTo>
                  <a:cubicBezTo>
                    <a:pt x="1" y="4120"/>
                    <a:pt x="48" y="4215"/>
                    <a:pt x="167" y="4287"/>
                  </a:cubicBezTo>
                  <a:lnTo>
                    <a:pt x="2334" y="5549"/>
                  </a:lnTo>
                  <a:cubicBezTo>
                    <a:pt x="2382" y="5573"/>
                    <a:pt x="2436" y="5585"/>
                    <a:pt x="2489" y="5585"/>
                  </a:cubicBezTo>
                  <a:cubicBezTo>
                    <a:pt x="2543" y="5585"/>
                    <a:pt x="2596" y="5573"/>
                    <a:pt x="2644" y="5549"/>
                  </a:cubicBezTo>
                  <a:lnTo>
                    <a:pt x="4954" y="4191"/>
                  </a:lnTo>
                  <a:lnTo>
                    <a:pt x="4954" y="1381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8148958" y="3627270"/>
              <a:ext cx="169328" cy="190895"/>
            </a:xfrm>
            <a:custGeom>
              <a:rect b="b" l="l" r="r" t="t"/>
              <a:pathLst>
                <a:path extrusionOk="0" h="5585" w="4954">
                  <a:moveTo>
                    <a:pt x="2447" y="1080"/>
                  </a:moveTo>
                  <a:cubicBezTo>
                    <a:pt x="2494" y="1080"/>
                    <a:pt x="2544" y="1092"/>
                    <a:pt x="2596" y="1119"/>
                  </a:cubicBezTo>
                  <a:lnTo>
                    <a:pt x="3858" y="1715"/>
                  </a:lnTo>
                  <a:cubicBezTo>
                    <a:pt x="4025" y="1786"/>
                    <a:pt x="4073" y="1977"/>
                    <a:pt x="4001" y="2143"/>
                  </a:cubicBezTo>
                  <a:cubicBezTo>
                    <a:pt x="3949" y="2248"/>
                    <a:pt x="3833" y="2314"/>
                    <a:pt x="3718" y="2314"/>
                  </a:cubicBezTo>
                  <a:cubicBezTo>
                    <a:pt x="3676" y="2314"/>
                    <a:pt x="3635" y="2305"/>
                    <a:pt x="3596" y="2286"/>
                  </a:cubicBezTo>
                  <a:lnTo>
                    <a:pt x="2334" y="1667"/>
                  </a:lnTo>
                  <a:cubicBezTo>
                    <a:pt x="2008" y="1504"/>
                    <a:pt x="2170" y="1080"/>
                    <a:pt x="2447" y="1080"/>
                  </a:cubicBezTo>
                  <a:close/>
                  <a:moveTo>
                    <a:pt x="2477" y="0"/>
                  </a:moveTo>
                  <a:lnTo>
                    <a:pt x="0" y="1381"/>
                  </a:lnTo>
                  <a:lnTo>
                    <a:pt x="0" y="4191"/>
                  </a:lnTo>
                  <a:lnTo>
                    <a:pt x="2310" y="5549"/>
                  </a:lnTo>
                  <a:cubicBezTo>
                    <a:pt x="2358" y="5573"/>
                    <a:pt x="2411" y="5585"/>
                    <a:pt x="2465" y="5585"/>
                  </a:cubicBezTo>
                  <a:cubicBezTo>
                    <a:pt x="2519" y="5585"/>
                    <a:pt x="2572" y="5573"/>
                    <a:pt x="2620" y="5549"/>
                  </a:cubicBezTo>
                  <a:lnTo>
                    <a:pt x="4787" y="4287"/>
                  </a:lnTo>
                  <a:cubicBezTo>
                    <a:pt x="4882" y="4215"/>
                    <a:pt x="4954" y="4120"/>
                    <a:pt x="4954" y="4001"/>
                  </a:cubicBezTo>
                  <a:lnTo>
                    <a:pt x="4954" y="1596"/>
                  </a:lnTo>
                  <a:cubicBezTo>
                    <a:pt x="4954" y="1477"/>
                    <a:pt x="4882" y="1357"/>
                    <a:pt x="4787" y="1310"/>
                  </a:cubicBezTo>
                  <a:lnTo>
                    <a:pt x="4811" y="1310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8054518" y="3457737"/>
              <a:ext cx="168542" cy="198859"/>
            </a:xfrm>
            <a:custGeom>
              <a:rect b="b" l="l" r="r" t="t"/>
              <a:pathLst>
                <a:path extrusionOk="0" h="5818" w="4931">
                  <a:moveTo>
                    <a:pt x="2451" y="1071"/>
                  </a:moveTo>
                  <a:cubicBezTo>
                    <a:pt x="2749" y="1071"/>
                    <a:pt x="2908" y="1508"/>
                    <a:pt x="2597" y="1674"/>
                  </a:cubicBezTo>
                  <a:lnTo>
                    <a:pt x="2597" y="1650"/>
                  </a:lnTo>
                  <a:lnTo>
                    <a:pt x="1358" y="2269"/>
                  </a:lnTo>
                  <a:cubicBezTo>
                    <a:pt x="1307" y="2297"/>
                    <a:pt x="1256" y="2309"/>
                    <a:pt x="1210" y="2309"/>
                  </a:cubicBezTo>
                  <a:cubicBezTo>
                    <a:pt x="932" y="2309"/>
                    <a:pt x="767" y="1884"/>
                    <a:pt x="1072" y="1721"/>
                  </a:cubicBezTo>
                  <a:lnTo>
                    <a:pt x="2311" y="1102"/>
                  </a:lnTo>
                  <a:cubicBezTo>
                    <a:pt x="2360" y="1081"/>
                    <a:pt x="2407" y="1071"/>
                    <a:pt x="2451" y="1071"/>
                  </a:cubicBezTo>
                  <a:close/>
                  <a:moveTo>
                    <a:pt x="2466" y="1"/>
                  </a:moveTo>
                  <a:cubicBezTo>
                    <a:pt x="2412" y="1"/>
                    <a:pt x="2358" y="19"/>
                    <a:pt x="2311" y="54"/>
                  </a:cubicBezTo>
                  <a:lnTo>
                    <a:pt x="144" y="1293"/>
                  </a:lnTo>
                  <a:cubicBezTo>
                    <a:pt x="48" y="1364"/>
                    <a:pt x="1" y="1459"/>
                    <a:pt x="1" y="1578"/>
                  </a:cubicBezTo>
                  <a:lnTo>
                    <a:pt x="1" y="4436"/>
                  </a:lnTo>
                  <a:lnTo>
                    <a:pt x="2454" y="5817"/>
                  </a:lnTo>
                  <a:lnTo>
                    <a:pt x="4930" y="4436"/>
                  </a:lnTo>
                  <a:lnTo>
                    <a:pt x="4930" y="1578"/>
                  </a:lnTo>
                  <a:cubicBezTo>
                    <a:pt x="4930" y="1459"/>
                    <a:pt x="4883" y="1364"/>
                    <a:pt x="4787" y="1293"/>
                  </a:cubicBezTo>
                  <a:lnTo>
                    <a:pt x="4764" y="1293"/>
                  </a:lnTo>
                  <a:lnTo>
                    <a:pt x="2620" y="54"/>
                  </a:lnTo>
                  <a:cubicBezTo>
                    <a:pt x="2573" y="19"/>
                    <a:pt x="2519" y="1"/>
                    <a:pt x="2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17"/>
          <p:cNvGrpSpPr/>
          <p:nvPr/>
        </p:nvGrpSpPr>
        <p:grpSpPr>
          <a:xfrm>
            <a:off x="812334" y="3723234"/>
            <a:ext cx="366341" cy="365521"/>
            <a:chOff x="836147" y="4039925"/>
            <a:chExt cx="366341" cy="365521"/>
          </a:xfrm>
        </p:grpSpPr>
        <p:sp>
          <p:nvSpPr>
            <p:cNvPr id="1036" name="Google Shape;1036;p17"/>
            <p:cNvSpPr/>
            <p:nvPr/>
          </p:nvSpPr>
          <p:spPr>
            <a:xfrm>
              <a:off x="900474" y="4211372"/>
              <a:ext cx="107462" cy="194074"/>
            </a:xfrm>
            <a:custGeom>
              <a:rect b="b" l="l" r="r" t="t"/>
              <a:pathLst>
                <a:path extrusionOk="0" h="5678" w="3144">
                  <a:moveTo>
                    <a:pt x="968" y="1733"/>
                  </a:moveTo>
                  <a:cubicBezTo>
                    <a:pt x="1001" y="1733"/>
                    <a:pt x="1035" y="1737"/>
                    <a:pt x="1072" y="1748"/>
                  </a:cubicBezTo>
                  <a:lnTo>
                    <a:pt x="2310" y="2177"/>
                  </a:lnTo>
                  <a:cubicBezTo>
                    <a:pt x="2477" y="2225"/>
                    <a:pt x="2572" y="2415"/>
                    <a:pt x="2525" y="2558"/>
                  </a:cubicBezTo>
                  <a:lnTo>
                    <a:pt x="2525" y="2582"/>
                  </a:lnTo>
                  <a:cubicBezTo>
                    <a:pt x="2468" y="2714"/>
                    <a:pt x="2351" y="2787"/>
                    <a:pt x="2221" y="2787"/>
                  </a:cubicBezTo>
                  <a:cubicBezTo>
                    <a:pt x="2188" y="2787"/>
                    <a:pt x="2154" y="2782"/>
                    <a:pt x="2120" y="2772"/>
                  </a:cubicBezTo>
                  <a:lnTo>
                    <a:pt x="858" y="2344"/>
                  </a:lnTo>
                  <a:cubicBezTo>
                    <a:pt x="511" y="2235"/>
                    <a:pt x="637" y="1733"/>
                    <a:pt x="968" y="1733"/>
                  </a:cubicBezTo>
                  <a:close/>
                  <a:moveTo>
                    <a:pt x="293" y="0"/>
                  </a:moveTo>
                  <a:cubicBezTo>
                    <a:pt x="236" y="0"/>
                    <a:pt x="182" y="18"/>
                    <a:pt x="143" y="57"/>
                  </a:cubicBezTo>
                  <a:cubicBezTo>
                    <a:pt x="48" y="129"/>
                    <a:pt x="0" y="224"/>
                    <a:pt x="0" y="319"/>
                  </a:cubicBezTo>
                  <a:lnTo>
                    <a:pt x="0" y="4177"/>
                  </a:lnTo>
                  <a:cubicBezTo>
                    <a:pt x="0" y="4320"/>
                    <a:pt x="96" y="4439"/>
                    <a:pt x="215" y="4487"/>
                  </a:cubicBezTo>
                  <a:lnTo>
                    <a:pt x="3144" y="5678"/>
                  </a:lnTo>
                  <a:lnTo>
                    <a:pt x="3144" y="1105"/>
                  </a:lnTo>
                  <a:lnTo>
                    <a:pt x="429" y="34"/>
                  </a:lnTo>
                  <a:cubicBezTo>
                    <a:pt x="386" y="12"/>
                    <a:pt x="338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1029879" y="4211611"/>
              <a:ext cx="106676" cy="193835"/>
            </a:xfrm>
            <a:custGeom>
              <a:rect b="b" l="l" r="r" t="t"/>
              <a:pathLst>
                <a:path extrusionOk="0" h="5671" w="3121">
                  <a:moveTo>
                    <a:pt x="2193" y="1743"/>
                  </a:moveTo>
                  <a:cubicBezTo>
                    <a:pt x="2511" y="1743"/>
                    <a:pt x="2625" y="2233"/>
                    <a:pt x="2263" y="2360"/>
                  </a:cubicBezTo>
                  <a:lnTo>
                    <a:pt x="2287" y="2360"/>
                  </a:lnTo>
                  <a:lnTo>
                    <a:pt x="1025" y="2765"/>
                  </a:lnTo>
                  <a:cubicBezTo>
                    <a:pt x="982" y="2780"/>
                    <a:pt x="942" y="2787"/>
                    <a:pt x="904" y="2787"/>
                  </a:cubicBezTo>
                  <a:cubicBezTo>
                    <a:pt x="586" y="2787"/>
                    <a:pt x="472" y="2298"/>
                    <a:pt x="834" y="2170"/>
                  </a:cubicBezTo>
                  <a:lnTo>
                    <a:pt x="2073" y="1765"/>
                  </a:lnTo>
                  <a:cubicBezTo>
                    <a:pt x="2115" y="1750"/>
                    <a:pt x="2156" y="1743"/>
                    <a:pt x="2193" y="1743"/>
                  </a:cubicBezTo>
                  <a:close/>
                  <a:moveTo>
                    <a:pt x="2813" y="1"/>
                  </a:moveTo>
                  <a:cubicBezTo>
                    <a:pt x="2777" y="1"/>
                    <a:pt x="2743" y="8"/>
                    <a:pt x="2716" y="27"/>
                  </a:cubicBezTo>
                  <a:lnTo>
                    <a:pt x="1" y="1098"/>
                  </a:lnTo>
                  <a:lnTo>
                    <a:pt x="1" y="5671"/>
                  </a:lnTo>
                  <a:lnTo>
                    <a:pt x="2906" y="4480"/>
                  </a:lnTo>
                  <a:cubicBezTo>
                    <a:pt x="3025" y="4432"/>
                    <a:pt x="3120" y="4313"/>
                    <a:pt x="3120" y="4194"/>
                  </a:cubicBezTo>
                  <a:lnTo>
                    <a:pt x="3120" y="312"/>
                  </a:lnTo>
                  <a:cubicBezTo>
                    <a:pt x="3120" y="217"/>
                    <a:pt x="3073" y="122"/>
                    <a:pt x="2978" y="50"/>
                  </a:cubicBezTo>
                  <a:cubicBezTo>
                    <a:pt x="2933" y="21"/>
                    <a:pt x="2871" y="1"/>
                    <a:pt x="28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923272" y="4039925"/>
              <a:ext cx="170148" cy="64361"/>
            </a:xfrm>
            <a:custGeom>
              <a:rect b="b" l="l" r="r" t="t"/>
              <a:pathLst>
                <a:path extrusionOk="0" h="1883" w="4978">
                  <a:moveTo>
                    <a:pt x="3429" y="1"/>
                  </a:moveTo>
                  <a:lnTo>
                    <a:pt x="3406" y="25"/>
                  </a:lnTo>
                  <a:lnTo>
                    <a:pt x="286" y="25"/>
                  </a:lnTo>
                  <a:cubicBezTo>
                    <a:pt x="119" y="25"/>
                    <a:pt x="0" y="144"/>
                    <a:pt x="0" y="311"/>
                  </a:cubicBezTo>
                  <a:lnTo>
                    <a:pt x="0" y="930"/>
                  </a:lnTo>
                  <a:cubicBezTo>
                    <a:pt x="0" y="1001"/>
                    <a:pt x="0" y="1073"/>
                    <a:pt x="24" y="1144"/>
                  </a:cubicBezTo>
                  <a:cubicBezTo>
                    <a:pt x="119" y="1573"/>
                    <a:pt x="500" y="1882"/>
                    <a:pt x="929" y="1882"/>
                  </a:cubicBezTo>
                  <a:lnTo>
                    <a:pt x="1286" y="1882"/>
                  </a:lnTo>
                  <a:cubicBezTo>
                    <a:pt x="1786" y="1882"/>
                    <a:pt x="2239" y="1692"/>
                    <a:pt x="2596" y="1335"/>
                  </a:cubicBezTo>
                  <a:cubicBezTo>
                    <a:pt x="2635" y="1296"/>
                    <a:pt x="2690" y="1257"/>
                    <a:pt x="2760" y="1257"/>
                  </a:cubicBezTo>
                  <a:cubicBezTo>
                    <a:pt x="2776" y="1257"/>
                    <a:pt x="2793" y="1259"/>
                    <a:pt x="2810" y="1263"/>
                  </a:cubicBezTo>
                  <a:lnTo>
                    <a:pt x="4977" y="1263"/>
                  </a:lnTo>
                  <a:cubicBezTo>
                    <a:pt x="4811" y="525"/>
                    <a:pt x="4168" y="1"/>
                    <a:pt x="3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943609" y="4104252"/>
              <a:ext cx="150631" cy="107462"/>
            </a:xfrm>
            <a:custGeom>
              <a:rect b="b" l="l" r="r" t="t"/>
              <a:pathLst>
                <a:path extrusionOk="0" h="3144" w="4407">
                  <a:moveTo>
                    <a:pt x="2334" y="0"/>
                  </a:moveTo>
                  <a:cubicBezTo>
                    <a:pt x="1882" y="405"/>
                    <a:pt x="1286" y="643"/>
                    <a:pt x="691" y="643"/>
                  </a:cubicBezTo>
                  <a:lnTo>
                    <a:pt x="310" y="643"/>
                  </a:lnTo>
                  <a:cubicBezTo>
                    <a:pt x="215" y="643"/>
                    <a:pt x="120" y="619"/>
                    <a:pt x="24" y="596"/>
                  </a:cubicBezTo>
                  <a:lnTo>
                    <a:pt x="24" y="834"/>
                  </a:lnTo>
                  <a:cubicBezTo>
                    <a:pt x="0" y="2072"/>
                    <a:pt x="977" y="3096"/>
                    <a:pt x="2215" y="3144"/>
                  </a:cubicBezTo>
                  <a:cubicBezTo>
                    <a:pt x="3430" y="3144"/>
                    <a:pt x="4406" y="2167"/>
                    <a:pt x="4406" y="953"/>
                  </a:cubicBezTo>
                  <a:lnTo>
                    <a:pt x="44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1157678" y="4232837"/>
              <a:ext cx="44810" cy="85621"/>
            </a:xfrm>
            <a:custGeom>
              <a:rect b="b" l="l" r="r" t="t"/>
              <a:pathLst>
                <a:path extrusionOk="0" h="2505" w="1311">
                  <a:moveTo>
                    <a:pt x="45" y="0"/>
                  </a:moveTo>
                  <a:cubicBezTo>
                    <a:pt x="31" y="0"/>
                    <a:pt x="16" y="0"/>
                    <a:pt x="1" y="1"/>
                  </a:cubicBezTo>
                  <a:lnTo>
                    <a:pt x="1" y="2501"/>
                  </a:lnTo>
                  <a:cubicBezTo>
                    <a:pt x="29" y="2503"/>
                    <a:pt x="56" y="2504"/>
                    <a:pt x="84" y="2504"/>
                  </a:cubicBezTo>
                  <a:cubicBezTo>
                    <a:pt x="761" y="2504"/>
                    <a:pt x="1310" y="1950"/>
                    <a:pt x="1310" y="1263"/>
                  </a:cubicBezTo>
                  <a:cubicBezTo>
                    <a:pt x="1310" y="540"/>
                    <a:pt x="740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836147" y="4232837"/>
              <a:ext cx="43204" cy="85518"/>
            </a:xfrm>
            <a:custGeom>
              <a:rect b="b" l="l" r="r" t="t"/>
              <a:pathLst>
                <a:path extrusionOk="0" h="2502" w="1264">
                  <a:moveTo>
                    <a:pt x="1263" y="1"/>
                  </a:moveTo>
                  <a:cubicBezTo>
                    <a:pt x="572" y="1"/>
                    <a:pt x="1" y="549"/>
                    <a:pt x="1" y="1263"/>
                  </a:cubicBezTo>
                  <a:cubicBezTo>
                    <a:pt x="1" y="1954"/>
                    <a:pt x="572" y="2501"/>
                    <a:pt x="1263" y="2501"/>
                  </a:cubicBez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17"/>
          <p:cNvGrpSpPr/>
          <p:nvPr/>
        </p:nvGrpSpPr>
        <p:grpSpPr>
          <a:xfrm>
            <a:off x="1649129" y="3728817"/>
            <a:ext cx="279797" cy="364666"/>
            <a:chOff x="1672942" y="4040746"/>
            <a:chExt cx="279797" cy="364666"/>
          </a:xfrm>
        </p:grpSpPr>
        <p:sp>
          <p:nvSpPr>
            <p:cNvPr id="1043" name="Google Shape;1043;p17"/>
            <p:cNvSpPr/>
            <p:nvPr/>
          </p:nvSpPr>
          <p:spPr>
            <a:xfrm>
              <a:off x="1672942" y="4170185"/>
              <a:ext cx="279797" cy="235227"/>
            </a:xfrm>
            <a:custGeom>
              <a:rect b="b" l="l" r="r" t="t"/>
              <a:pathLst>
                <a:path extrusionOk="0" h="6882" w="8186">
                  <a:moveTo>
                    <a:pt x="6978" y="3739"/>
                  </a:moveTo>
                  <a:lnTo>
                    <a:pt x="7097" y="4358"/>
                  </a:lnTo>
                  <a:lnTo>
                    <a:pt x="2334" y="4358"/>
                  </a:lnTo>
                  <a:lnTo>
                    <a:pt x="2453" y="3739"/>
                  </a:lnTo>
                  <a:close/>
                  <a:moveTo>
                    <a:pt x="1882" y="0"/>
                  </a:moveTo>
                  <a:cubicBezTo>
                    <a:pt x="1667" y="0"/>
                    <a:pt x="1477" y="95"/>
                    <a:pt x="1358" y="286"/>
                  </a:cubicBezTo>
                  <a:lnTo>
                    <a:pt x="953" y="286"/>
                  </a:lnTo>
                  <a:cubicBezTo>
                    <a:pt x="429" y="286"/>
                    <a:pt x="0" y="715"/>
                    <a:pt x="0" y="1239"/>
                  </a:cubicBezTo>
                  <a:lnTo>
                    <a:pt x="0" y="2477"/>
                  </a:lnTo>
                  <a:cubicBezTo>
                    <a:pt x="0" y="3001"/>
                    <a:pt x="429" y="3430"/>
                    <a:pt x="953" y="3430"/>
                  </a:cubicBezTo>
                  <a:lnTo>
                    <a:pt x="1262" y="3430"/>
                  </a:lnTo>
                  <a:cubicBezTo>
                    <a:pt x="1262" y="3596"/>
                    <a:pt x="1381" y="3739"/>
                    <a:pt x="1572" y="3739"/>
                  </a:cubicBezTo>
                  <a:lnTo>
                    <a:pt x="1810" y="3739"/>
                  </a:lnTo>
                  <a:lnTo>
                    <a:pt x="1262" y="6502"/>
                  </a:lnTo>
                  <a:cubicBezTo>
                    <a:pt x="1207" y="6735"/>
                    <a:pt x="1390" y="6881"/>
                    <a:pt x="1568" y="6881"/>
                  </a:cubicBezTo>
                  <a:cubicBezTo>
                    <a:pt x="1699" y="6881"/>
                    <a:pt x="1827" y="6802"/>
                    <a:pt x="1858" y="6621"/>
                  </a:cubicBezTo>
                  <a:lnTo>
                    <a:pt x="2191" y="4977"/>
                  </a:lnTo>
                  <a:lnTo>
                    <a:pt x="7216" y="4977"/>
                  </a:lnTo>
                  <a:lnTo>
                    <a:pt x="7526" y="6621"/>
                  </a:lnTo>
                  <a:cubicBezTo>
                    <a:pt x="7566" y="6802"/>
                    <a:pt x="7696" y="6881"/>
                    <a:pt x="7827" y="6881"/>
                  </a:cubicBezTo>
                  <a:cubicBezTo>
                    <a:pt x="8006" y="6881"/>
                    <a:pt x="8186" y="6735"/>
                    <a:pt x="8145" y="6502"/>
                  </a:cubicBezTo>
                  <a:lnTo>
                    <a:pt x="8169" y="6502"/>
                  </a:lnTo>
                  <a:lnTo>
                    <a:pt x="7621" y="3739"/>
                  </a:lnTo>
                  <a:lnTo>
                    <a:pt x="7859" y="3739"/>
                  </a:lnTo>
                  <a:cubicBezTo>
                    <a:pt x="8026" y="3739"/>
                    <a:pt x="8169" y="3596"/>
                    <a:pt x="8169" y="3430"/>
                  </a:cubicBezTo>
                  <a:lnTo>
                    <a:pt x="8169" y="3120"/>
                  </a:lnTo>
                  <a:cubicBezTo>
                    <a:pt x="8169" y="2787"/>
                    <a:pt x="7883" y="2501"/>
                    <a:pt x="7549" y="2501"/>
                  </a:cubicBezTo>
                  <a:lnTo>
                    <a:pt x="1882" y="2501"/>
                  </a:lnTo>
                  <a:cubicBezTo>
                    <a:pt x="1667" y="2501"/>
                    <a:pt x="1477" y="2620"/>
                    <a:pt x="1358" y="2810"/>
                  </a:cubicBezTo>
                  <a:lnTo>
                    <a:pt x="953" y="2810"/>
                  </a:lnTo>
                  <a:cubicBezTo>
                    <a:pt x="762" y="2810"/>
                    <a:pt x="619" y="2667"/>
                    <a:pt x="643" y="2501"/>
                  </a:cubicBezTo>
                  <a:lnTo>
                    <a:pt x="643" y="1239"/>
                  </a:lnTo>
                  <a:cubicBezTo>
                    <a:pt x="619" y="1072"/>
                    <a:pt x="762" y="929"/>
                    <a:pt x="953" y="929"/>
                  </a:cubicBezTo>
                  <a:lnTo>
                    <a:pt x="1358" y="929"/>
                  </a:lnTo>
                  <a:cubicBezTo>
                    <a:pt x="1477" y="1120"/>
                    <a:pt x="1667" y="1239"/>
                    <a:pt x="1882" y="1239"/>
                  </a:cubicBezTo>
                  <a:lnTo>
                    <a:pt x="3144" y="1239"/>
                  </a:lnTo>
                  <a:cubicBezTo>
                    <a:pt x="3977" y="1239"/>
                    <a:pt x="3977" y="0"/>
                    <a:pt x="3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7"/>
            <p:cNvSpPr/>
            <p:nvPr/>
          </p:nvSpPr>
          <p:spPr>
            <a:xfrm>
              <a:off x="1718503" y="4040746"/>
              <a:ext cx="231228" cy="193766"/>
            </a:xfrm>
            <a:custGeom>
              <a:rect b="b" l="l" r="r" t="t"/>
              <a:pathLst>
                <a:path extrusionOk="0" h="5669" w="6765">
                  <a:moveTo>
                    <a:pt x="1692" y="1"/>
                  </a:moveTo>
                  <a:cubicBezTo>
                    <a:pt x="739" y="1"/>
                    <a:pt x="1" y="834"/>
                    <a:pt x="144" y="1787"/>
                  </a:cubicBezTo>
                  <a:lnTo>
                    <a:pt x="334" y="3168"/>
                  </a:lnTo>
                  <a:cubicBezTo>
                    <a:pt x="406" y="3144"/>
                    <a:pt x="477" y="3144"/>
                    <a:pt x="549" y="3144"/>
                  </a:cubicBezTo>
                  <a:lnTo>
                    <a:pt x="1811" y="3144"/>
                  </a:lnTo>
                  <a:cubicBezTo>
                    <a:pt x="2501" y="3144"/>
                    <a:pt x="3049" y="3692"/>
                    <a:pt x="3049" y="4406"/>
                  </a:cubicBezTo>
                  <a:cubicBezTo>
                    <a:pt x="3049" y="4621"/>
                    <a:pt x="3001" y="4835"/>
                    <a:pt x="2882" y="5026"/>
                  </a:cubicBezTo>
                  <a:lnTo>
                    <a:pt x="4954" y="5026"/>
                  </a:lnTo>
                  <a:lnTo>
                    <a:pt x="4954" y="5669"/>
                  </a:lnTo>
                  <a:lnTo>
                    <a:pt x="5597" y="5669"/>
                  </a:lnTo>
                  <a:lnTo>
                    <a:pt x="5597" y="4835"/>
                  </a:lnTo>
                  <a:cubicBezTo>
                    <a:pt x="6002" y="4573"/>
                    <a:pt x="6288" y="4168"/>
                    <a:pt x="6359" y="3692"/>
                  </a:cubicBezTo>
                  <a:lnTo>
                    <a:pt x="6621" y="1787"/>
                  </a:lnTo>
                  <a:cubicBezTo>
                    <a:pt x="6764" y="858"/>
                    <a:pt x="602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17"/>
          <p:cNvGrpSpPr/>
          <p:nvPr/>
        </p:nvGrpSpPr>
        <p:grpSpPr>
          <a:xfrm>
            <a:off x="2427146" y="3728817"/>
            <a:ext cx="320745" cy="364837"/>
            <a:chOff x="2446196" y="4040746"/>
            <a:chExt cx="320745" cy="364837"/>
          </a:xfrm>
        </p:grpSpPr>
        <p:sp>
          <p:nvSpPr>
            <p:cNvPr id="1046" name="Google Shape;1046;p17"/>
            <p:cNvSpPr/>
            <p:nvPr/>
          </p:nvSpPr>
          <p:spPr>
            <a:xfrm>
              <a:off x="2460039" y="4040746"/>
              <a:ext cx="121339" cy="42383"/>
            </a:xfrm>
            <a:custGeom>
              <a:rect b="b" l="l" r="r" t="t"/>
              <a:pathLst>
                <a:path extrusionOk="0" h="1240" w="3550">
                  <a:moveTo>
                    <a:pt x="834" y="1"/>
                  </a:moveTo>
                  <a:cubicBezTo>
                    <a:pt x="1" y="1"/>
                    <a:pt x="1" y="1239"/>
                    <a:pt x="834" y="1239"/>
                  </a:cubicBezTo>
                  <a:lnTo>
                    <a:pt x="2716" y="1239"/>
                  </a:lnTo>
                  <a:cubicBezTo>
                    <a:pt x="3549" y="1239"/>
                    <a:pt x="3549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7"/>
            <p:cNvSpPr/>
            <p:nvPr/>
          </p:nvSpPr>
          <p:spPr>
            <a:xfrm>
              <a:off x="2468173" y="4148207"/>
              <a:ext cx="105069" cy="62686"/>
            </a:xfrm>
            <a:custGeom>
              <a:rect b="b" l="l" r="r" t="t"/>
              <a:pathLst>
                <a:path extrusionOk="0" h="1834" w="3074">
                  <a:moveTo>
                    <a:pt x="144" y="0"/>
                  </a:moveTo>
                  <a:cubicBezTo>
                    <a:pt x="72" y="357"/>
                    <a:pt x="25" y="715"/>
                    <a:pt x="1" y="1072"/>
                  </a:cubicBezTo>
                  <a:lnTo>
                    <a:pt x="1549" y="1834"/>
                  </a:lnTo>
                  <a:lnTo>
                    <a:pt x="3073" y="1072"/>
                  </a:lnTo>
                  <a:cubicBezTo>
                    <a:pt x="3049" y="715"/>
                    <a:pt x="3002" y="357"/>
                    <a:pt x="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7"/>
            <p:cNvSpPr/>
            <p:nvPr/>
          </p:nvSpPr>
          <p:spPr>
            <a:xfrm>
              <a:off x="2446196" y="4201904"/>
              <a:ext cx="149811" cy="203542"/>
            </a:xfrm>
            <a:custGeom>
              <a:rect b="b" l="l" r="r" t="t"/>
              <a:pathLst>
                <a:path extrusionOk="0" h="5955" w="4383">
                  <a:moveTo>
                    <a:pt x="263" y="1"/>
                  </a:moveTo>
                  <a:cubicBezTo>
                    <a:pt x="96" y="168"/>
                    <a:pt x="1" y="382"/>
                    <a:pt x="1" y="620"/>
                  </a:cubicBezTo>
                  <a:lnTo>
                    <a:pt x="1" y="1549"/>
                  </a:lnTo>
                  <a:lnTo>
                    <a:pt x="2192" y="1549"/>
                  </a:lnTo>
                  <a:cubicBezTo>
                    <a:pt x="2716" y="1549"/>
                    <a:pt x="3144" y="1978"/>
                    <a:pt x="3144" y="2502"/>
                  </a:cubicBezTo>
                  <a:lnTo>
                    <a:pt x="3144" y="3740"/>
                  </a:lnTo>
                  <a:cubicBezTo>
                    <a:pt x="3144" y="4264"/>
                    <a:pt x="2716" y="4692"/>
                    <a:pt x="2192" y="4692"/>
                  </a:cubicBezTo>
                  <a:lnTo>
                    <a:pt x="1" y="4692"/>
                  </a:lnTo>
                  <a:lnTo>
                    <a:pt x="1" y="5002"/>
                  </a:lnTo>
                  <a:cubicBezTo>
                    <a:pt x="1" y="5526"/>
                    <a:pt x="430" y="5955"/>
                    <a:pt x="954" y="5955"/>
                  </a:cubicBezTo>
                  <a:lnTo>
                    <a:pt x="3454" y="5955"/>
                  </a:lnTo>
                  <a:cubicBezTo>
                    <a:pt x="3978" y="5955"/>
                    <a:pt x="4383" y="5526"/>
                    <a:pt x="4383" y="5002"/>
                  </a:cubicBezTo>
                  <a:lnTo>
                    <a:pt x="4383" y="620"/>
                  </a:lnTo>
                  <a:cubicBezTo>
                    <a:pt x="4383" y="382"/>
                    <a:pt x="4288" y="168"/>
                    <a:pt x="4145" y="1"/>
                  </a:cubicBezTo>
                  <a:lnTo>
                    <a:pt x="4121" y="1"/>
                  </a:lnTo>
                  <a:lnTo>
                    <a:pt x="2335" y="882"/>
                  </a:lnTo>
                  <a:cubicBezTo>
                    <a:pt x="2287" y="906"/>
                    <a:pt x="2240" y="930"/>
                    <a:pt x="2192" y="930"/>
                  </a:cubicBezTo>
                  <a:cubicBezTo>
                    <a:pt x="2144" y="930"/>
                    <a:pt x="2097" y="906"/>
                    <a:pt x="2049" y="882"/>
                  </a:cubicBez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7"/>
            <p:cNvSpPr/>
            <p:nvPr/>
          </p:nvSpPr>
          <p:spPr>
            <a:xfrm>
              <a:off x="2477949" y="4104252"/>
              <a:ext cx="85518" cy="22832"/>
            </a:xfrm>
            <a:custGeom>
              <a:rect b="b" l="l" r="r" t="t"/>
              <a:pathLst>
                <a:path extrusionOk="0" h="668" w="2502">
                  <a:moveTo>
                    <a:pt x="191" y="0"/>
                  </a:moveTo>
                  <a:lnTo>
                    <a:pt x="120" y="238"/>
                  </a:lnTo>
                  <a:cubicBezTo>
                    <a:pt x="72" y="357"/>
                    <a:pt x="48" y="524"/>
                    <a:pt x="1" y="667"/>
                  </a:cubicBezTo>
                  <a:lnTo>
                    <a:pt x="2501" y="667"/>
                  </a:lnTo>
                  <a:cubicBezTo>
                    <a:pt x="2477" y="524"/>
                    <a:pt x="2430" y="357"/>
                    <a:pt x="2382" y="238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7"/>
            <p:cNvSpPr/>
            <p:nvPr/>
          </p:nvSpPr>
          <p:spPr>
            <a:xfrm>
              <a:off x="2446196" y="4276793"/>
              <a:ext cx="85518" cy="63541"/>
            </a:xfrm>
            <a:custGeom>
              <a:rect b="b" l="l" r="r" t="t"/>
              <a:pathLst>
                <a:path extrusionOk="0" h="1859" w="2502">
                  <a:moveTo>
                    <a:pt x="1" y="1"/>
                  </a:moveTo>
                  <a:lnTo>
                    <a:pt x="1" y="1858"/>
                  </a:lnTo>
                  <a:lnTo>
                    <a:pt x="2192" y="1858"/>
                  </a:lnTo>
                  <a:cubicBezTo>
                    <a:pt x="2359" y="1858"/>
                    <a:pt x="2501" y="1716"/>
                    <a:pt x="2501" y="1549"/>
                  </a:cubicBezTo>
                  <a:lnTo>
                    <a:pt x="2501" y="311"/>
                  </a:lnTo>
                  <a:cubicBezTo>
                    <a:pt x="2501" y="120"/>
                    <a:pt x="2359" y="1"/>
                    <a:pt x="2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7"/>
            <p:cNvSpPr/>
            <p:nvPr/>
          </p:nvSpPr>
          <p:spPr>
            <a:xfrm>
              <a:off x="2616344" y="4190522"/>
              <a:ext cx="150597" cy="215061"/>
            </a:xfrm>
            <a:custGeom>
              <a:rect b="b" l="l" r="r" t="t"/>
              <a:pathLst>
                <a:path extrusionOk="0" h="6292" w="4406">
                  <a:moveTo>
                    <a:pt x="24" y="1"/>
                  </a:moveTo>
                  <a:lnTo>
                    <a:pt x="24" y="2049"/>
                  </a:lnTo>
                  <a:cubicBezTo>
                    <a:pt x="0" y="2954"/>
                    <a:pt x="476" y="3811"/>
                    <a:pt x="1262" y="4263"/>
                  </a:cubicBezTo>
                  <a:lnTo>
                    <a:pt x="1262" y="4454"/>
                  </a:lnTo>
                  <a:cubicBezTo>
                    <a:pt x="1262" y="4954"/>
                    <a:pt x="1072" y="5406"/>
                    <a:pt x="738" y="5764"/>
                  </a:cubicBezTo>
                  <a:cubicBezTo>
                    <a:pt x="524" y="5954"/>
                    <a:pt x="667" y="6288"/>
                    <a:pt x="953" y="6288"/>
                  </a:cubicBezTo>
                  <a:lnTo>
                    <a:pt x="3453" y="6288"/>
                  </a:lnTo>
                  <a:cubicBezTo>
                    <a:pt x="3471" y="6290"/>
                    <a:pt x="3489" y="6292"/>
                    <a:pt x="3506" y="6292"/>
                  </a:cubicBezTo>
                  <a:cubicBezTo>
                    <a:pt x="3781" y="6292"/>
                    <a:pt x="3914" y="5943"/>
                    <a:pt x="3668" y="5764"/>
                  </a:cubicBezTo>
                  <a:cubicBezTo>
                    <a:pt x="3334" y="5406"/>
                    <a:pt x="3144" y="4954"/>
                    <a:pt x="3144" y="4454"/>
                  </a:cubicBezTo>
                  <a:lnTo>
                    <a:pt x="3144" y="4263"/>
                  </a:lnTo>
                  <a:cubicBezTo>
                    <a:pt x="3930" y="3811"/>
                    <a:pt x="4406" y="2977"/>
                    <a:pt x="4382" y="2072"/>
                  </a:cubicBezTo>
                  <a:lnTo>
                    <a:pt x="4406" y="2049"/>
                  </a:lnTo>
                  <a:lnTo>
                    <a:pt x="4406" y="1"/>
                  </a:lnTo>
                  <a:lnTo>
                    <a:pt x="3144" y="1"/>
                  </a:lnTo>
                  <a:lnTo>
                    <a:pt x="3144" y="953"/>
                  </a:lnTo>
                  <a:cubicBezTo>
                    <a:pt x="3144" y="1572"/>
                    <a:pt x="2679" y="1882"/>
                    <a:pt x="2215" y="1882"/>
                  </a:cubicBezTo>
                  <a:cubicBezTo>
                    <a:pt x="1751" y="1882"/>
                    <a:pt x="1286" y="1572"/>
                    <a:pt x="1286" y="95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7"/>
            <p:cNvSpPr/>
            <p:nvPr/>
          </p:nvSpPr>
          <p:spPr>
            <a:xfrm>
              <a:off x="2621231" y="4127016"/>
              <a:ext cx="140822" cy="106266"/>
            </a:xfrm>
            <a:custGeom>
              <a:rect b="b" l="l" r="r" t="t"/>
              <a:pathLst>
                <a:path extrusionOk="0" h="3109" w="4120">
                  <a:moveTo>
                    <a:pt x="2012" y="0"/>
                  </a:moveTo>
                  <a:cubicBezTo>
                    <a:pt x="1155" y="0"/>
                    <a:pt x="396" y="495"/>
                    <a:pt x="0" y="1239"/>
                  </a:cubicBezTo>
                  <a:lnTo>
                    <a:pt x="1453" y="1239"/>
                  </a:lnTo>
                  <a:cubicBezTo>
                    <a:pt x="1619" y="1239"/>
                    <a:pt x="1739" y="1382"/>
                    <a:pt x="1739" y="1549"/>
                  </a:cubicBezTo>
                  <a:lnTo>
                    <a:pt x="1739" y="2787"/>
                  </a:lnTo>
                  <a:cubicBezTo>
                    <a:pt x="1739" y="3002"/>
                    <a:pt x="1893" y="3109"/>
                    <a:pt x="2048" y="3109"/>
                  </a:cubicBezTo>
                  <a:cubicBezTo>
                    <a:pt x="2203" y="3109"/>
                    <a:pt x="2358" y="3002"/>
                    <a:pt x="2358" y="2787"/>
                  </a:cubicBezTo>
                  <a:lnTo>
                    <a:pt x="2358" y="1549"/>
                  </a:lnTo>
                  <a:cubicBezTo>
                    <a:pt x="2358" y="1395"/>
                    <a:pt x="2480" y="1261"/>
                    <a:pt x="2650" y="1261"/>
                  </a:cubicBezTo>
                  <a:cubicBezTo>
                    <a:pt x="2663" y="1261"/>
                    <a:pt x="2677" y="1261"/>
                    <a:pt x="2691" y="1263"/>
                  </a:cubicBezTo>
                  <a:lnTo>
                    <a:pt x="4120" y="1263"/>
                  </a:lnTo>
                  <a:cubicBezTo>
                    <a:pt x="3715" y="477"/>
                    <a:pt x="2929" y="1"/>
                    <a:pt x="2048" y="1"/>
                  </a:cubicBezTo>
                  <a:lnTo>
                    <a:pt x="2072" y="1"/>
                  </a:lnTo>
                  <a:cubicBezTo>
                    <a:pt x="2052" y="1"/>
                    <a:pt x="2032" y="0"/>
                    <a:pt x="2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Google Shape;1053;p17"/>
          <p:cNvGrpSpPr/>
          <p:nvPr/>
        </p:nvGrpSpPr>
        <p:grpSpPr>
          <a:xfrm>
            <a:off x="3995575" y="3725570"/>
            <a:ext cx="350858" cy="370409"/>
            <a:chOff x="4009862" y="4037498"/>
            <a:chExt cx="350858" cy="370409"/>
          </a:xfrm>
        </p:grpSpPr>
        <p:sp>
          <p:nvSpPr>
            <p:cNvPr id="1054" name="Google Shape;1054;p17"/>
            <p:cNvSpPr/>
            <p:nvPr/>
          </p:nvSpPr>
          <p:spPr>
            <a:xfrm>
              <a:off x="4081162" y="4179858"/>
              <a:ext cx="28848" cy="22183"/>
            </a:xfrm>
            <a:custGeom>
              <a:rect b="b" l="l" r="r" t="t"/>
              <a:pathLst>
                <a:path extrusionOk="0" h="649" w="844">
                  <a:moveTo>
                    <a:pt x="419" y="1"/>
                  </a:moveTo>
                  <a:cubicBezTo>
                    <a:pt x="1" y="1"/>
                    <a:pt x="1" y="648"/>
                    <a:pt x="419" y="648"/>
                  </a:cubicBezTo>
                  <a:cubicBezTo>
                    <a:pt x="433" y="648"/>
                    <a:pt x="448" y="647"/>
                    <a:pt x="463" y="646"/>
                  </a:cubicBezTo>
                  <a:cubicBezTo>
                    <a:pt x="844" y="598"/>
                    <a:pt x="844" y="51"/>
                    <a:pt x="463" y="3"/>
                  </a:cubicBezTo>
                  <a:cubicBezTo>
                    <a:pt x="448" y="2"/>
                    <a:pt x="433" y="1"/>
                    <a:pt x="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7"/>
            <p:cNvSpPr/>
            <p:nvPr/>
          </p:nvSpPr>
          <p:spPr>
            <a:xfrm>
              <a:off x="4082324" y="4266231"/>
              <a:ext cx="25259" cy="21704"/>
            </a:xfrm>
            <a:custGeom>
              <a:rect b="b" l="l" r="r" t="t"/>
              <a:pathLst>
                <a:path extrusionOk="0" h="635" w="739">
                  <a:moveTo>
                    <a:pt x="429" y="0"/>
                  </a:moveTo>
                  <a:cubicBezTo>
                    <a:pt x="143" y="0"/>
                    <a:pt x="0" y="334"/>
                    <a:pt x="191" y="548"/>
                  </a:cubicBezTo>
                  <a:cubicBezTo>
                    <a:pt x="258" y="608"/>
                    <a:pt x="337" y="635"/>
                    <a:pt x="414" y="635"/>
                  </a:cubicBezTo>
                  <a:cubicBezTo>
                    <a:pt x="581" y="635"/>
                    <a:pt x="738" y="506"/>
                    <a:pt x="738" y="310"/>
                  </a:cubicBezTo>
                  <a:cubicBezTo>
                    <a:pt x="738" y="143"/>
                    <a:pt x="595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7"/>
            <p:cNvSpPr/>
            <p:nvPr/>
          </p:nvSpPr>
          <p:spPr>
            <a:xfrm>
              <a:off x="4136021" y="4103432"/>
              <a:ext cx="26079" cy="22285"/>
            </a:xfrm>
            <a:custGeom>
              <a:rect b="b" l="l" r="r" t="t"/>
              <a:pathLst>
                <a:path extrusionOk="0" h="652" w="763">
                  <a:moveTo>
                    <a:pt x="430" y="0"/>
                  </a:moveTo>
                  <a:cubicBezTo>
                    <a:pt x="144" y="0"/>
                    <a:pt x="1" y="358"/>
                    <a:pt x="215" y="548"/>
                  </a:cubicBezTo>
                  <a:cubicBezTo>
                    <a:pt x="279" y="620"/>
                    <a:pt x="361" y="651"/>
                    <a:pt x="442" y="651"/>
                  </a:cubicBezTo>
                  <a:cubicBezTo>
                    <a:pt x="604" y="651"/>
                    <a:pt x="763" y="524"/>
                    <a:pt x="763" y="334"/>
                  </a:cubicBezTo>
                  <a:cubicBezTo>
                    <a:pt x="763" y="143"/>
                    <a:pt x="620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7"/>
            <p:cNvSpPr/>
            <p:nvPr/>
          </p:nvSpPr>
          <p:spPr>
            <a:xfrm>
              <a:off x="4157998" y="4320748"/>
              <a:ext cx="25293" cy="21465"/>
            </a:xfrm>
            <a:custGeom>
              <a:rect b="b" l="l" r="r" t="t"/>
              <a:pathLst>
                <a:path extrusionOk="0" h="628" w="740">
                  <a:moveTo>
                    <a:pt x="429" y="1"/>
                  </a:moveTo>
                  <a:cubicBezTo>
                    <a:pt x="144" y="1"/>
                    <a:pt x="1" y="334"/>
                    <a:pt x="191" y="525"/>
                  </a:cubicBezTo>
                  <a:cubicBezTo>
                    <a:pt x="263" y="596"/>
                    <a:pt x="347" y="628"/>
                    <a:pt x="429" y="628"/>
                  </a:cubicBezTo>
                  <a:cubicBezTo>
                    <a:pt x="591" y="628"/>
                    <a:pt x="739" y="501"/>
                    <a:pt x="739" y="310"/>
                  </a:cubicBezTo>
                  <a:cubicBezTo>
                    <a:pt x="739" y="144"/>
                    <a:pt x="596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7"/>
            <p:cNvSpPr/>
            <p:nvPr/>
          </p:nvSpPr>
          <p:spPr>
            <a:xfrm>
              <a:off x="4009862" y="4038114"/>
              <a:ext cx="244216" cy="369793"/>
            </a:xfrm>
            <a:custGeom>
              <a:rect b="b" l="l" r="r" t="t"/>
              <a:pathLst>
                <a:path extrusionOk="0" h="10819" w="7145">
                  <a:moveTo>
                    <a:pt x="4121" y="1268"/>
                  </a:moveTo>
                  <a:cubicBezTo>
                    <a:pt x="4668" y="1268"/>
                    <a:pt x="5073" y="1697"/>
                    <a:pt x="5073" y="2245"/>
                  </a:cubicBezTo>
                  <a:cubicBezTo>
                    <a:pt x="5037" y="2840"/>
                    <a:pt x="4579" y="3138"/>
                    <a:pt x="4121" y="3138"/>
                  </a:cubicBezTo>
                  <a:cubicBezTo>
                    <a:pt x="3662" y="3138"/>
                    <a:pt x="3204" y="2840"/>
                    <a:pt x="3168" y="2245"/>
                  </a:cubicBezTo>
                  <a:cubicBezTo>
                    <a:pt x="3168" y="1697"/>
                    <a:pt x="3597" y="1268"/>
                    <a:pt x="4121" y="1268"/>
                  </a:cubicBezTo>
                  <a:close/>
                  <a:moveTo>
                    <a:pt x="2531" y="3493"/>
                  </a:moveTo>
                  <a:cubicBezTo>
                    <a:pt x="3029" y="3493"/>
                    <a:pt x="3501" y="3877"/>
                    <a:pt x="3501" y="4460"/>
                  </a:cubicBezTo>
                  <a:cubicBezTo>
                    <a:pt x="3501" y="4984"/>
                    <a:pt x="3073" y="5412"/>
                    <a:pt x="2549" y="5412"/>
                  </a:cubicBezTo>
                  <a:cubicBezTo>
                    <a:pt x="1691" y="5412"/>
                    <a:pt x="1263" y="4388"/>
                    <a:pt x="1858" y="3769"/>
                  </a:cubicBezTo>
                  <a:cubicBezTo>
                    <a:pt x="2057" y="3578"/>
                    <a:pt x="2297" y="3493"/>
                    <a:pt x="2531" y="3493"/>
                  </a:cubicBezTo>
                  <a:close/>
                  <a:moveTo>
                    <a:pt x="2524" y="6040"/>
                  </a:moveTo>
                  <a:cubicBezTo>
                    <a:pt x="3020" y="6040"/>
                    <a:pt x="3501" y="6419"/>
                    <a:pt x="3501" y="6984"/>
                  </a:cubicBezTo>
                  <a:cubicBezTo>
                    <a:pt x="3501" y="7508"/>
                    <a:pt x="3073" y="7936"/>
                    <a:pt x="2549" y="7936"/>
                  </a:cubicBezTo>
                  <a:cubicBezTo>
                    <a:pt x="1691" y="7936"/>
                    <a:pt x="1263" y="6912"/>
                    <a:pt x="1858" y="6317"/>
                  </a:cubicBezTo>
                  <a:cubicBezTo>
                    <a:pt x="2050" y="6125"/>
                    <a:pt x="2289" y="6040"/>
                    <a:pt x="2524" y="6040"/>
                  </a:cubicBezTo>
                  <a:close/>
                  <a:moveTo>
                    <a:pt x="4763" y="7579"/>
                  </a:moveTo>
                  <a:cubicBezTo>
                    <a:pt x="5258" y="7579"/>
                    <a:pt x="5752" y="7913"/>
                    <a:pt x="5716" y="8579"/>
                  </a:cubicBezTo>
                  <a:cubicBezTo>
                    <a:pt x="5716" y="9103"/>
                    <a:pt x="5287" y="9532"/>
                    <a:pt x="4763" y="9556"/>
                  </a:cubicBezTo>
                  <a:cubicBezTo>
                    <a:pt x="4240" y="9532"/>
                    <a:pt x="3811" y="9103"/>
                    <a:pt x="3811" y="8579"/>
                  </a:cubicBezTo>
                  <a:cubicBezTo>
                    <a:pt x="3775" y="7913"/>
                    <a:pt x="4269" y="7579"/>
                    <a:pt x="4763" y="7579"/>
                  </a:cubicBezTo>
                  <a:close/>
                  <a:moveTo>
                    <a:pt x="4606" y="0"/>
                  </a:moveTo>
                  <a:cubicBezTo>
                    <a:pt x="4555" y="0"/>
                    <a:pt x="4505" y="2"/>
                    <a:pt x="4454" y="6"/>
                  </a:cubicBezTo>
                  <a:cubicBezTo>
                    <a:pt x="2001" y="6"/>
                    <a:pt x="1" y="2435"/>
                    <a:pt x="1" y="5412"/>
                  </a:cubicBezTo>
                  <a:cubicBezTo>
                    <a:pt x="1" y="8389"/>
                    <a:pt x="2001" y="10818"/>
                    <a:pt x="4454" y="10818"/>
                  </a:cubicBezTo>
                  <a:cubicBezTo>
                    <a:pt x="4740" y="10818"/>
                    <a:pt x="5025" y="10794"/>
                    <a:pt x="5311" y="10723"/>
                  </a:cubicBezTo>
                  <a:cubicBezTo>
                    <a:pt x="6097" y="10508"/>
                    <a:pt x="6716" y="9913"/>
                    <a:pt x="6931" y="9127"/>
                  </a:cubicBezTo>
                  <a:cubicBezTo>
                    <a:pt x="7145" y="8365"/>
                    <a:pt x="6931" y="7532"/>
                    <a:pt x="6383" y="6984"/>
                  </a:cubicBezTo>
                  <a:cubicBezTo>
                    <a:pt x="5502" y="6127"/>
                    <a:pt x="5502" y="4698"/>
                    <a:pt x="6383" y="3817"/>
                  </a:cubicBezTo>
                  <a:cubicBezTo>
                    <a:pt x="6931" y="3269"/>
                    <a:pt x="7145" y="2459"/>
                    <a:pt x="6907" y="1697"/>
                  </a:cubicBezTo>
                  <a:cubicBezTo>
                    <a:pt x="6716" y="911"/>
                    <a:pt x="6097" y="292"/>
                    <a:pt x="5311" y="102"/>
                  </a:cubicBezTo>
                  <a:cubicBezTo>
                    <a:pt x="5076" y="43"/>
                    <a:pt x="4841" y="0"/>
                    <a:pt x="4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7"/>
            <p:cNvSpPr/>
            <p:nvPr/>
          </p:nvSpPr>
          <p:spPr>
            <a:xfrm>
              <a:off x="4270348" y="4277408"/>
              <a:ext cx="90372" cy="130499"/>
            </a:xfrm>
            <a:custGeom>
              <a:rect b="b" l="l" r="r" t="t"/>
              <a:pathLst>
                <a:path extrusionOk="0" h="3818" w="2644">
                  <a:moveTo>
                    <a:pt x="1262" y="1"/>
                  </a:moveTo>
                  <a:cubicBezTo>
                    <a:pt x="631" y="1"/>
                    <a:pt x="0" y="423"/>
                    <a:pt x="0" y="1269"/>
                  </a:cubicBezTo>
                  <a:lnTo>
                    <a:pt x="0" y="1578"/>
                  </a:lnTo>
                  <a:cubicBezTo>
                    <a:pt x="0" y="2817"/>
                    <a:pt x="977" y="3817"/>
                    <a:pt x="2215" y="3817"/>
                  </a:cubicBezTo>
                  <a:cubicBezTo>
                    <a:pt x="2501" y="3817"/>
                    <a:pt x="2644" y="3484"/>
                    <a:pt x="2453" y="3269"/>
                  </a:cubicBezTo>
                  <a:cubicBezTo>
                    <a:pt x="2144" y="2984"/>
                    <a:pt x="2072" y="2531"/>
                    <a:pt x="2239" y="2174"/>
                  </a:cubicBezTo>
                  <a:lnTo>
                    <a:pt x="2429" y="1793"/>
                  </a:lnTo>
                  <a:cubicBezTo>
                    <a:pt x="2501" y="1626"/>
                    <a:pt x="2525" y="1436"/>
                    <a:pt x="2525" y="1269"/>
                  </a:cubicBezTo>
                  <a:cubicBezTo>
                    <a:pt x="2525" y="423"/>
                    <a:pt x="1893" y="1"/>
                    <a:pt x="1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7"/>
            <p:cNvSpPr/>
            <p:nvPr/>
          </p:nvSpPr>
          <p:spPr>
            <a:xfrm>
              <a:off x="4270348" y="4147592"/>
              <a:ext cx="86304" cy="37256"/>
            </a:xfrm>
            <a:custGeom>
              <a:rect b="b" l="l" r="r" t="t"/>
              <a:pathLst>
                <a:path extrusionOk="0" h="1090" w="2525">
                  <a:moveTo>
                    <a:pt x="1265" y="0"/>
                  </a:moveTo>
                  <a:cubicBezTo>
                    <a:pt x="935" y="0"/>
                    <a:pt x="608" y="125"/>
                    <a:pt x="357" y="375"/>
                  </a:cubicBezTo>
                  <a:cubicBezTo>
                    <a:pt x="167" y="566"/>
                    <a:pt x="48" y="828"/>
                    <a:pt x="0" y="1090"/>
                  </a:cubicBezTo>
                  <a:cubicBezTo>
                    <a:pt x="357" y="768"/>
                    <a:pt x="810" y="608"/>
                    <a:pt x="1262" y="608"/>
                  </a:cubicBezTo>
                  <a:cubicBezTo>
                    <a:pt x="1715" y="608"/>
                    <a:pt x="2167" y="768"/>
                    <a:pt x="2525" y="1090"/>
                  </a:cubicBezTo>
                  <a:cubicBezTo>
                    <a:pt x="2501" y="828"/>
                    <a:pt x="2382" y="566"/>
                    <a:pt x="2191" y="375"/>
                  </a:cubicBezTo>
                  <a:cubicBezTo>
                    <a:pt x="1929" y="125"/>
                    <a:pt x="1596" y="0"/>
                    <a:pt x="1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7"/>
            <p:cNvSpPr/>
            <p:nvPr/>
          </p:nvSpPr>
          <p:spPr>
            <a:xfrm>
              <a:off x="4273595" y="4190454"/>
              <a:ext cx="79810" cy="73350"/>
            </a:xfrm>
            <a:custGeom>
              <a:rect b="b" l="l" r="r" t="t"/>
              <a:pathLst>
                <a:path extrusionOk="0" h="2146" w="2335">
                  <a:moveTo>
                    <a:pt x="1178" y="1"/>
                  </a:moveTo>
                  <a:cubicBezTo>
                    <a:pt x="687" y="1"/>
                    <a:pt x="200" y="276"/>
                    <a:pt x="0" y="812"/>
                  </a:cubicBezTo>
                  <a:cubicBezTo>
                    <a:pt x="48" y="1265"/>
                    <a:pt x="120" y="1717"/>
                    <a:pt x="262" y="2146"/>
                  </a:cubicBezTo>
                  <a:cubicBezTo>
                    <a:pt x="524" y="1979"/>
                    <a:pt x="834" y="1908"/>
                    <a:pt x="1167" y="1908"/>
                  </a:cubicBezTo>
                  <a:cubicBezTo>
                    <a:pt x="1477" y="1908"/>
                    <a:pt x="1787" y="1979"/>
                    <a:pt x="2072" y="2146"/>
                  </a:cubicBezTo>
                  <a:cubicBezTo>
                    <a:pt x="2191" y="1693"/>
                    <a:pt x="2287" y="1241"/>
                    <a:pt x="2334" y="765"/>
                  </a:cubicBezTo>
                  <a:cubicBezTo>
                    <a:pt x="2334" y="741"/>
                    <a:pt x="2310" y="717"/>
                    <a:pt x="2287" y="693"/>
                  </a:cubicBezTo>
                  <a:lnTo>
                    <a:pt x="2310" y="693"/>
                  </a:lnTo>
                  <a:cubicBezTo>
                    <a:pt x="2072" y="228"/>
                    <a:pt x="1624" y="1"/>
                    <a:pt x="1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7"/>
            <p:cNvSpPr/>
            <p:nvPr/>
          </p:nvSpPr>
          <p:spPr>
            <a:xfrm>
              <a:off x="4271168" y="4037498"/>
              <a:ext cx="84664" cy="103394"/>
            </a:xfrm>
            <a:custGeom>
              <a:rect b="b" l="l" r="r" t="t"/>
              <a:pathLst>
                <a:path extrusionOk="0" h="3025" w="2477">
                  <a:moveTo>
                    <a:pt x="1238" y="0"/>
                  </a:moveTo>
                  <a:cubicBezTo>
                    <a:pt x="405" y="0"/>
                    <a:pt x="95" y="1668"/>
                    <a:pt x="0" y="3025"/>
                  </a:cubicBezTo>
                  <a:cubicBezTo>
                    <a:pt x="357" y="2727"/>
                    <a:pt x="798" y="2578"/>
                    <a:pt x="1238" y="2578"/>
                  </a:cubicBezTo>
                  <a:cubicBezTo>
                    <a:pt x="1679" y="2578"/>
                    <a:pt x="2120" y="2727"/>
                    <a:pt x="2477" y="3025"/>
                  </a:cubicBezTo>
                  <a:cubicBezTo>
                    <a:pt x="2405" y="1668"/>
                    <a:pt x="2072" y="0"/>
                    <a:pt x="1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3" name="Google Shape;1063;p17"/>
          <p:cNvGrpSpPr/>
          <p:nvPr/>
        </p:nvGrpSpPr>
        <p:grpSpPr>
          <a:xfrm>
            <a:off x="3193689" y="2191968"/>
            <a:ext cx="372015" cy="365111"/>
            <a:chOff x="3203214" y="2287243"/>
            <a:chExt cx="372015" cy="365111"/>
          </a:xfrm>
        </p:grpSpPr>
        <p:sp>
          <p:nvSpPr>
            <p:cNvPr id="1064" name="Google Shape;1064;p17"/>
            <p:cNvSpPr/>
            <p:nvPr/>
          </p:nvSpPr>
          <p:spPr>
            <a:xfrm>
              <a:off x="3314744" y="2565844"/>
              <a:ext cx="149777" cy="86510"/>
            </a:xfrm>
            <a:custGeom>
              <a:rect b="b" l="l" r="r" t="t"/>
              <a:pathLst>
                <a:path extrusionOk="0" h="2531" w="4382">
                  <a:moveTo>
                    <a:pt x="0" y="0"/>
                  </a:moveTo>
                  <a:lnTo>
                    <a:pt x="0" y="310"/>
                  </a:lnTo>
                  <a:cubicBezTo>
                    <a:pt x="0" y="715"/>
                    <a:pt x="262" y="1072"/>
                    <a:pt x="643" y="1191"/>
                  </a:cubicBezTo>
                  <a:cubicBezTo>
                    <a:pt x="762" y="2084"/>
                    <a:pt x="1471" y="2530"/>
                    <a:pt x="2179" y="2530"/>
                  </a:cubicBezTo>
                  <a:cubicBezTo>
                    <a:pt x="2888" y="2530"/>
                    <a:pt x="3596" y="2084"/>
                    <a:pt x="3715" y="1191"/>
                  </a:cubicBezTo>
                  <a:cubicBezTo>
                    <a:pt x="4120" y="1072"/>
                    <a:pt x="4382" y="715"/>
                    <a:pt x="4382" y="310"/>
                  </a:cubicBezTo>
                  <a:lnTo>
                    <a:pt x="4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7"/>
            <p:cNvSpPr/>
            <p:nvPr/>
          </p:nvSpPr>
          <p:spPr>
            <a:xfrm>
              <a:off x="3228439" y="2287243"/>
              <a:ext cx="333221" cy="257444"/>
            </a:xfrm>
            <a:custGeom>
              <a:rect b="b" l="l" r="r" t="t"/>
              <a:pathLst>
                <a:path extrusionOk="0" h="7532" w="9749">
                  <a:moveTo>
                    <a:pt x="4716" y="1293"/>
                  </a:moveTo>
                  <a:cubicBezTo>
                    <a:pt x="6097" y="1293"/>
                    <a:pt x="7216" y="2412"/>
                    <a:pt x="7216" y="3793"/>
                  </a:cubicBezTo>
                  <a:cubicBezTo>
                    <a:pt x="7216" y="3948"/>
                    <a:pt x="7094" y="4081"/>
                    <a:pt x="6943" y="4081"/>
                  </a:cubicBezTo>
                  <a:cubicBezTo>
                    <a:pt x="6931" y="4081"/>
                    <a:pt x="6919" y="4081"/>
                    <a:pt x="6907" y="4079"/>
                  </a:cubicBezTo>
                  <a:cubicBezTo>
                    <a:pt x="6895" y="4081"/>
                    <a:pt x="6882" y="4081"/>
                    <a:pt x="6870" y="4081"/>
                  </a:cubicBezTo>
                  <a:cubicBezTo>
                    <a:pt x="6720" y="4081"/>
                    <a:pt x="6597" y="3948"/>
                    <a:pt x="6597" y="3793"/>
                  </a:cubicBezTo>
                  <a:cubicBezTo>
                    <a:pt x="6597" y="2745"/>
                    <a:pt x="5740" y="1912"/>
                    <a:pt x="4716" y="1912"/>
                  </a:cubicBezTo>
                  <a:cubicBezTo>
                    <a:pt x="4287" y="1912"/>
                    <a:pt x="4287" y="1293"/>
                    <a:pt x="4716" y="1293"/>
                  </a:cubicBezTo>
                  <a:close/>
                  <a:moveTo>
                    <a:pt x="4785" y="1"/>
                  </a:moveTo>
                  <a:cubicBezTo>
                    <a:pt x="4501" y="1"/>
                    <a:pt x="4207" y="33"/>
                    <a:pt x="3906" y="102"/>
                  </a:cubicBezTo>
                  <a:cubicBezTo>
                    <a:pt x="1096" y="721"/>
                    <a:pt x="1" y="4127"/>
                    <a:pt x="1906" y="6270"/>
                  </a:cubicBezTo>
                  <a:cubicBezTo>
                    <a:pt x="2215" y="6627"/>
                    <a:pt x="2430" y="7056"/>
                    <a:pt x="2501" y="7532"/>
                  </a:cubicBezTo>
                  <a:lnTo>
                    <a:pt x="6931" y="7532"/>
                  </a:lnTo>
                  <a:cubicBezTo>
                    <a:pt x="7002" y="7056"/>
                    <a:pt x="7216" y="6603"/>
                    <a:pt x="7526" y="6246"/>
                  </a:cubicBezTo>
                  <a:cubicBezTo>
                    <a:pt x="9749" y="3762"/>
                    <a:pt x="7844" y="1"/>
                    <a:pt x="4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7"/>
            <p:cNvSpPr/>
            <p:nvPr/>
          </p:nvSpPr>
          <p:spPr>
            <a:xfrm>
              <a:off x="3203214" y="2416068"/>
              <a:ext cx="49698" cy="21192"/>
            </a:xfrm>
            <a:custGeom>
              <a:rect b="b" l="l" r="r" t="t"/>
              <a:pathLst>
                <a:path extrusionOk="0" h="620" w="1454">
                  <a:moveTo>
                    <a:pt x="429" y="0"/>
                  </a:moveTo>
                  <a:cubicBezTo>
                    <a:pt x="0" y="0"/>
                    <a:pt x="0" y="619"/>
                    <a:pt x="429" y="619"/>
                  </a:cubicBezTo>
                  <a:lnTo>
                    <a:pt x="1048" y="619"/>
                  </a:lnTo>
                  <a:cubicBezTo>
                    <a:pt x="1453" y="619"/>
                    <a:pt x="1453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7"/>
            <p:cNvSpPr/>
            <p:nvPr/>
          </p:nvSpPr>
          <p:spPr>
            <a:xfrm>
              <a:off x="3205470" y="2344460"/>
              <a:ext cx="45801" cy="36573"/>
            </a:xfrm>
            <a:custGeom>
              <a:rect b="b" l="l" r="r" t="t"/>
              <a:pathLst>
                <a:path extrusionOk="0" h="1070" w="1340">
                  <a:moveTo>
                    <a:pt x="448" y="1"/>
                  </a:moveTo>
                  <a:cubicBezTo>
                    <a:pt x="202" y="1"/>
                    <a:pt x="1" y="304"/>
                    <a:pt x="220" y="524"/>
                  </a:cubicBezTo>
                  <a:lnTo>
                    <a:pt x="673" y="976"/>
                  </a:lnTo>
                  <a:cubicBezTo>
                    <a:pt x="739" y="1042"/>
                    <a:pt x="814" y="1070"/>
                    <a:pt x="886" y="1070"/>
                  </a:cubicBezTo>
                  <a:cubicBezTo>
                    <a:pt x="1127" y="1070"/>
                    <a:pt x="1339" y="762"/>
                    <a:pt x="1101" y="524"/>
                  </a:cubicBezTo>
                  <a:lnTo>
                    <a:pt x="673" y="95"/>
                  </a:lnTo>
                  <a:cubicBezTo>
                    <a:pt x="601" y="28"/>
                    <a:pt x="522" y="1"/>
                    <a:pt x="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7"/>
            <p:cNvSpPr/>
            <p:nvPr/>
          </p:nvSpPr>
          <p:spPr>
            <a:xfrm>
              <a:off x="3205402" y="2472635"/>
              <a:ext cx="41802" cy="36914"/>
            </a:xfrm>
            <a:custGeom>
              <a:rect b="b" l="l" r="r" t="t"/>
              <a:pathLst>
                <a:path extrusionOk="0" h="1080" w="1223">
                  <a:moveTo>
                    <a:pt x="889" y="0"/>
                  </a:moveTo>
                  <a:cubicBezTo>
                    <a:pt x="812" y="0"/>
                    <a:pt x="734" y="36"/>
                    <a:pt x="675" y="108"/>
                  </a:cubicBezTo>
                  <a:lnTo>
                    <a:pt x="222" y="536"/>
                  </a:lnTo>
                  <a:cubicBezTo>
                    <a:pt x="1" y="758"/>
                    <a:pt x="209" y="1080"/>
                    <a:pt x="458" y="1080"/>
                  </a:cubicBezTo>
                  <a:cubicBezTo>
                    <a:pt x="530" y="1080"/>
                    <a:pt x="605" y="1053"/>
                    <a:pt x="675" y="989"/>
                  </a:cubicBezTo>
                  <a:lnTo>
                    <a:pt x="1103" y="536"/>
                  </a:lnTo>
                  <a:cubicBezTo>
                    <a:pt x="1222" y="417"/>
                    <a:pt x="1222" y="227"/>
                    <a:pt x="1103" y="84"/>
                  </a:cubicBezTo>
                  <a:lnTo>
                    <a:pt x="1103" y="108"/>
                  </a:lnTo>
                  <a:cubicBezTo>
                    <a:pt x="1044" y="36"/>
                    <a:pt x="966" y="0"/>
                    <a:pt x="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7"/>
            <p:cNvSpPr/>
            <p:nvPr/>
          </p:nvSpPr>
          <p:spPr>
            <a:xfrm>
              <a:off x="3525532" y="2416068"/>
              <a:ext cx="49698" cy="21192"/>
            </a:xfrm>
            <a:custGeom>
              <a:rect b="b" l="l" r="r" t="t"/>
              <a:pathLst>
                <a:path extrusionOk="0" h="620" w="1454">
                  <a:moveTo>
                    <a:pt x="430" y="0"/>
                  </a:moveTo>
                  <a:cubicBezTo>
                    <a:pt x="1" y="0"/>
                    <a:pt x="1" y="619"/>
                    <a:pt x="430" y="619"/>
                  </a:cubicBezTo>
                  <a:lnTo>
                    <a:pt x="1049" y="619"/>
                  </a:lnTo>
                  <a:cubicBezTo>
                    <a:pt x="1454" y="619"/>
                    <a:pt x="1454" y="0"/>
                    <a:pt x="1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7"/>
            <p:cNvSpPr/>
            <p:nvPr/>
          </p:nvSpPr>
          <p:spPr>
            <a:xfrm>
              <a:off x="3527822" y="2344016"/>
              <a:ext cx="42520" cy="37017"/>
            </a:xfrm>
            <a:custGeom>
              <a:rect b="b" l="l" r="r" t="t"/>
              <a:pathLst>
                <a:path extrusionOk="0" h="1083" w="1244">
                  <a:moveTo>
                    <a:pt x="887" y="1"/>
                  </a:moveTo>
                  <a:cubicBezTo>
                    <a:pt x="809" y="1"/>
                    <a:pt x="732" y="36"/>
                    <a:pt x="672" y="108"/>
                  </a:cubicBezTo>
                  <a:lnTo>
                    <a:pt x="220" y="537"/>
                  </a:lnTo>
                  <a:cubicBezTo>
                    <a:pt x="0" y="775"/>
                    <a:pt x="203" y="1083"/>
                    <a:pt x="449" y="1083"/>
                  </a:cubicBezTo>
                  <a:cubicBezTo>
                    <a:pt x="523" y="1083"/>
                    <a:pt x="601" y="1055"/>
                    <a:pt x="672" y="989"/>
                  </a:cubicBezTo>
                  <a:lnTo>
                    <a:pt x="1101" y="537"/>
                  </a:lnTo>
                  <a:cubicBezTo>
                    <a:pt x="1244" y="417"/>
                    <a:pt x="1244" y="227"/>
                    <a:pt x="1101" y="108"/>
                  </a:cubicBezTo>
                  <a:cubicBezTo>
                    <a:pt x="1041" y="36"/>
                    <a:pt x="964" y="1"/>
                    <a:pt x="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7"/>
            <p:cNvSpPr/>
            <p:nvPr/>
          </p:nvSpPr>
          <p:spPr>
            <a:xfrm>
              <a:off x="3527753" y="2472362"/>
              <a:ext cx="45904" cy="37188"/>
            </a:xfrm>
            <a:custGeom>
              <a:rect b="b" l="l" r="r" t="t"/>
              <a:pathLst>
                <a:path extrusionOk="0" h="1088" w="1343">
                  <a:moveTo>
                    <a:pt x="457" y="1"/>
                  </a:moveTo>
                  <a:cubicBezTo>
                    <a:pt x="208" y="1"/>
                    <a:pt x="0" y="323"/>
                    <a:pt x="222" y="544"/>
                  </a:cubicBezTo>
                  <a:lnTo>
                    <a:pt x="674" y="997"/>
                  </a:lnTo>
                  <a:cubicBezTo>
                    <a:pt x="738" y="1061"/>
                    <a:pt x="811" y="1088"/>
                    <a:pt x="881" y="1088"/>
                  </a:cubicBezTo>
                  <a:cubicBezTo>
                    <a:pt x="1125" y="1088"/>
                    <a:pt x="1343" y="766"/>
                    <a:pt x="1103" y="544"/>
                  </a:cubicBezTo>
                  <a:lnTo>
                    <a:pt x="674" y="92"/>
                  </a:lnTo>
                  <a:cubicBezTo>
                    <a:pt x="605" y="28"/>
                    <a:pt x="529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17"/>
          <p:cNvGrpSpPr/>
          <p:nvPr/>
        </p:nvGrpSpPr>
        <p:grpSpPr>
          <a:xfrm>
            <a:off x="4850120" y="3728748"/>
            <a:ext cx="235295" cy="361522"/>
            <a:chOff x="4859645" y="4040677"/>
            <a:chExt cx="235295" cy="361522"/>
          </a:xfrm>
        </p:grpSpPr>
        <p:sp>
          <p:nvSpPr>
            <p:cNvPr id="1073" name="Google Shape;1073;p17"/>
            <p:cNvSpPr/>
            <p:nvPr/>
          </p:nvSpPr>
          <p:spPr>
            <a:xfrm>
              <a:off x="4859645" y="4105072"/>
              <a:ext cx="235295" cy="297127"/>
            </a:xfrm>
            <a:custGeom>
              <a:rect b="b" l="l" r="r" t="t"/>
              <a:pathLst>
                <a:path extrusionOk="0" h="8693" w="6884">
                  <a:moveTo>
                    <a:pt x="5383" y="0"/>
                  </a:moveTo>
                  <a:cubicBezTo>
                    <a:pt x="5407" y="17"/>
                    <a:pt x="5431" y="34"/>
                    <a:pt x="5455" y="52"/>
                  </a:cubicBezTo>
                  <a:lnTo>
                    <a:pt x="5455" y="52"/>
                  </a:lnTo>
                  <a:cubicBezTo>
                    <a:pt x="5447" y="34"/>
                    <a:pt x="5439" y="17"/>
                    <a:pt x="5431" y="0"/>
                  </a:cubicBezTo>
                  <a:close/>
                  <a:moveTo>
                    <a:pt x="1477" y="0"/>
                  </a:moveTo>
                  <a:lnTo>
                    <a:pt x="1477" y="0"/>
                  </a:lnTo>
                  <a:cubicBezTo>
                    <a:pt x="549" y="643"/>
                    <a:pt x="1" y="1691"/>
                    <a:pt x="1" y="2834"/>
                  </a:cubicBezTo>
                  <a:lnTo>
                    <a:pt x="1" y="5358"/>
                  </a:lnTo>
                  <a:cubicBezTo>
                    <a:pt x="49" y="7216"/>
                    <a:pt x="1573" y="8692"/>
                    <a:pt x="3430" y="8692"/>
                  </a:cubicBezTo>
                  <a:cubicBezTo>
                    <a:pt x="5288" y="8692"/>
                    <a:pt x="6812" y="7216"/>
                    <a:pt x="6883" y="5358"/>
                  </a:cubicBezTo>
                  <a:lnTo>
                    <a:pt x="6883" y="2834"/>
                  </a:lnTo>
                  <a:cubicBezTo>
                    <a:pt x="6883" y="1721"/>
                    <a:pt x="6341" y="698"/>
                    <a:pt x="5455" y="52"/>
                  </a:cubicBezTo>
                  <a:lnTo>
                    <a:pt x="5455" y="52"/>
                  </a:lnTo>
                  <a:cubicBezTo>
                    <a:pt x="5582" y="325"/>
                    <a:pt x="5645" y="639"/>
                    <a:pt x="5645" y="953"/>
                  </a:cubicBezTo>
                  <a:lnTo>
                    <a:pt x="5645" y="2834"/>
                  </a:lnTo>
                  <a:cubicBezTo>
                    <a:pt x="5645" y="3691"/>
                    <a:pt x="4931" y="4382"/>
                    <a:pt x="4073" y="4382"/>
                  </a:cubicBezTo>
                  <a:lnTo>
                    <a:pt x="2811" y="4382"/>
                  </a:lnTo>
                  <a:cubicBezTo>
                    <a:pt x="1954" y="4382"/>
                    <a:pt x="1263" y="3691"/>
                    <a:pt x="1263" y="2834"/>
                  </a:cubicBezTo>
                  <a:lnTo>
                    <a:pt x="1263" y="953"/>
                  </a:lnTo>
                  <a:cubicBezTo>
                    <a:pt x="1263" y="619"/>
                    <a:pt x="1335" y="286"/>
                    <a:pt x="1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7"/>
            <p:cNvSpPr/>
            <p:nvPr/>
          </p:nvSpPr>
          <p:spPr>
            <a:xfrm>
              <a:off x="4967107" y="4040677"/>
              <a:ext cx="21192" cy="44058"/>
            </a:xfrm>
            <a:custGeom>
              <a:rect b="b" l="l" r="r" t="t"/>
              <a:pathLst>
                <a:path extrusionOk="0" h="1289" w="620">
                  <a:moveTo>
                    <a:pt x="346" y="0"/>
                  </a:moveTo>
                  <a:cubicBezTo>
                    <a:pt x="334" y="0"/>
                    <a:pt x="322" y="1"/>
                    <a:pt x="310" y="3"/>
                  </a:cubicBezTo>
                  <a:cubicBezTo>
                    <a:pt x="143" y="3"/>
                    <a:pt x="0" y="122"/>
                    <a:pt x="0" y="289"/>
                  </a:cubicBezTo>
                  <a:lnTo>
                    <a:pt x="0" y="1289"/>
                  </a:lnTo>
                  <a:cubicBezTo>
                    <a:pt x="96" y="1265"/>
                    <a:pt x="191" y="1241"/>
                    <a:pt x="310" y="1241"/>
                  </a:cubicBezTo>
                  <a:cubicBezTo>
                    <a:pt x="405" y="1241"/>
                    <a:pt x="501" y="1265"/>
                    <a:pt x="620" y="1289"/>
                  </a:cubicBezTo>
                  <a:lnTo>
                    <a:pt x="620" y="289"/>
                  </a:lnTo>
                  <a:cubicBezTo>
                    <a:pt x="620" y="134"/>
                    <a:pt x="497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7"/>
            <p:cNvSpPr/>
            <p:nvPr/>
          </p:nvSpPr>
          <p:spPr>
            <a:xfrm>
              <a:off x="4923972" y="4084701"/>
              <a:ext cx="43169" cy="148991"/>
            </a:xfrm>
            <a:custGeom>
              <a:rect b="b" l="l" r="r" t="t"/>
              <a:pathLst>
                <a:path extrusionOk="0" h="4359" w="1263">
                  <a:moveTo>
                    <a:pt x="1262" y="1"/>
                  </a:moveTo>
                  <a:cubicBezTo>
                    <a:pt x="524" y="144"/>
                    <a:pt x="0" y="787"/>
                    <a:pt x="0" y="1525"/>
                  </a:cubicBezTo>
                  <a:lnTo>
                    <a:pt x="0" y="1549"/>
                  </a:lnTo>
                  <a:lnTo>
                    <a:pt x="0" y="3430"/>
                  </a:lnTo>
                  <a:cubicBezTo>
                    <a:pt x="0" y="3930"/>
                    <a:pt x="429" y="4359"/>
                    <a:pt x="929" y="4359"/>
                  </a:cubicBezTo>
                  <a:lnTo>
                    <a:pt x="1262" y="4359"/>
                  </a:lnTo>
                  <a:lnTo>
                    <a:pt x="1262" y="3692"/>
                  </a:lnTo>
                  <a:cubicBezTo>
                    <a:pt x="881" y="3549"/>
                    <a:pt x="619" y="3192"/>
                    <a:pt x="643" y="2787"/>
                  </a:cubicBezTo>
                  <a:lnTo>
                    <a:pt x="643" y="2168"/>
                  </a:lnTo>
                  <a:cubicBezTo>
                    <a:pt x="619" y="1763"/>
                    <a:pt x="881" y="1406"/>
                    <a:pt x="1262" y="1263"/>
                  </a:cubicBez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7"/>
            <p:cNvSpPr/>
            <p:nvPr/>
          </p:nvSpPr>
          <p:spPr>
            <a:xfrm>
              <a:off x="4967107" y="4148105"/>
              <a:ext cx="21944" cy="42246"/>
            </a:xfrm>
            <a:custGeom>
              <a:rect b="b" l="l" r="r" t="t"/>
              <a:pathLst>
                <a:path extrusionOk="0" h="1236" w="642">
                  <a:moveTo>
                    <a:pt x="351" y="1"/>
                  </a:moveTo>
                  <a:cubicBezTo>
                    <a:pt x="338" y="1"/>
                    <a:pt x="324" y="2"/>
                    <a:pt x="310" y="3"/>
                  </a:cubicBezTo>
                  <a:cubicBezTo>
                    <a:pt x="120" y="3"/>
                    <a:pt x="0" y="146"/>
                    <a:pt x="0" y="313"/>
                  </a:cubicBezTo>
                  <a:lnTo>
                    <a:pt x="0" y="932"/>
                  </a:lnTo>
                  <a:cubicBezTo>
                    <a:pt x="0" y="1134"/>
                    <a:pt x="155" y="1236"/>
                    <a:pt x="310" y="1236"/>
                  </a:cubicBezTo>
                  <a:cubicBezTo>
                    <a:pt x="465" y="1236"/>
                    <a:pt x="620" y="1134"/>
                    <a:pt x="620" y="932"/>
                  </a:cubicBezTo>
                  <a:lnTo>
                    <a:pt x="620" y="313"/>
                  </a:lnTo>
                  <a:cubicBezTo>
                    <a:pt x="642" y="136"/>
                    <a:pt x="521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7"/>
            <p:cNvSpPr/>
            <p:nvPr/>
          </p:nvSpPr>
          <p:spPr>
            <a:xfrm>
              <a:off x="4987445" y="4084701"/>
              <a:ext cx="43169" cy="148991"/>
            </a:xfrm>
            <a:custGeom>
              <a:rect b="b" l="l" r="r" t="t"/>
              <a:pathLst>
                <a:path extrusionOk="0" h="4359" w="1263">
                  <a:moveTo>
                    <a:pt x="25" y="1"/>
                  </a:moveTo>
                  <a:lnTo>
                    <a:pt x="1" y="25"/>
                  </a:lnTo>
                  <a:cubicBezTo>
                    <a:pt x="9" y="26"/>
                    <a:pt x="17" y="28"/>
                    <a:pt x="25" y="29"/>
                  </a:cubicBezTo>
                  <a:lnTo>
                    <a:pt x="25" y="29"/>
                  </a:lnTo>
                  <a:lnTo>
                    <a:pt x="25" y="1"/>
                  </a:lnTo>
                  <a:close/>
                  <a:moveTo>
                    <a:pt x="25" y="29"/>
                  </a:moveTo>
                  <a:lnTo>
                    <a:pt x="25" y="1311"/>
                  </a:lnTo>
                  <a:cubicBezTo>
                    <a:pt x="406" y="1430"/>
                    <a:pt x="644" y="1787"/>
                    <a:pt x="644" y="2192"/>
                  </a:cubicBezTo>
                  <a:lnTo>
                    <a:pt x="644" y="2787"/>
                  </a:lnTo>
                  <a:cubicBezTo>
                    <a:pt x="644" y="3192"/>
                    <a:pt x="406" y="3549"/>
                    <a:pt x="25" y="3692"/>
                  </a:cubicBezTo>
                  <a:lnTo>
                    <a:pt x="25" y="4359"/>
                  </a:lnTo>
                  <a:lnTo>
                    <a:pt x="334" y="4359"/>
                  </a:lnTo>
                  <a:cubicBezTo>
                    <a:pt x="834" y="4359"/>
                    <a:pt x="1263" y="3954"/>
                    <a:pt x="1263" y="3430"/>
                  </a:cubicBezTo>
                  <a:lnTo>
                    <a:pt x="1263" y="1549"/>
                  </a:lnTo>
                  <a:cubicBezTo>
                    <a:pt x="1263" y="818"/>
                    <a:pt x="750" y="181"/>
                    <a:pt x="25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17"/>
          <p:cNvGrpSpPr/>
          <p:nvPr/>
        </p:nvGrpSpPr>
        <p:grpSpPr>
          <a:xfrm>
            <a:off x="5578633" y="3728748"/>
            <a:ext cx="365521" cy="364769"/>
            <a:chOff x="5588158" y="4040677"/>
            <a:chExt cx="365521" cy="364769"/>
          </a:xfrm>
        </p:grpSpPr>
        <p:sp>
          <p:nvSpPr>
            <p:cNvPr id="1079" name="Google Shape;1079;p17"/>
            <p:cNvSpPr/>
            <p:nvPr/>
          </p:nvSpPr>
          <p:spPr>
            <a:xfrm>
              <a:off x="5631327" y="4105072"/>
              <a:ext cx="279216" cy="299554"/>
            </a:xfrm>
            <a:custGeom>
              <a:rect b="b" l="l" r="r" t="t"/>
              <a:pathLst>
                <a:path extrusionOk="0" h="8764" w="8169">
                  <a:moveTo>
                    <a:pt x="4096" y="1238"/>
                  </a:moveTo>
                  <a:cubicBezTo>
                    <a:pt x="5644" y="1238"/>
                    <a:pt x="6930" y="2501"/>
                    <a:pt x="6930" y="4072"/>
                  </a:cubicBezTo>
                  <a:cubicBezTo>
                    <a:pt x="6930" y="4239"/>
                    <a:pt x="6787" y="4382"/>
                    <a:pt x="6620" y="4382"/>
                  </a:cubicBezTo>
                  <a:lnTo>
                    <a:pt x="1548" y="4382"/>
                  </a:lnTo>
                  <a:cubicBezTo>
                    <a:pt x="1381" y="4382"/>
                    <a:pt x="1238" y="4239"/>
                    <a:pt x="1262" y="4072"/>
                  </a:cubicBezTo>
                  <a:cubicBezTo>
                    <a:pt x="1262" y="2501"/>
                    <a:pt x="2524" y="1238"/>
                    <a:pt x="4096" y="1238"/>
                  </a:cubicBezTo>
                  <a:close/>
                  <a:moveTo>
                    <a:pt x="4096" y="0"/>
                  </a:moveTo>
                  <a:cubicBezTo>
                    <a:pt x="1834" y="0"/>
                    <a:pt x="0" y="1834"/>
                    <a:pt x="0" y="4072"/>
                  </a:cubicBezTo>
                  <a:lnTo>
                    <a:pt x="0" y="7216"/>
                  </a:lnTo>
                  <a:cubicBezTo>
                    <a:pt x="0" y="7978"/>
                    <a:pt x="548" y="8645"/>
                    <a:pt x="1310" y="8764"/>
                  </a:cubicBezTo>
                  <a:cubicBezTo>
                    <a:pt x="1262" y="8669"/>
                    <a:pt x="1238" y="8573"/>
                    <a:pt x="1238" y="8454"/>
                  </a:cubicBezTo>
                  <a:lnTo>
                    <a:pt x="1238" y="5977"/>
                  </a:lnTo>
                  <a:cubicBezTo>
                    <a:pt x="1238" y="5454"/>
                    <a:pt x="1667" y="5025"/>
                    <a:pt x="2191" y="5025"/>
                  </a:cubicBezTo>
                  <a:lnTo>
                    <a:pt x="5977" y="5025"/>
                  </a:lnTo>
                  <a:cubicBezTo>
                    <a:pt x="6501" y="5025"/>
                    <a:pt x="6930" y="5454"/>
                    <a:pt x="6930" y="5977"/>
                  </a:cubicBezTo>
                  <a:lnTo>
                    <a:pt x="6930" y="8478"/>
                  </a:lnTo>
                  <a:cubicBezTo>
                    <a:pt x="6930" y="8573"/>
                    <a:pt x="6906" y="8669"/>
                    <a:pt x="6882" y="8764"/>
                  </a:cubicBezTo>
                  <a:cubicBezTo>
                    <a:pt x="7621" y="8645"/>
                    <a:pt x="8168" y="8002"/>
                    <a:pt x="8168" y="7240"/>
                  </a:cubicBezTo>
                  <a:lnTo>
                    <a:pt x="8168" y="4072"/>
                  </a:lnTo>
                  <a:cubicBezTo>
                    <a:pt x="8168" y="1834"/>
                    <a:pt x="6335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7"/>
            <p:cNvSpPr/>
            <p:nvPr/>
          </p:nvSpPr>
          <p:spPr>
            <a:xfrm>
              <a:off x="5694800" y="4298770"/>
              <a:ext cx="151452" cy="106676"/>
            </a:xfrm>
            <a:custGeom>
              <a:rect b="b" l="l" r="r" t="t"/>
              <a:pathLst>
                <a:path extrusionOk="0" h="3121" w="4431">
                  <a:moveTo>
                    <a:pt x="3501" y="620"/>
                  </a:moveTo>
                  <a:cubicBezTo>
                    <a:pt x="3882" y="644"/>
                    <a:pt x="3882" y="1215"/>
                    <a:pt x="3501" y="1239"/>
                  </a:cubicBezTo>
                  <a:lnTo>
                    <a:pt x="1906" y="1239"/>
                  </a:lnTo>
                  <a:lnTo>
                    <a:pt x="1906" y="1549"/>
                  </a:lnTo>
                  <a:cubicBezTo>
                    <a:pt x="1906" y="1763"/>
                    <a:pt x="1751" y="1870"/>
                    <a:pt x="1596" y="1870"/>
                  </a:cubicBezTo>
                  <a:cubicBezTo>
                    <a:pt x="1441" y="1870"/>
                    <a:pt x="1287" y="1763"/>
                    <a:pt x="1287" y="1549"/>
                  </a:cubicBezTo>
                  <a:lnTo>
                    <a:pt x="1287" y="1239"/>
                  </a:lnTo>
                  <a:lnTo>
                    <a:pt x="953" y="1239"/>
                  </a:lnTo>
                  <a:cubicBezTo>
                    <a:pt x="572" y="1215"/>
                    <a:pt x="572" y="644"/>
                    <a:pt x="953" y="620"/>
                  </a:cubicBezTo>
                  <a:close/>
                  <a:moveTo>
                    <a:pt x="334" y="1"/>
                  </a:moveTo>
                  <a:cubicBezTo>
                    <a:pt x="143" y="1"/>
                    <a:pt x="1" y="120"/>
                    <a:pt x="1" y="310"/>
                  </a:cubicBezTo>
                  <a:lnTo>
                    <a:pt x="1" y="2811"/>
                  </a:lnTo>
                  <a:cubicBezTo>
                    <a:pt x="1" y="2978"/>
                    <a:pt x="143" y="3121"/>
                    <a:pt x="334" y="3121"/>
                  </a:cubicBezTo>
                  <a:lnTo>
                    <a:pt x="4120" y="3121"/>
                  </a:lnTo>
                  <a:cubicBezTo>
                    <a:pt x="4287" y="3121"/>
                    <a:pt x="4430" y="2978"/>
                    <a:pt x="4430" y="2811"/>
                  </a:cubicBezTo>
                  <a:lnTo>
                    <a:pt x="4430" y="310"/>
                  </a:lnTo>
                  <a:cubicBezTo>
                    <a:pt x="4430" y="144"/>
                    <a:pt x="4287" y="1"/>
                    <a:pt x="4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7"/>
            <p:cNvSpPr/>
            <p:nvPr/>
          </p:nvSpPr>
          <p:spPr>
            <a:xfrm>
              <a:off x="5696440" y="4170151"/>
              <a:ext cx="149811" cy="63541"/>
            </a:xfrm>
            <a:custGeom>
              <a:rect b="b" l="l" r="r" t="t"/>
              <a:pathLst>
                <a:path extrusionOk="0" h="1859" w="4383">
                  <a:moveTo>
                    <a:pt x="2144" y="1"/>
                  </a:moveTo>
                  <a:cubicBezTo>
                    <a:pt x="1069" y="1"/>
                    <a:pt x="165" y="802"/>
                    <a:pt x="0" y="1859"/>
                  </a:cubicBezTo>
                  <a:lnTo>
                    <a:pt x="4382" y="1859"/>
                  </a:lnTo>
                  <a:cubicBezTo>
                    <a:pt x="4192" y="787"/>
                    <a:pt x="3263" y="1"/>
                    <a:pt x="2191" y="1"/>
                  </a:cubicBezTo>
                  <a:cubicBezTo>
                    <a:pt x="2175" y="1"/>
                    <a:pt x="2160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>
              <a:off x="5846217" y="4040677"/>
              <a:ext cx="43169" cy="94542"/>
            </a:xfrm>
            <a:custGeom>
              <a:rect b="b" l="l" r="r" t="t"/>
              <a:pathLst>
                <a:path extrusionOk="0" h="2766" w="1263">
                  <a:moveTo>
                    <a:pt x="273" y="0"/>
                  </a:moveTo>
                  <a:cubicBezTo>
                    <a:pt x="123" y="0"/>
                    <a:pt x="0" y="134"/>
                    <a:pt x="0" y="289"/>
                  </a:cubicBezTo>
                  <a:lnTo>
                    <a:pt x="0" y="1789"/>
                  </a:lnTo>
                  <a:cubicBezTo>
                    <a:pt x="476" y="2051"/>
                    <a:pt x="905" y="2360"/>
                    <a:pt x="1262" y="2765"/>
                  </a:cubicBezTo>
                  <a:lnTo>
                    <a:pt x="1262" y="289"/>
                  </a:lnTo>
                  <a:cubicBezTo>
                    <a:pt x="1262" y="134"/>
                    <a:pt x="1140" y="0"/>
                    <a:pt x="970" y="0"/>
                  </a:cubicBezTo>
                  <a:cubicBezTo>
                    <a:pt x="957" y="0"/>
                    <a:pt x="943" y="1"/>
                    <a:pt x="929" y="3"/>
                  </a:cubicBezTo>
                  <a:lnTo>
                    <a:pt x="310" y="3"/>
                  </a:lnTo>
                  <a:cubicBezTo>
                    <a:pt x="297" y="1"/>
                    <a:pt x="285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>
              <a:off x="5739575" y="4062723"/>
              <a:ext cx="63506" cy="24473"/>
            </a:xfrm>
            <a:custGeom>
              <a:rect b="b" l="l" r="r" t="t"/>
              <a:pathLst>
                <a:path extrusionOk="0" h="716" w="1858">
                  <a:moveTo>
                    <a:pt x="929" y="1"/>
                  </a:moveTo>
                  <a:cubicBezTo>
                    <a:pt x="477" y="1"/>
                    <a:pt x="119" y="287"/>
                    <a:pt x="0" y="715"/>
                  </a:cubicBezTo>
                  <a:cubicBezTo>
                    <a:pt x="310" y="644"/>
                    <a:pt x="620" y="620"/>
                    <a:pt x="929" y="620"/>
                  </a:cubicBezTo>
                  <a:cubicBezTo>
                    <a:pt x="1239" y="620"/>
                    <a:pt x="1548" y="644"/>
                    <a:pt x="1858" y="715"/>
                  </a:cubicBezTo>
                  <a:cubicBezTo>
                    <a:pt x="1739" y="287"/>
                    <a:pt x="1358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>
              <a:off x="5653305" y="4040746"/>
              <a:ext cx="42349" cy="94474"/>
            </a:xfrm>
            <a:custGeom>
              <a:rect b="b" l="l" r="r" t="t"/>
              <a:pathLst>
                <a:path extrusionOk="0" h="2764" w="1239">
                  <a:moveTo>
                    <a:pt x="286" y="1"/>
                  </a:moveTo>
                  <a:cubicBezTo>
                    <a:pt x="119" y="1"/>
                    <a:pt x="0" y="120"/>
                    <a:pt x="0" y="287"/>
                  </a:cubicBezTo>
                  <a:lnTo>
                    <a:pt x="0" y="2763"/>
                  </a:lnTo>
                  <a:cubicBezTo>
                    <a:pt x="357" y="2382"/>
                    <a:pt x="762" y="2049"/>
                    <a:pt x="1238" y="1787"/>
                  </a:cubicBezTo>
                  <a:lnTo>
                    <a:pt x="1238" y="287"/>
                  </a:lnTo>
                  <a:cubicBezTo>
                    <a:pt x="1238" y="120"/>
                    <a:pt x="1096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>
              <a:off x="5930847" y="4244253"/>
              <a:ext cx="22832" cy="116417"/>
            </a:xfrm>
            <a:custGeom>
              <a:rect b="b" l="l" r="r" t="t"/>
              <a:pathLst>
                <a:path extrusionOk="0" h="3406" w="668">
                  <a:moveTo>
                    <a:pt x="25" y="0"/>
                  </a:moveTo>
                  <a:lnTo>
                    <a:pt x="25" y="3144"/>
                  </a:lnTo>
                  <a:cubicBezTo>
                    <a:pt x="25" y="3239"/>
                    <a:pt x="25" y="3334"/>
                    <a:pt x="1" y="3406"/>
                  </a:cubicBezTo>
                  <a:cubicBezTo>
                    <a:pt x="382" y="3287"/>
                    <a:pt x="668" y="2930"/>
                    <a:pt x="668" y="2525"/>
                  </a:cubicBezTo>
                  <a:lnTo>
                    <a:pt x="668" y="1263"/>
                  </a:lnTo>
                  <a:cubicBezTo>
                    <a:pt x="644" y="786"/>
                    <a:pt x="429" y="31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>
              <a:off x="5588158" y="4244253"/>
              <a:ext cx="22012" cy="117237"/>
            </a:xfrm>
            <a:custGeom>
              <a:rect b="b" l="l" r="r" t="t"/>
              <a:pathLst>
                <a:path extrusionOk="0" h="3430" w="644">
                  <a:moveTo>
                    <a:pt x="620" y="0"/>
                  </a:moveTo>
                  <a:cubicBezTo>
                    <a:pt x="239" y="310"/>
                    <a:pt x="1" y="786"/>
                    <a:pt x="1" y="1286"/>
                  </a:cubicBezTo>
                  <a:lnTo>
                    <a:pt x="1" y="2525"/>
                  </a:lnTo>
                  <a:cubicBezTo>
                    <a:pt x="1" y="2930"/>
                    <a:pt x="263" y="3287"/>
                    <a:pt x="644" y="3430"/>
                  </a:cubicBezTo>
                  <a:cubicBezTo>
                    <a:pt x="620" y="3334"/>
                    <a:pt x="620" y="3239"/>
                    <a:pt x="620" y="3168"/>
                  </a:cubicBezTo>
                  <a:lnTo>
                    <a:pt x="620" y="3144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7" name="Google Shape;1087;p17"/>
          <p:cNvSpPr/>
          <p:nvPr/>
        </p:nvSpPr>
        <p:spPr>
          <a:xfrm>
            <a:off x="6555862" y="3992675"/>
            <a:ext cx="49800" cy="53936"/>
          </a:xfrm>
          <a:custGeom>
            <a:rect b="b" l="l" r="r" t="t"/>
            <a:pathLst>
              <a:path extrusionOk="0" h="1578" w="1457">
                <a:moveTo>
                  <a:pt x="338" y="0"/>
                </a:moveTo>
                <a:cubicBezTo>
                  <a:pt x="266" y="239"/>
                  <a:pt x="219" y="382"/>
                  <a:pt x="219" y="382"/>
                </a:cubicBezTo>
                <a:lnTo>
                  <a:pt x="52" y="1215"/>
                </a:lnTo>
                <a:cubicBezTo>
                  <a:pt x="0" y="1421"/>
                  <a:pt x="172" y="1577"/>
                  <a:pt x="352" y="1577"/>
                </a:cubicBezTo>
                <a:cubicBezTo>
                  <a:pt x="421" y="1577"/>
                  <a:pt x="492" y="1554"/>
                  <a:pt x="552" y="1501"/>
                </a:cubicBezTo>
                <a:lnTo>
                  <a:pt x="1195" y="929"/>
                </a:lnTo>
                <a:cubicBezTo>
                  <a:pt x="1195" y="929"/>
                  <a:pt x="1314" y="810"/>
                  <a:pt x="1457" y="643"/>
                </a:cubicBezTo>
                <a:cubicBezTo>
                  <a:pt x="1338" y="453"/>
                  <a:pt x="1171" y="310"/>
                  <a:pt x="981" y="191"/>
                </a:cubicBezTo>
                <a:cubicBezTo>
                  <a:pt x="790" y="72"/>
                  <a:pt x="552" y="0"/>
                  <a:pt x="3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17"/>
          <p:cNvSpPr/>
          <p:nvPr/>
        </p:nvSpPr>
        <p:spPr>
          <a:xfrm>
            <a:off x="6678090" y="3829244"/>
            <a:ext cx="64327" cy="69556"/>
          </a:xfrm>
          <a:custGeom>
            <a:rect b="b" l="l" r="r" t="t"/>
            <a:pathLst>
              <a:path extrusionOk="0" h="2035" w="1882">
                <a:moveTo>
                  <a:pt x="1159" y="1"/>
                </a:moveTo>
                <a:cubicBezTo>
                  <a:pt x="941" y="1"/>
                  <a:pt x="732" y="112"/>
                  <a:pt x="620" y="320"/>
                </a:cubicBezTo>
                <a:lnTo>
                  <a:pt x="0" y="1392"/>
                </a:lnTo>
                <a:lnTo>
                  <a:pt x="1072" y="2035"/>
                </a:lnTo>
                <a:lnTo>
                  <a:pt x="1691" y="939"/>
                </a:lnTo>
                <a:cubicBezTo>
                  <a:pt x="1882" y="654"/>
                  <a:pt x="1763" y="249"/>
                  <a:pt x="1477" y="82"/>
                </a:cubicBezTo>
                <a:cubicBezTo>
                  <a:pt x="1375" y="27"/>
                  <a:pt x="1266" y="1"/>
                  <a:pt x="11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17"/>
          <p:cNvSpPr/>
          <p:nvPr/>
        </p:nvSpPr>
        <p:spPr>
          <a:xfrm>
            <a:off x="6373649" y="3772772"/>
            <a:ext cx="280071" cy="320745"/>
          </a:xfrm>
          <a:custGeom>
            <a:rect b="b" l="l" r="r" t="t"/>
            <a:pathLst>
              <a:path extrusionOk="0" h="9384" w="8194">
                <a:moveTo>
                  <a:pt x="3156" y="2198"/>
                </a:moveTo>
                <a:cubicBezTo>
                  <a:pt x="3240" y="2198"/>
                  <a:pt x="3323" y="2227"/>
                  <a:pt x="3383" y="2287"/>
                </a:cubicBezTo>
                <a:cubicBezTo>
                  <a:pt x="3502" y="2406"/>
                  <a:pt x="3502" y="2596"/>
                  <a:pt x="3383" y="2716"/>
                </a:cubicBezTo>
                <a:lnTo>
                  <a:pt x="2454" y="3668"/>
                </a:lnTo>
                <a:cubicBezTo>
                  <a:pt x="2382" y="3716"/>
                  <a:pt x="2311" y="3763"/>
                  <a:pt x="2216" y="3763"/>
                </a:cubicBezTo>
                <a:cubicBezTo>
                  <a:pt x="2144" y="3763"/>
                  <a:pt x="2049" y="3716"/>
                  <a:pt x="2001" y="3668"/>
                </a:cubicBezTo>
                <a:lnTo>
                  <a:pt x="1382" y="3025"/>
                </a:lnTo>
                <a:cubicBezTo>
                  <a:pt x="1144" y="2806"/>
                  <a:pt x="1356" y="2502"/>
                  <a:pt x="1596" y="2502"/>
                </a:cubicBezTo>
                <a:cubicBezTo>
                  <a:pt x="1669" y="2502"/>
                  <a:pt x="1744" y="2530"/>
                  <a:pt x="1811" y="2596"/>
                </a:cubicBezTo>
                <a:lnTo>
                  <a:pt x="2216" y="3001"/>
                </a:lnTo>
                <a:lnTo>
                  <a:pt x="2930" y="2287"/>
                </a:lnTo>
                <a:cubicBezTo>
                  <a:pt x="2990" y="2227"/>
                  <a:pt x="3073" y="2198"/>
                  <a:pt x="3156" y="2198"/>
                </a:cubicBezTo>
                <a:close/>
                <a:moveTo>
                  <a:pt x="3160" y="4064"/>
                </a:moveTo>
                <a:cubicBezTo>
                  <a:pt x="3403" y="4064"/>
                  <a:pt x="3600" y="4379"/>
                  <a:pt x="3383" y="4597"/>
                </a:cubicBezTo>
                <a:lnTo>
                  <a:pt x="2454" y="5549"/>
                </a:lnTo>
                <a:cubicBezTo>
                  <a:pt x="2382" y="5597"/>
                  <a:pt x="2311" y="5621"/>
                  <a:pt x="2216" y="5621"/>
                </a:cubicBezTo>
                <a:cubicBezTo>
                  <a:pt x="2144" y="5621"/>
                  <a:pt x="2049" y="5597"/>
                  <a:pt x="2001" y="5549"/>
                </a:cubicBezTo>
                <a:lnTo>
                  <a:pt x="1382" y="4906"/>
                </a:lnTo>
                <a:cubicBezTo>
                  <a:pt x="1263" y="4787"/>
                  <a:pt x="1263" y="4597"/>
                  <a:pt x="1382" y="4478"/>
                </a:cubicBezTo>
                <a:cubicBezTo>
                  <a:pt x="1442" y="4406"/>
                  <a:pt x="1519" y="4371"/>
                  <a:pt x="1596" y="4371"/>
                </a:cubicBezTo>
                <a:cubicBezTo>
                  <a:pt x="1674" y="4371"/>
                  <a:pt x="1751" y="4406"/>
                  <a:pt x="1811" y="4478"/>
                </a:cubicBezTo>
                <a:lnTo>
                  <a:pt x="2216" y="4883"/>
                </a:lnTo>
                <a:lnTo>
                  <a:pt x="2930" y="4168"/>
                </a:lnTo>
                <a:cubicBezTo>
                  <a:pt x="3004" y="4095"/>
                  <a:pt x="3084" y="4064"/>
                  <a:pt x="3160" y="4064"/>
                </a:cubicBezTo>
                <a:close/>
                <a:moveTo>
                  <a:pt x="2847" y="6252"/>
                </a:moveTo>
                <a:cubicBezTo>
                  <a:pt x="2930" y="6252"/>
                  <a:pt x="3013" y="6288"/>
                  <a:pt x="3073" y="6359"/>
                </a:cubicBezTo>
                <a:cubicBezTo>
                  <a:pt x="3192" y="6454"/>
                  <a:pt x="3192" y="6669"/>
                  <a:pt x="3073" y="6788"/>
                </a:cubicBezTo>
                <a:lnTo>
                  <a:pt x="2668" y="7193"/>
                </a:lnTo>
                <a:lnTo>
                  <a:pt x="3073" y="7598"/>
                </a:lnTo>
                <a:cubicBezTo>
                  <a:pt x="3295" y="7819"/>
                  <a:pt x="3086" y="8141"/>
                  <a:pt x="2837" y="8141"/>
                </a:cubicBezTo>
                <a:cubicBezTo>
                  <a:pt x="2765" y="8141"/>
                  <a:pt x="2690" y="8114"/>
                  <a:pt x="2620" y="8050"/>
                </a:cubicBezTo>
                <a:lnTo>
                  <a:pt x="2216" y="7645"/>
                </a:lnTo>
                <a:lnTo>
                  <a:pt x="1811" y="8050"/>
                </a:lnTo>
                <a:cubicBezTo>
                  <a:pt x="1751" y="8110"/>
                  <a:pt x="1674" y="8139"/>
                  <a:pt x="1596" y="8139"/>
                </a:cubicBezTo>
                <a:cubicBezTo>
                  <a:pt x="1519" y="8139"/>
                  <a:pt x="1442" y="8110"/>
                  <a:pt x="1382" y="8050"/>
                </a:cubicBezTo>
                <a:cubicBezTo>
                  <a:pt x="1263" y="7907"/>
                  <a:pt x="1263" y="7717"/>
                  <a:pt x="1382" y="7598"/>
                </a:cubicBezTo>
                <a:lnTo>
                  <a:pt x="1787" y="7193"/>
                </a:lnTo>
                <a:lnTo>
                  <a:pt x="1382" y="6788"/>
                </a:lnTo>
                <a:cubicBezTo>
                  <a:pt x="1146" y="6570"/>
                  <a:pt x="1353" y="6255"/>
                  <a:pt x="1591" y="6255"/>
                </a:cubicBezTo>
                <a:cubicBezTo>
                  <a:pt x="1666" y="6255"/>
                  <a:pt x="1743" y="6286"/>
                  <a:pt x="1811" y="6359"/>
                </a:cubicBezTo>
                <a:lnTo>
                  <a:pt x="2216" y="6764"/>
                </a:lnTo>
                <a:lnTo>
                  <a:pt x="2620" y="6359"/>
                </a:lnTo>
                <a:cubicBezTo>
                  <a:pt x="2680" y="6288"/>
                  <a:pt x="2763" y="6252"/>
                  <a:pt x="2847" y="6252"/>
                </a:cubicBezTo>
                <a:close/>
                <a:moveTo>
                  <a:pt x="953" y="1"/>
                </a:moveTo>
                <a:cubicBezTo>
                  <a:pt x="430" y="1"/>
                  <a:pt x="1" y="429"/>
                  <a:pt x="1" y="929"/>
                </a:cubicBezTo>
                <a:lnTo>
                  <a:pt x="1" y="8455"/>
                </a:lnTo>
                <a:cubicBezTo>
                  <a:pt x="1" y="8955"/>
                  <a:pt x="430" y="9384"/>
                  <a:pt x="953" y="9384"/>
                </a:cubicBezTo>
                <a:lnTo>
                  <a:pt x="7240" y="9384"/>
                </a:lnTo>
                <a:cubicBezTo>
                  <a:pt x="7764" y="9384"/>
                  <a:pt x="8193" y="8955"/>
                  <a:pt x="8193" y="8455"/>
                </a:cubicBezTo>
                <a:lnTo>
                  <a:pt x="8193" y="6478"/>
                </a:lnTo>
                <a:cubicBezTo>
                  <a:pt x="7074" y="8008"/>
                  <a:pt x="6305" y="8553"/>
                  <a:pt x="6286" y="8553"/>
                </a:cubicBezTo>
                <a:cubicBezTo>
                  <a:pt x="6285" y="8553"/>
                  <a:pt x="6286" y="8552"/>
                  <a:pt x="6288" y="8550"/>
                </a:cubicBezTo>
                <a:lnTo>
                  <a:pt x="6288" y="8550"/>
                </a:lnTo>
                <a:cubicBezTo>
                  <a:pt x="6105" y="8714"/>
                  <a:pt x="5893" y="8786"/>
                  <a:pt x="5686" y="8786"/>
                </a:cubicBezTo>
                <a:cubicBezTo>
                  <a:pt x="5139" y="8786"/>
                  <a:pt x="4626" y="8284"/>
                  <a:pt x="4764" y="7645"/>
                </a:cubicBezTo>
                <a:cubicBezTo>
                  <a:pt x="5264" y="5240"/>
                  <a:pt x="6407" y="3001"/>
                  <a:pt x="8074" y="1191"/>
                </a:cubicBezTo>
                <a:lnTo>
                  <a:pt x="8193" y="1025"/>
                </a:lnTo>
                <a:lnTo>
                  <a:pt x="8193" y="929"/>
                </a:lnTo>
                <a:cubicBezTo>
                  <a:pt x="8193" y="429"/>
                  <a:pt x="7764" y="1"/>
                  <a:pt x="7240" y="1"/>
                </a:cubicBezTo>
                <a:lnTo>
                  <a:pt x="6621" y="1"/>
                </a:lnTo>
                <a:cubicBezTo>
                  <a:pt x="6621" y="691"/>
                  <a:pt x="6050" y="1239"/>
                  <a:pt x="5359" y="1263"/>
                </a:cubicBezTo>
                <a:lnTo>
                  <a:pt x="2835" y="1263"/>
                </a:lnTo>
                <a:cubicBezTo>
                  <a:pt x="2144" y="1239"/>
                  <a:pt x="1596" y="691"/>
                  <a:pt x="15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17"/>
          <p:cNvSpPr/>
          <p:nvPr/>
        </p:nvSpPr>
        <p:spPr>
          <a:xfrm>
            <a:off x="6574730" y="3826503"/>
            <a:ext cx="168507" cy="176676"/>
          </a:xfrm>
          <a:custGeom>
            <a:rect b="b" l="l" r="r" t="t"/>
            <a:pathLst>
              <a:path extrusionOk="0" h="5169" w="4930">
                <a:moveTo>
                  <a:pt x="3596" y="1239"/>
                </a:moveTo>
                <a:lnTo>
                  <a:pt x="3929" y="1429"/>
                </a:lnTo>
                <a:cubicBezTo>
                  <a:pt x="4025" y="1477"/>
                  <a:pt x="4096" y="1596"/>
                  <a:pt x="4072" y="1739"/>
                </a:cubicBezTo>
                <a:cubicBezTo>
                  <a:pt x="4072" y="1858"/>
                  <a:pt x="3977" y="1953"/>
                  <a:pt x="3882" y="2001"/>
                </a:cubicBezTo>
                <a:lnTo>
                  <a:pt x="3286" y="2215"/>
                </a:lnTo>
                <a:cubicBezTo>
                  <a:pt x="3239" y="2239"/>
                  <a:pt x="3191" y="2263"/>
                  <a:pt x="3144" y="2287"/>
                </a:cubicBezTo>
                <a:cubicBezTo>
                  <a:pt x="3310" y="1953"/>
                  <a:pt x="3453" y="1596"/>
                  <a:pt x="3596" y="1239"/>
                </a:cubicBezTo>
                <a:close/>
                <a:moveTo>
                  <a:pt x="2691" y="0"/>
                </a:moveTo>
                <a:cubicBezTo>
                  <a:pt x="1524" y="1263"/>
                  <a:pt x="595" y="2763"/>
                  <a:pt x="0" y="4382"/>
                </a:cubicBezTo>
                <a:cubicBezTo>
                  <a:pt x="524" y="4478"/>
                  <a:pt x="1000" y="4740"/>
                  <a:pt x="1334" y="5168"/>
                </a:cubicBezTo>
                <a:cubicBezTo>
                  <a:pt x="1834" y="4525"/>
                  <a:pt x="2286" y="3858"/>
                  <a:pt x="2691" y="3168"/>
                </a:cubicBezTo>
                <a:lnTo>
                  <a:pt x="2691" y="3192"/>
                </a:lnTo>
                <a:lnTo>
                  <a:pt x="2834" y="4263"/>
                </a:lnTo>
                <a:cubicBezTo>
                  <a:pt x="2856" y="4448"/>
                  <a:pt x="2996" y="4534"/>
                  <a:pt x="3138" y="4534"/>
                </a:cubicBezTo>
                <a:cubicBezTo>
                  <a:pt x="3308" y="4534"/>
                  <a:pt x="3479" y="4412"/>
                  <a:pt x="3453" y="4192"/>
                </a:cubicBezTo>
                <a:lnTo>
                  <a:pt x="3310" y="3120"/>
                </a:lnTo>
                <a:cubicBezTo>
                  <a:pt x="3286" y="2977"/>
                  <a:pt x="3382" y="2834"/>
                  <a:pt x="3525" y="2787"/>
                </a:cubicBezTo>
                <a:lnTo>
                  <a:pt x="4096" y="2572"/>
                </a:lnTo>
                <a:cubicBezTo>
                  <a:pt x="4834" y="2310"/>
                  <a:pt x="4930" y="1286"/>
                  <a:pt x="4239" y="882"/>
                </a:cubicBezTo>
                <a:lnTo>
                  <a:pt x="26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17"/>
          <p:cNvSpPr/>
          <p:nvPr/>
        </p:nvSpPr>
        <p:spPr>
          <a:xfrm>
            <a:off x="6449357" y="3793071"/>
            <a:ext cx="128654" cy="65147"/>
          </a:xfrm>
          <a:custGeom>
            <a:rect b="b" l="l" r="r" t="t"/>
            <a:pathLst>
              <a:path extrusionOk="0" h="1906" w="3764">
                <a:moveTo>
                  <a:pt x="1882" y="1"/>
                </a:moveTo>
                <a:cubicBezTo>
                  <a:pt x="1477" y="1"/>
                  <a:pt x="1120" y="263"/>
                  <a:pt x="1001" y="644"/>
                </a:cubicBezTo>
                <a:lnTo>
                  <a:pt x="620" y="644"/>
                </a:lnTo>
                <a:cubicBezTo>
                  <a:pt x="263" y="644"/>
                  <a:pt x="1" y="930"/>
                  <a:pt x="1" y="1287"/>
                </a:cubicBezTo>
                <a:cubicBezTo>
                  <a:pt x="1" y="1620"/>
                  <a:pt x="263" y="1906"/>
                  <a:pt x="620" y="1906"/>
                </a:cubicBezTo>
                <a:lnTo>
                  <a:pt x="3144" y="1906"/>
                </a:lnTo>
                <a:cubicBezTo>
                  <a:pt x="3478" y="1906"/>
                  <a:pt x="3763" y="1620"/>
                  <a:pt x="3763" y="1287"/>
                </a:cubicBezTo>
                <a:cubicBezTo>
                  <a:pt x="3763" y="930"/>
                  <a:pt x="3501" y="644"/>
                  <a:pt x="3144" y="644"/>
                </a:cubicBezTo>
                <a:lnTo>
                  <a:pt x="2787" y="644"/>
                </a:lnTo>
                <a:cubicBezTo>
                  <a:pt x="2644" y="263"/>
                  <a:pt x="2287" y="1"/>
                  <a:pt x="18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2" name="Google Shape;1092;p17"/>
          <p:cNvGrpSpPr/>
          <p:nvPr/>
        </p:nvGrpSpPr>
        <p:grpSpPr>
          <a:xfrm>
            <a:off x="7161600" y="3728201"/>
            <a:ext cx="368768" cy="365623"/>
            <a:chOff x="7161600" y="4040130"/>
            <a:chExt cx="368768" cy="365623"/>
          </a:xfrm>
        </p:grpSpPr>
        <p:sp>
          <p:nvSpPr>
            <p:cNvPr id="1093" name="Google Shape;1093;p17"/>
            <p:cNvSpPr/>
            <p:nvPr/>
          </p:nvSpPr>
          <p:spPr>
            <a:xfrm>
              <a:off x="7317871" y="4185635"/>
              <a:ext cx="61080" cy="57833"/>
            </a:xfrm>
            <a:custGeom>
              <a:rect b="b" l="l" r="r" t="t"/>
              <a:pathLst>
                <a:path extrusionOk="0" h="1692" w="1787">
                  <a:moveTo>
                    <a:pt x="882" y="1"/>
                  </a:moveTo>
                  <a:lnTo>
                    <a:pt x="691" y="406"/>
                  </a:lnTo>
                  <a:cubicBezTo>
                    <a:pt x="644" y="501"/>
                    <a:pt x="548" y="572"/>
                    <a:pt x="453" y="572"/>
                  </a:cubicBezTo>
                  <a:lnTo>
                    <a:pt x="1" y="644"/>
                  </a:lnTo>
                  <a:lnTo>
                    <a:pt x="334" y="977"/>
                  </a:lnTo>
                  <a:cubicBezTo>
                    <a:pt x="406" y="1025"/>
                    <a:pt x="429" y="1144"/>
                    <a:pt x="429" y="1239"/>
                  </a:cubicBezTo>
                  <a:lnTo>
                    <a:pt x="334" y="1692"/>
                  </a:lnTo>
                  <a:lnTo>
                    <a:pt x="334" y="1692"/>
                  </a:lnTo>
                  <a:lnTo>
                    <a:pt x="739" y="1477"/>
                  </a:lnTo>
                  <a:cubicBezTo>
                    <a:pt x="787" y="1453"/>
                    <a:pt x="834" y="1453"/>
                    <a:pt x="882" y="1453"/>
                  </a:cubicBezTo>
                  <a:cubicBezTo>
                    <a:pt x="896" y="1446"/>
                    <a:pt x="910" y="1444"/>
                    <a:pt x="924" y="1444"/>
                  </a:cubicBezTo>
                  <a:cubicBezTo>
                    <a:pt x="957" y="1444"/>
                    <a:pt x="991" y="1460"/>
                    <a:pt x="1025" y="1477"/>
                  </a:cubicBezTo>
                  <a:lnTo>
                    <a:pt x="1430" y="1692"/>
                  </a:lnTo>
                  <a:lnTo>
                    <a:pt x="1358" y="1239"/>
                  </a:lnTo>
                  <a:cubicBezTo>
                    <a:pt x="1334" y="1144"/>
                    <a:pt x="1382" y="1025"/>
                    <a:pt x="1453" y="977"/>
                  </a:cubicBezTo>
                  <a:lnTo>
                    <a:pt x="1787" y="644"/>
                  </a:lnTo>
                  <a:lnTo>
                    <a:pt x="1334" y="572"/>
                  </a:lnTo>
                  <a:cubicBezTo>
                    <a:pt x="1215" y="572"/>
                    <a:pt x="1144" y="501"/>
                    <a:pt x="1096" y="406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>
              <a:off x="7219399" y="4115634"/>
              <a:ext cx="224665" cy="193083"/>
            </a:xfrm>
            <a:custGeom>
              <a:rect b="b" l="l" r="r" t="t"/>
              <a:pathLst>
                <a:path extrusionOk="0" h="5649" w="6573">
                  <a:moveTo>
                    <a:pt x="3751" y="1054"/>
                  </a:moveTo>
                  <a:cubicBezTo>
                    <a:pt x="3858" y="1054"/>
                    <a:pt x="3965" y="1108"/>
                    <a:pt x="4025" y="1215"/>
                  </a:cubicBezTo>
                  <a:lnTo>
                    <a:pt x="4453" y="2025"/>
                  </a:lnTo>
                  <a:lnTo>
                    <a:pt x="5358" y="2168"/>
                  </a:lnTo>
                  <a:cubicBezTo>
                    <a:pt x="5477" y="2192"/>
                    <a:pt x="5573" y="2263"/>
                    <a:pt x="5620" y="2382"/>
                  </a:cubicBezTo>
                  <a:cubicBezTo>
                    <a:pt x="5644" y="2501"/>
                    <a:pt x="5620" y="2620"/>
                    <a:pt x="5525" y="2692"/>
                  </a:cubicBezTo>
                  <a:lnTo>
                    <a:pt x="5549" y="2692"/>
                  </a:lnTo>
                  <a:lnTo>
                    <a:pt x="4882" y="3335"/>
                  </a:lnTo>
                  <a:lnTo>
                    <a:pt x="5049" y="4240"/>
                  </a:lnTo>
                  <a:cubicBezTo>
                    <a:pt x="5104" y="4444"/>
                    <a:pt x="4929" y="4619"/>
                    <a:pt x="4747" y="4619"/>
                  </a:cubicBezTo>
                  <a:cubicBezTo>
                    <a:pt x="4696" y="4619"/>
                    <a:pt x="4644" y="4605"/>
                    <a:pt x="4596" y="4573"/>
                  </a:cubicBezTo>
                  <a:lnTo>
                    <a:pt x="3763" y="4168"/>
                  </a:lnTo>
                  <a:lnTo>
                    <a:pt x="2953" y="4597"/>
                  </a:lnTo>
                  <a:cubicBezTo>
                    <a:pt x="2900" y="4628"/>
                    <a:pt x="2844" y="4643"/>
                    <a:pt x="2790" y="4643"/>
                  </a:cubicBezTo>
                  <a:cubicBezTo>
                    <a:pt x="2598" y="4643"/>
                    <a:pt x="2426" y="4467"/>
                    <a:pt x="2501" y="4263"/>
                  </a:cubicBezTo>
                  <a:lnTo>
                    <a:pt x="2644" y="3335"/>
                  </a:lnTo>
                  <a:lnTo>
                    <a:pt x="1977" y="2692"/>
                  </a:lnTo>
                  <a:cubicBezTo>
                    <a:pt x="1881" y="2620"/>
                    <a:pt x="1858" y="2501"/>
                    <a:pt x="1905" y="2382"/>
                  </a:cubicBezTo>
                  <a:cubicBezTo>
                    <a:pt x="1929" y="2263"/>
                    <a:pt x="2024" y="2192"/>
                    <a:pt x="2143" y="2168"/>
                  </a:cubicBezTo>
                  <a:lnTo>
                    <a:pt x="3072" y="2025"/>
                  </a:lnTo>
                  <a:lnTo>
                    <a:pt x="3477" y="1215"/>
                  </a:lnTo>
                  <a:cubicBezTo>
                    <a:pt x="3537" y="1108"/>
                    <a:pt x="3644" y="1054"/>
                    <a:pt x="3751" y="1054"/>
                  </a:cubicBezTo>
                  <a:close/>
                  <a:moveTo>
                    <a:pt x="3763" y="1"/>
                  </a:moveTo>
                  <a:cubicBezTo>
                    <a:pt x="1262" y="1"/>
                    <a:pt x="0" y="3049"/>
                    <a:pt x="1762" y="4811"/>
                  </a:cubicBezTo>
                  <a:cubicBezTo>
                    <a:pt x="2341" y="5390"/>
                    <a:pt x="3050" y="5649"/>
                    <a:pt x="3745" y="5649"/>
                  </a:cubicBezTo>
                  <a:cubicBezTo>
                    <a:pt x="5191" y="5649"/>
                    <a:pt x="6573" y="4525"/>
                    <a:pt x="6573" y="2835"/>
                  </a:cubicBezTo>
                  <a:cubicBezTo>
                    <a:pt x="6573" y="1263"/>
                    <a:pt x="5311" y="24"/>
                    <a:pt x="3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>
              <a:off x="7174623" y="4040130"/>
              <a:ext cx="345970" cy="338245"/>
            </a:xfrm>
            <a:custGeom>
              <a:rect b="b" l="l" r="r" t="t"/>
              <a:pathLst>
                <a:path extrusionOk="0" h="9896" w="10122">
                  <a:moveTo>
                    <a:pt x="5045" y="1580"/>
                  </a:moveTo>
                  <a:cubicBezTo>
                    <a:pt x="6820" y="1580"/>
                    <a:pt x="8526" y="2962"/>
                    <a:pt x="8526" y="5044"/>
                  </a:cubicBezTo>
                  <a:cubicBezTo>
                    <a:pt x="8502" y="6925"/>
                    <a:pt x="6978" y="8473"/>
                    <a:pt x="5073" y="8473"/>
                  </a:cubicBezTo>
                  <a:cubicBezTo>
                    <a:pt x="2001" y="8473"/>
                    <a:pt x="477" y="4758"/>
                    <a:pt x="2644" y="2591"/>
                  </a:cubicBezTo>
                  <a:cubicBezTo>
                    <a:pt x="3342" y="1892"/>
                    <a:pt x="4201" y="1580"/>
                    <a:pt x="5045" y="1580"/>
                  </a:cubicBezTo>
                  <a:close/>
                  <a:moveTo>
                    <a:pt x="5061" y="1"/>
                  </a:moveTo>
                  <a:cubicBezTo>
                    <a:pt x="4739" y="1"/>
                    <a:pt x="4418" y="126"/>
                    <a:pt x="4168" y="376"/>
                  </a:cubicBezTo>
                  <a:cubicBezTo>
                    <a:pt x="4042" y="502"/>
                    <a:pt x="3874" y="560"/>
                    <a:pt x="3708" y="560"/>
                  </a:cubicBezTo>
                  <a:cubicBezTo>
                    <a:pt x="3654" y="560"/>
                    <a:pt x="3601" y="554"/>
                    <a:pt x="3549" y="543"/>
                  </a:cubicBezTo>
                  <a:cubicBezTo>
                    <a:pt x="3447" y="517"/>
                    <a:pt x="3345" y="505"/>
                    <a:pt x="3245" y="505"/>
                  </a:cubicBezTo>
                  <a:cubicBezTo>
                    <a:pt x="2683" y="505"/>
                    <a:pt x="2162" y="882"/>
                    <a:pt x="2001" y="1448"/>
                  </a:cubicBezTo>
                  <a:cubicBezTo>
                    <a:pt x="1953" y="1686"/>
                    <a:pt x="1786" y="1852"/>
                    <a:pt x="1548" y="1900"/>
                  </a:cubicBezTo>
                  <a:cubicBezTo>
                    <a:pt x="1239" y="1995"/>
                    <a:pt x="953" y="2210"/>
                    <a:pt x="786" y="2495"/>
                  </a:cubicBezTo>
                  <a:cubicBezTo>
                    <a:pt x="619" y="2781"/>
                    <a:pt x="572" y="3138"/>
                    <a:pt x="667" y="3448"/>
                  </a:cubicBezTo>
                  <a:cubicBezTo>
                    <a:pt x="715" y="3686"/>
                    <a:pt x="667" y="3900"/>
                    <a:pt x="500" y="4067"/>
                  </a:cubicBezTo>
                  <a:cubicBezTo>
                    <a:pt x="0" y="4567"/>
                    <a:pt x="0" y="5353"/>
                    <a:pt x="500" y="5853"/>
                  </a:cubicBezTo>
                  <a:cubicBezTo>
                    <a:pt x="667" y="6020"/>
                    <a:pt x="715" y="6258"/>
                    <a:pt x="667" y="6472"/>
                  </a:cubicBezTo>
                  <a:cubicBezTo>
                    <a:pt x="477" y="7139"/>
                    <a:pt x="881" y="7830"/>
                    <a:pt x="1548" y="8020"/>
                  </a:cubicBezTo>
                  <a:cubicBezTo>
                    <a:pt x="1786" y="8068"/>
                    <a:pt x="1953" y="8235"/>
                    <a:pt x="2001" y="8473"/>
                  </a:cubicBezTo>
                  <a:cubicBezTo>
                    <a:pt x="2159" y="9028"/>
                    <a:pt x="2664" y="9401"/>
                    <a:pt x="3213" y="9401"/>
                  </a:cubicBezTo>
                  <a:cubicBezTo>
                    <a:pt x="3324" y="9401"/>
                    <a:pt x="3437" y="9386"/>
                    <a:pt x="3549" y="9354"/>
                  </a:cubicBezTo>
                  <a:cubicBezTo>
                    <a:pt x="3601" y="9342"/>
                    <a:pt x="3654" y="9336"/>
                    <a:pt x="3708" y="9336"/>
                  </a:cubicBezTo>
                  <a:cubicBezTo>
                    <a:pt x="3874" y="9336"/>
                    <a:pt x="4042" y="9394"/>
                    <a:pt x="4168" y="9521"/>
                  </a:cubicBezTo>
                  <a:cubicBezTo>
                    <a:pt x="4418" y="9771"/>
                    <a:pt x="4739" y="9896"/>
                    <a:pt x="5061" y="9896"/>
                  </a:cubicBezTo>
                  <a:cubicBezTo>
                    <a:pt x="5382" y="9896"/>
                    <a:pt x="5704" y="9771"/>
                    <a:pt x="5954" y="9521"/>
                  </a:cubicBezTo>
                  <a:cubicBezTo>
                    <a:pt x="6080" y="9394"/>
                    <a:pt x="6247" y="9336"/>
                    <a:pt x="6414" y="9336"/>
                  </a:cubicBezTo>
                  <a:cubicBezTo>
                    <a:pt x="6468" y="9336"/>
                    <a:pt x="6521" y="9342"/>
                    <a:pt x="6573" y="9354"/>
                  </a:cubicBezTo>
                  <a:cubicBezTo>
                    <a:pt x="6685" y="9386"/>
                    <a:pt x="6798" y="9401"/>
                    <a:pt x="6909" y="9401"/>
                  </a:cubicBezTo>
                  <a:cubicBezTo>
                    <a:pt x="7458" y="9401"/>
                    <a:pt x="7963" y="9028"/>
                    <a:pt x="8121" y="8473"/>
                  </a:cubicBezTo>
                  <a:cubicBezTo>
                    <a:pt x="8169" y="8235"/>
                    <a:pt x="8335" y="8068"/>
                    <a:pt x="8574" y="8020"/>
                  </a:cubicBezTo>
                  <a:cubicBezTo>
                    <a:pt x="9240" y="7830"/>
                    <a:pt x="9645" y="7139"/>
                    <a:pt x="9455" y="6472"/>
                  </a:cubicBezTo>
                  <a:cubicBezTo>
                    <a:pt x="9407" y="6258"/>
                    <a:pt x="9455" y="6020"/>
                    <a:pt x="9621" y="5853"/>
                  </a:cubicBezTo>
                  <a:cubicBezTo>
                    <a:pt x="10121" y="5353"/>
                    <a:pt x="10121" y="4567"/>
                    <a:pt x="9621" y="4067"/>
                  </a:cubicBezTo>
                  <a:cubicBezTo>
                    <a:pt x="9455" y="3900"/>
                    <a:pt x="9407" y="3662"/>
                    <a:pt x="9455" y="3448"/>
                  </a:cubicBezTo>
                  <a:cubicBezTo>
                    <a:pt x="9645" y="2781"/>
                    <a:pt x="9240" y="2091"/>
                    <a:pt x="8574" y="1900"/>
                  </a:cubicBezTo>
                  <a:cubicBezTo>
                    <a:pt x="8359" y="1852"/>
                    <a:pt x="8169" y="1662"/>
                    <a:pt x="8121" y="1448"/>
                  </a:cubicBezTo>
                  <a:cubicBezTo>
                    <a:pt x="8026" y="1114"/>
                    <a:pt x="7811" y="852"/>
                    <a:pt x="7526" y="662"/>
                  </a:cubicBezTo>
                  <a:cubicBezTo>
                    <a:pt x="7338" y="552"/>
                    <a:pt x="7119" y="494"/>
                    <a:pt x="6904" y="494"/>
                  </a:cubicBezTo>
                  <a:cubicBezTo>
                    <a:pt x="6791" y="494"/>
                    <a:pt x="6679" y="510"/>
                    <a:pt x="6573" y="543"/>
                  </a:cubicBezTo>
                  <a:cubicBezTo>
                    <a:pt x="6515" y="554"/>
                    <a:pt x="6459" y="560"/>
                    <a:pt x="6404" y="560"/>
                  </a:cubicBezTo>
                  <a:cubicBezTo>
                    <a:pt x="6234" y="560"/>
                    <a:pt x="6080" y="502"/>
                    <a:pt x="5954" y="376"/>
                  </a:cubicBezTo>
                  <a:cubicBezTo>
                    <a:pt x="5704" y="126"/>
                    <a:pt x="5382" y="1"/>
                    <a:pt x="5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>
              <a:off x="7428580" y="4308546"/>
              <a:ext cx="101788" cy="97208"/>
            </a:xfrm>
            <a:custGeom>
              <a:rect b="b" l="l" r="r" t="t"/>
              <a:pathLst>
                <a:path extrusionOk="0" h="2844" w="2978">
                  <a:moveTo>
                    <a:pt x="2358" y="1"/>
                  </a:moveTo>
                  <a:cubicBezTo>
                    <a:pt x="2096" y="382"/>
                    <a:pt x="1739" y="644"/>
                    <a:pt x="1310" y="763"/>
                  </a:cubicBezTo>
                  <a:cubicBezTo>
                    <a:pt x="1167" y="1239"/>
                    <a:pt x="834" y="1668"/>
                    <a:pt x="405" y="1906"/>
                  </a:cubicBezTo>
                  <a:cubicBezTo>
                    <a:pt x="286" y="1977"/>
                    <a:pt x="143" y="2049"/>
                    <a:pt x="0" y="2073"/>
                  </a:cubicBezTo>
                  <a:lnTo>
                    <a:pt x="643" y="2739"/>
                  </a:lnTo>
                  <a:cubicBezTo>
                    <a:pt x="698" y="2812"/>
                    <a:pt x="780" y="2843"/>
                    <a:pt x="869" y="2843"/>
                  </a:cubicBezTo>
                  <a:cubicBezTo>
                    <a:pt x="897" y="2843"/>
                    <a:pt x="925" y="2840"/>
                    <a:pt x="953" y="2835"/>
                  </a:cubicBezTo>
                  <a:cubicBezTo>
                    <a:pt x="1048" y="2811"/>
                    <a:pt x="1144" y="2716"/>
                    <a:pt x="1167" y="2620"/>
                  </a:cubicBezTo>
                  <a:lnTo>
                    <a:pt x="1548" y="1430"/>
                  </a:lnTo>
                  <a:lnTo>
                    <a:pt x="2739" y="1049"/>
                  </a:lnTo>
                  <a:cubicBezTo>
                    <a:pt x="2858" y="1001"/>
                    <a:pt x="2930" y="929"/>
                    <a:pt x="2953" y="810"/>
                  </a:cubicBezTo>
                  <a:cubicBezTo>
                    <a:pt x="2977" y="715"/>
                    <a:pt x="2953" y="596"/>
                    <a:pt x="2882" y="525"/>
                  </a:cubicBezTo>
                  <a:lnTo>
                    <a:pt x="2882" y="501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>
              <a:off x="7161600" y="4308546"/>
              <a:ext cx="105035" cy="96729"/>
            </a:xfrm>
            <a:custGeom>
              <a:rect b="b" l="l" r="r" t="t"/>
              <a:pathLst>
                <a:path extrusionOk="0" h="2830" w="3073">
                  <a:moveTo>
                    <a:pt x="715" y="1"/>
                  </a:moveTo>
                  <a:lnTo>
                    <a:pt x="191" y="501"/>
                  </a:lnTo>
                  <a:cubicBezTo>
                    <a:pt x="0" y="667"/>
                    <a:pt x="72" y="977"/>
                    <a:pt x="310" y="1025"/>
                  </a:cubicBezTo>
                  <a:lnTo>
                    <a:pt x="1501" y="1430"/>
                  </a:lnTo>
                  <a:lnTo>
                    <a:pt x="1905" y="2620"/>
                  </a:lnTo>
                  <a:cubicBezTo>
                    <a:pt x="1929" y="2716"/>
                    <a:pt x="2001" y="2787"/>
                    <a:pt x="2120" y="2811"/>
                  </a:cubicBezTo>
                  <a:cubicBezTo>
                    <a:pt x="2146" y="2824"/>
                    <a:pt x="2175" y="2830"/>
                    <a:pt x="2204" y="2830"/>
                  </a:cubicBezTo>
                  <a:cubicBezTo>
                    <a:pt x="2280" y="2830"/>
                    <a:pt x="2361" y="2791"/>
                    <a:pt x="2429" y="2739"/>
                  </a:cubicBezTo>
                  <a:lnTo>
                    <a:pt x="3072" y="2073"/>
                  </a:lnTo>
                  <a:cubicBezTo>
                    <a:pt x="2929" y="2025"/>
                    <a:pt x="2787" y="1977"/>
                    <a:pt x="2668" y="1906"/>
                  </a:cubicBezTo>
                  <a:cubicBezTo>
                    <a:pt x="2239" y="1668"/>
                    <a:pt x="1905" y="1239"/>
                    <a:pt x="1786" y="763"/>
                  </a:cubicBezTo>
                  <a:cubicBezTo>
                    <a:pt x="1358" y="644"/>
                    <a:pt x="977" y="382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8" name="Google Shape;1098;p17"/>
          <p:cNvGrpSpPr/>
          <p:nvPr/>
        </p:nvGrpSpPr>
        <p:grpSpPr>
          <a:xfrm>
            <a:off x="7995433" y="3725570"/>
            <a:ext cx="324813" cy="370135"/>
            <a:chOff x="7976383" y="4037498"/>
            <a:chExt cx="324813" cy="370135"/>
          </a:xfrm>
        </p:grpSpPr>
        <p:sp>
          <p:nvSpPr>
            <p:cNvPr id="1099" name="Google Shape;1099;p17"/>
            <p:cNvSpPr/>
            <p:nvPr/>
          </p:nvSpPr>
          <p:spPr>
            <a:xfrm>
              <a:off x="7976383" y="4037498"/>
              <a:ext cx="324813" cy="370135"/>
            </a:xfrm>
            <a:custGeom>
              <a:rect b="b" l="l" r="r" t="t"/>
              <a:pathLst>
                <a:path extrusionOk="0" h="10829" w="9503">
                  <a:moveTo>
                    <a:pt x="4763" y="0"/>
                  </a:moveTo>
                  <a:lnTo>
                    <a:pt x="4763" y="0"/>
                  </a:lnTo>
                  <a:cubicBezTo>
                    <a:pt x="2120" y="24"/>
                    <a:pt x="1" y="2168"/>
                    <a:pt x="1" y="4811"/>
                  </a:cubicBezTo>
                  <a:lnTo>
                    <a:pt x="1" y="6716"/>
                  </a:lnTo>
                  <a:cubicBezTo>
                    <a:pt x="1" y="7454"/>
                    <a:pt x="525" y="8097"/>
                    <a:pt x="1263" y="8264"/>
                  </a:cubicBezTo>
                  <a:lnTo>
                    <a:pt x="1263" y="5168"/>
                  </a:lnTo>
                  <a:cubicBezTo>
                    <a:pt x="1025" y="5216"/>
                    <a:pt x="810" y="5311"/>
                    <a:pt x="620" y="5454"/>
                  </a:cubicBezTo>
                  <a:lnTo>
                    <a:pt x="620" y="4811"/>
                  </a:lnTo>
                  <a:cubicBezTo>
                    <a:pt x="620" y="3596"/>
                    <a:pt x="1144" y="2453"/>
                    <a:pt x="2072" y="1644"/>
                  </a:cubicBezTo>
                  <a:cubicBezTo>
                    <a:pt x="2274" y="1728"/>
                    <a:pt x="2489" y="1771"/>
                    <a:pt x="2706" y="1771"/>
                  </a:cubicBezTo>
                  <a:cubicBezTo>
                    <a:pt x="2977" y="1771"/>
                    <a:pt x="3250" y="1705"/>
                    <a:pt x="3501" y="1572"/>
                  </a:cubicBezTo>
                  <a:cubicBezTo>
                    <a:pt x="3894" y="1382"/>
                    <a:pt x="4323" y="1286"/>
                    <a:pt x="4752" y="1286"/>
                  </a:cubicBezTo>
                  <a:cubicBezTo>
                    <a:pt x="5180" y="1286"/>
                    <a:pt x="5609" y="1382"/>
                    <a:pt x="6002" y="1572"/>
                  </a:cubicBezTo>
                  <a:cubicBezTo>
                    <a:pt x="6264" y="1691"/>
                    <a:pt x="6526" y="1763"/>
                    <a:pt x="6812" y="1763"/>
                  </a:cubicBezTo>
                  <a:cubicBezTo>
                    <a:pt x="7026" y="1763"/>
                    <a:pt x="7240" y="1739"/>
                    <a:pt x="7431" y="1644"/>
                  </a:cubicBezTo>
                  <a:cubicBezTo>
                    <a:pt x="8359" y="2453"/>
                    <a:pt x="8883" y="3596"/>
                    <a:pt x="8883" y="4811"/>
                  </a:cubicBezTo>
                  <a:lnTo>
                    <a:pt x="8883" y="5454"/>
                  </a:lnTo>
                  <a:cubicBezTo>
                    <a:pt x="8693" y="5311"/>
                    <a:pt x="8479" y="5216"/>
                    <a:pt x="8240" y="5168"/>
                  </a:cubicBezTo>
                  <a:lnTo>
                    <a:pt x="8240" y="8264"/>
                  </a:lnTo>
                  <a:cubicBezTo>
                    <a:pt x="8479" y="8216"/>
                    <a:pt x="8693" y="8121"/>
                    <a:pt x="8883" y="7978"/>
                  </a:cubicBezTo>
                  <a:lnTo>
                    <a:pt x="8883" y="7978"/>
                  </a:lnTo>
                  <a:cubicBezTo>
                    <a:pt x="8883" y="8859"/>
                    <a:pt x="8169" y="9550"/>
                    <a:pt x="7288" y="9550"/>
                  </a:cubicBezTo>
                  <a:lnTo>
                    <a:pt x="6288" y="9550"/>
                  </a:lnTo>
                  <a:cubicBezTo>
                    <a:pt x="6134" y="9121"/>
                    <a:pt x="5770" y="8924"/>
                    <a:pt x="5405" y="8924"/>
                  </a:cubicBezTo>
                  <a:cubicBezTo>
                    <a:pt x="4919" y="8924"/>
                    <a:pt x="4430" y="9272"/>
                    <a:pt x="4430" y="9883"/>
                  </a:cubicBezTo>
                  <a:cubicBezTo>
                    <a:pt x="4430" y="10489"/>
                    <a:pt x="4909" y="10829"/>
                    <a:pt x="5391" y="10829"/>
                  </a:cubicBezTo>
                  <a:cubicBezTo>
                    <a:pt x="5761" y="10829"/>
                    <a:pt x="6132" y="10628"/>
                    <a:pt x="6288" y="10193"/>
                  </a:cubicBezTo>
                  <a:lnTo>
                    <a:pt x="7288" y="10193"/>
                  </a:lnTo>
                  <a:cubicBezTo>
                    <a:pt x="8502" y="10193"/>
                    <a:pt x="9503" y="9193"/>
                    <a:pt x="9503" y="7978"/>
                  </a:cubicBezTo>
                  <a:lnTo>
                    <a:pt x="9503" y="4811"/>
                  </a:lnTo>
                  <a:cubicBezTo>
                    <a:pt x="9503" y="2168"/>
                    <a:pt x="7383" y="48"/>
                    <a:pt x="4740" y="24"/>
                  </a:cubicBezTo>
                  <a:lnTo>
                    <a:pt x="4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>
              <a:off x="8041496" y="4191343"/>
              <a:ext cx="43169" cy="150426"/>
            </a:xfrm>
            <a:custGeom>
              <a:rect b="b" l="l" r="r" t="t"/>
              <a:pathLst>
                <a:path extrusionOk="0" h="4401" w="1263">
                  <a:moveTo>
                    <a:pt x="620" y="0"/>
                  </a:moveTo>
                  <a:cubicBezTo>
                    <a:pt x="287" y="0"/>
                    <a:pt x="1" y="286"/>
                    <a:pt x="1" y="620"/>
                  </a:cubicBezTo>
                  <a:lnTo>
                    <a:pt x="1" y="3811"/>
                  </a:lnTo>
                  <a:cubicBezTo>
                    <a:pt x="25" y="4204"/>
                    <a:pt x="328" y="4400"/>
                    <a:pt x="632" y="4400"/>
                  </a:cubicBezTo>
                  <a:cubicBezTo>
                    <a:pt x="935" y="4400"/>
                    <a:pt x="1239" y="4204"/>
                    <a:pt x="1263" y="3811"/>
                  </a:cubicBezTo>
                  <a:lnTo>
                    <a:pt x="1263" y="620"/>
                  </a:lnTo>
                  <a:cubicBezTo>
                    <a:pt x="1263" y="286"/>
                    <a:pt x="977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>
              <a:off x="8192913" y="4191343"/>
              <a:ext cx="43990" cy="151622"/>
            </a:xfrm>
            <a:custGeom>
              <a:rect b="b" l="l" r="r" t="t"/>
              <a:pathLst>
                <a:path extrusionOk="0" h="4436" w="1287">
                  <a:moveTo>
                    <a:pt x="643" y="0"/>
                  </a:moveTo>
                  <a:cubicBezTo>
                    <a:pt x="286" y="0"/>
                    <a:pt x="0" y="286"/>
                    <a:pt x="0" y="620"/>
                  </a:cubicBezTo>
                  <a:lnTo>
                    <a:pt x="0" y="3811"/>
                  </a:lnTo>
                  <a:cubicBezTo>
                    <a:pt x="0" y="4227"/>
                    <a:pt x="316" y="4436"/>
                    <a:pt x="634" y="4436"/>
                  </a:cubicBezTo>
                  <a:cubicBezTo>
                    <a:pt x="953" y="4436"/>
                    <a:pt x="1274" y="4227"/>
                    <a:pt x="1286" y="3811"/>
                  </a:cubicBezTo>
                  <a:lnTo>
                    <a:pt x="1286" y="620"/>
                  </a:lnTo>
                  <a:cubicBezTo>
                    <a:pt x="1286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2" name="Google Shape;1102;p17"/>
          <p:cNvGrpSpPr/>
          <p:nvPr/>
        </p:nvGrpSpPr>
        <p:grpSpPr>
          <a:xfrm>
            <a:off x="3232882" y="2703453"/>
            <a:ext cx="284924" cy="364701"/>
            <a:chOff x="3247170" y="2867825"/>
            <a:chExt cx="284924" cy="364701"/>
          </a:xfrm>
        </p:grpSpPr>
        <p:sp>
          <p:nvSpPr>
            <p:cNvPr id="1103" name="Google Shape;1103;p17"/>
            <p:cNvSpPr/>
            <p:nvPr/>
          </p:nvSpPr>
          <p:spPr>
            <a:xfrm>
              <a:off x="3247170" y="2867825"/>
              <a:ext cx="284924" cy="106642"/>
            </a:xfrm>
            <a:custGeom>
              <a:rect b="b" l="l" r="r" t="t"/>
              <a:pathLst>
                <a:path extrusionOk="0" h="3120" w="8336">
                  <a:moveTo>
                    <a:pt x="1667" y="0"/>
                  </a:moveTo>
                  <a:cubicBezTo>
                    <a:pt x="8" y="0"/>
                    <a:pt x="0" y="2477"/>
                    <a:pt x="1644" y="2477"/>
                  </a:cubicBezTo>
                  <a:cubicBezTo>
                    <a:pt x="1652" y="2477"/>
                    <a:pt x="1660" y="2477"/>
                    <a:pt x="1667" y="2477"/>
                  </a:cubicBezTo>
                  <a:lnTo>
                    <a:pt x="1858" y="2477"/>
                  </a:lnTo>
                  <a:lnTo>
                    <a:pt x="2382" y="3025"/>
                  </a:lnTo>
                  <a:cubicBezTo>
                    <a:pt x="2441" y="3084"/>
                    <a:pt x="2525" y="3114"/>
                    <a:pt x="2608" y="3114"/>
                  </a:cubicBezTo>
                  <a:cubicBezTo>
                    <a:pt x="2691" y="3114"/>
                    <a:pt x="2775" y="3084"/>
                    <a:pt x="2834" y="3025"/>
                  </a:cubicBezTo>
                  <a:lnTo>
                    <a:pt x="3358" y="2477"/>
                  </a:lnTo>
                  <a:lnTo>
                    <a:pt x="4978" y="2477"/>
                  </a:lnTo>
                  <a:lnTo>
                    <a:pt x="5525" y="3025"/>
                  </a:lnTo>
                  <a:cubicBezTo>
                    <a:pt x="5573" y="3072"/>
                    <a:pt x="5644" y="3120"/>
                    <a:pt x="5740" y="3120"/>
                  </a:cubicBezTo>
                  <a:cubicBezTo>
                    <a:pt x="5811" y="3120"/>
                    <a:pt x="5906" y="3072"/>
                    <a:pt x="5954" y="3025"/>
                  </a:cubicBezTo>
                  <a:lnTo>
                    <a:pt x="6502" y="2477"/>
                  </a:lnTo>
                  <a:lnTo>
                    <a:pt x="6668" y="2477"/>
                  </a:lnTo>
                  <a:cubicBezTo>
                    <a:pt x="6676" y="2477"/>
                    <a:pt x="6684" y="2477"/>
                    <a:pt x="6692" y="2477"/>
                  </a:cubicBezTo>
                  <a:cubicBezTo>
                    <a:pt x="8335" y="2477"/>
                    <a:pt x="8328" y="0"/>
                    <a:pt x="6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>
              <a:off x="3261013" y="2995179"/>
              <a:ext cx="257239" cy="129064"/>
            </a:xfrm>
            <a:custGeom>
              <a:rect b="b" l="l" r="r" t="t"/>
              <a:pathLst>
                <a:path extrusionOk="0" h="3776" w="7526">
                  <a:moveTo>
                    <a:pt x="2206" y="1"/>
                  </a:moveTo>
                  <a:cubicBezTo>
                    <a:pt x="1489" y="1"/>
                    <a:pt x="955" y="861"/>
                    <a:pt x="1453" y="1537"/>
                  </a:cubicBezTo>
                  <a:cubicBezTo>
                    <a:pt x="1334" y="1823"/>
                    <a:pt x="1262" y="2156"/>
                    <a:pt x="1262" y="2490"/>
                  </a:cubicBezTo>
                  <a:lnTo>
                    <a:pt x="1262" y="2537"/>
                  </a:lnTo>
                  <a:lnTo>
                    <a:pt x="643" y="2537"/>
                  </a:lnTo>
                  <a:cubicBezTo>
                    <a:pt x="286" y="2537"/>
                    <a:pt x="24" y="2823"/>
                    <a:pt x="24" y="3157"/>
                  </a:cubicBezTo>
                  <a:lnTo>
                    <a:pt x="24" y="3466"/>
                  </a:lnTo>
                  <a:cubicBezTo>
                    <a:pt x="0" y="3633"/>
                    <a:pt x="143" y="3776"/>
                    <a:pt x="334" y="3776"/>
                  </a:cubicBezTo>
                  <a:lnTo>
                    <a:pt x="7216" y="3776"/>
                  </a:lnTo>
                  <a:cubicBezTo>
                    <a:pt x="7383" y="3776"/>
                    <a:pt x="7526" y="3633"/>
                    <a:pt x="7526" y="3466"/>
                  </a:cubicBezTo>
                  <a:lnTo>
                    <a:pt x="7526" y="3157"/>
                  </a:lnTo>
                  <a:cubicBezTo>
                    <a:pt x="7526" y="2799"/>
                    <a:pt x="7240" y="2537"/>
                    <a:pt x="6906" y="2537"/>
                  </a:cubicBezTo>
                  <a:lnTo>
                    <a:pt x="6263" y="2537"/>
                  </a:lnTo>
                  <a:lnTo>
                    <a:pt x="6263" y="2490"/>
                  </a:lnTo>
                  <a:cubicBezTo>
                    <a:pt x="6263" y="2156"/>
                    <a:pt x="6216" y="1823"/>
                    <a:pt x="6073" y="1537"/>
                  </a:cubicBezTo>
                  <a:cubicBezTo>
                    <a:pt x="6570" y="881"/>
                    <a:pt x="6037" y="25"/>
                    <a:pt x="5334" y="25"/>
                  </a:cubicBezTo>
                  <a:cubicBezTo>
                    <a:pt x="5196" y="25"/>
                    <a:pt x="5051" y="58"/>
                    <a:pt x="4906" y="132"/>
                  </a:cubicBezTo>
                  <a:cubicBezTo>
                    <a:pt x="4033" y="557"/>
                    <a:pt x="4329" y="1895"/>
                    <a:pt x="5309" y="1895"/>
                  </a:cubicBezTo>
                  <a:cubicBezTo>
                    <a:pt x="5317" y="1895"/>
                    <a:pt x="5326" y="1895"/>
                    <a:pt x="5335" y="1894"/>
                  </a:cubicBezTo>
                  <a:lnTo>
                    <a:pt x="5525" y="1894"/>
                  </a:lnTo>
                  <a:cubicBezTo>
                    <a:pt x="5597" y="2085"/>
                    <a:pt x="5644" y="2275"/>
                    <a:pt x="5644" y="2490"/>
                  </a:cubicBezTo>
                  <a:lnTo>
                    <a:pt x="5644" y="2537"/>
                  </a:lnTo>
                  <a:lnTo>
                    <a:pt x="1905" y="2537"/>
                  </a:lnTo>
                  <a:lnTo>
                    <a:pt x="1905" y="2490"/>
                  </a:lnTo>
                  <a:cubicBezTo>
                    <a:pt x="1905" y="2275"/>
                    <a:pt x="1929" y="2061"/>
                    <a:pt x="2001" y="1894"/>
                  </a:cubicBezTo>
                  <a:lnTo>
                    <a:pt x="2215" y="1894"/>
                  </a:lnTo>
                  <a:cubicBezTo>
                    <a:pt x="2224" y="1895"/>
                    <a:pt x="2232" y="1895"/>
                    <a:pt x="2241" y="1895"/>
                  </a:cubicBezTo>
                  <a:cubicBezTo>
                    <a:pt x="3221" y="1895"/>
                    <a:pt x="3517" y="557"/>
                    <a:pt x="2644" y="108"/>
                  </a:cubicBezTo>
                  <a:cubicBezTo>
                    <a:pt x="2495" y="34"/>
                    <a:pt x="2347" y="1"/>
                    <a:pt x="2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>
              <a:off x="3289485" y="3146187"/>
              <a:ext cx="200295" cy="86339"/>
            </a:xfrm>
            <a:custGeom>
              <a:rect b="b" l="l" r="r" t="t"/>
              <a:pathLst>
                <a:path extrusionOk="0" h="2526" w="5860">
                  <a:moveTo>
                    <a:pt x="1" y="1"/>
                  </a:moveTo>
                  <a:lnTo>
                    <a:pt x="429" y="2287"/>
                  </a:lnTo>
                  <a:cubicBezTo>
                    <a:pt x="453" y="2430"/>
                    <a:pt x="596" y="2525"/>
                    <a:pt x="739" y="2525"/>
                  </a:cubicBezTo>
                  <a:lnTo>
                    <a:pt x="5121" y="2525"/>
                  </a:lnTo>
                  <a:cubicBezTo>
                    <a:pt x="5264" y="2525"/>
                    <a:pt x="5383" y="2430"/>
                    <a:pt x="5407" y="2287"/>
                  </a:cubicBezTo>
                  <a:lnTo>
                    <a:pt x="58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17"/>
          <p:cNvGrpSpPr/>
          <p:nvPr/>
        </p:nvGrpSpPr>
        <p:grpSpPr>
          <a:xfrm>
            <a:off x="851881" y="4234725"/>
            <a:ext cx="285266" cy="366683"/>
            <a:chOff x="875693" y="4627616"/>
            <a:chExt cx="285266" cy="366683"/>
          </a:xfrm>
        </p:grpSpPr>
        <p:sp>
          <p:nvSpPr>
            <p:cNvPr id="1107" name="Google Shape;1107;p17"/>
            <p:cNvSpPr/>
            <p:nvPr/>
          </p:nvSpPr>
          <p:spPr>
            <a:xfrm>
              <a:off x="961519" y="4704111"/>
              <a:ext cx="100968" cy="85758"/>
            </a:xfrm>
            <a:custGeom>
              <a:rect b="b" l="l" r="r" t="t"/>
              <a:pathLst>
                <a:path extrusionOk="0" h="2509" w="2954">
                  <a:moveTo>
                    <a:pt x="1734" y="928"/>
                  </a:moveTo>
                  <a:cubicBezTo>
                    <a:pt x="2130" y="928"/>
                    <a:pt x="2130" y="1552"/>
                    <a:pt x="1734" y="1552"/>
                  </a:cubicBezTo>
                  <a:cubicBezTo>
                    <a:pt x="1720" y="1552"/>
                    <a:pt x="1706" y="1551"/>
                    <a:pt x="1691" y="1549"/>
                  </a:cubicBezTo>
                  <a:cubicBezTo>
                    <a:pt x="1310" y="1526"/>
                    <a:pt x="1310" y="978"/>
                    <a:pt x="1691" y="930"/>
                  </a:cubicBezTo>
                  <a:cubicBezTo>
                    <a:pt x="1706" y="929"/>
                    <a:pt x="1720" y="928"/>
                    <a:pt x="1734" y="928"/>
                  </a:cubicBezTo>
                  <a:close/>
                  <a:moveTo>
                    <a:pt x="1733" y="1"/>
                  </a:moveTo>
                  <a:cubicBezTo>
                    <a:pt x="1719" y="1"/>
                    <a:pt x="1705" y="1"/>
                    <a:pt x="1691" y="1"/>
                  </a:cubicBezTo>
                  <a:cubicBezTo>
                    <a:pt x="572" y="1"/>
                    <a:pt x="0" y="1335"/>
                    <a:pt x="810" y="2145"/>
                  </a:cubicBezTo>
                  <a:cubicBezTo>
                    <a:pt x="1062" y="2396"/>
                    <a:pt x="1372" y="2509"/>
                    <a:pt x="1677" y="2509"/>
                  </a:cubicBezTo>
                  <a:cubicBezTo>
                    <a:pt x="2326" y="2509"/>
                    <a:pt x="2953" y="2001"/>
                    <a:pt x="2953" y="1240"/>
                  </a:cubicBezTo>
                  <a:cubicBezTo>
                    <a:pt x="2953" y="563"/>
                    <a:pt x="2405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>
              <a:off x="998160" y="4627616"/>
              <a:ext cx="42349" cy="58653"/>
            </a:xfrm>
            <a:custGeom>
              <a:rect b="b" l="l" r="r" t="t"/>
              <a:pathLst>
                <a:path extrusionOk="0" h="1716" w="1239">
                  <a:moveTo>
                    <a:pt x="619" y="1"/>
                  </a:moveTo>
                  <a:cubicBezTo>
                    <a:pt x="286" y="1"/>
                    <a:pt x="0" y="287"/>
                    <a:pt x="0" y="620"/>
                  </a:cubicBezTo>
                  <a:lnTo>
                    <a:pt x="0" y="1716"/>
                  </a:lnTo>
                  <a:cubicBezTo>
                    <a:pt x="202" y="1632"/>
                    <a:pt x="411" y="1591"/>
                    <a:pt x="619" y="1591"/>
                  </a:cubicBezTo>
                  <a:cubicBezTo>
                    <a:pt x="828" y="1591"/>
                    <a:pt x="1036" y="1632"/>
                    <a:pt x="1238" y="1716"/>
                  </a:cubicBezTo>
                  <a:lnTo>
                    <a:pt x="1238" y="620"/>
                  </a:lnTo>
                  <a:cubicBezTo>
                    <a:pt x="1238" y="287"/>
                    <a:pt x="976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>
              <a:off x="875693" y="4789595"/>
              <a:ext cx="285266" cy="204704"/>
            </a:xfrm>
            <a:custGeom>
              <a:rect b="b" l="l" r="r" t="t"/>
              <a:pathLst>
                <a:path extrusionOk="0" h="5989" w="8346">
                  <a:moveTo>
                    <a:pt x="2797" y="1"/>
                  </a:moveTo>
                  <a:lnTo>
                    <a:pt x="1535" y="2811"/>
                  </a:lnTo>
                  <a:lnTo>
                    <a:pt x="439" y="2811"/>
                  </a:lnTo>
                  <a:cubicBezTo>
                    <a:pt x="425" y="2810"/>
                    <a:pt x="412" y="2809"/>
                    <a:pt x="398" y="2809"/>
                  </a:cubicBezTo>
                  <a:cubicBezTo>
                    <a:pt x="1" y="2809"/>
                    <a:pt x="1" y="3456"/>
                    <a:pt x="398" y="3456"/>
                  </a:cubicBezTo>
                  <a:cubicBezTo>
                    <a:pt x="412" y="3456"/>
                    <a:pt x="425" y="3456"/>
                    <a:pt x="439" y="3454"/>
                  </a:cubicBezTo>
                  <a:lnTo>
                    <a:pt x="1225" y="3454"/>
                  </a:lnTo>
                  <a:lnTo>
                    <a:pt x="892" y="4216"/>
                  </a:lnTo>
                  <a:cubicBezTo>
                    <a:pt x="630" y="4788"/>
                    <a:pt x="749" y="5454"/>
                    <a:pt x="1202" y="5907"/>
                  </a:cubicBezTo>
                  <a:cubicBezTo>
                    <a:pt x="1266" y="5962"/>
                    <a:pt x="1344" y="5989"/>
                    <a:pt x="1420" y="5989"/>
                  </a:cubicBezTo>
                  <a:cubicBezTo>
                    <a:pt x="1541" y="5989"/>
                    <a:pt x="1658" y="5920"/>
                    <a:pt x="1702" y="5788"/>
                  </a:cubicBezTo>
                  <a:lnTo>
                    <a:pt x="2773" y="3454"/>
                  </a:lnTo>
                  <a:lnTo>
                    <a:pt x="3893" y="3454"/>
                  </a:lnTo>
                  <a:lnTo>
                    <a:pt x="3893" y="3764"/>
                  </a:lnTo>
                  <a:cubicBezTo>
                    <a:pt x="3869" y="3990"/>
                    <a:pt x="4035" y="4103"/>
                    <a:pt x="4202" y="4103"/>
                  </a:cubicBezTo>
                  <a:cubicBezTo>
                    <a:pt x="4369" y="4103"/>
                    <a:pt x="4536" y="3990"/>
                    <a:pt x="4512" y="3764"/>
                  </a:cubicBezTo>
                  <a:lnTo>
                    <a:pt x="4512" y="3454"/>
                  </a:lnTo>
                  <a:lnTo>
                    <a:pt x="5631" y="3454"/>
                  </a:lnTo>
                  <a:lnTo>
                    <a:pt x="6703" y="5788"/>
                  </a:lnTo>
                  <a:cubicBezTo>
                    <a:pt x="6748" y="5909"/>
                    <a:pt x="6871" y="5982"/>
                    <a:pt x="6998" y="5982"/>
                  </a:cubicBezTo>
                  <a:cubicBezTo>
                    <a:pt x="7069" y="5982"/>
                    <a:pt x="7142" y="5959"/>
                    <a:pt x="7203" y="5907"/>
                  </a:cubicBezTo>
                  <a:cubicBezTo>
                    <a:pt x="7655" y="5454"/>
                    <a:pt x="7774" y="4788"/>
                    <a:pt x="7512" y="4216"/>
                  </a:cubicBezTo>
                  <a:lnTo>
                    <a:pt x="7179" y="3454"/>
                  </a:lnTo>
                  <a:lnTo>
                    <a:pt x="7965" y="3454"/>
                  </a:lnTo>
                  <a:cubicBezTo>
                    <a:pt x="8346" y="3406"/>
                    <a:pt x="8346" y="2859"/>
                    <a:pt x="7965" y="2811"/>
                  </a:cubicBezTo>
                  <a:lnTo>
                    <a:pt x="6893" y="2811"/>
                  </a:lnTo>
                  <a:lnTo>
                    <a:pt x="5607" y="1"/>
                  </a:lnTo>
                  <a:cubicBezTo>
                    <a:pt x="5274" y="358"/>
                    <a:pt x="4821" y="573"/>
                    <a:pt x="4345" y="620"/>
                  </a:cubicBezTo>
                  <a:lnTo>
                    <a:pt x="5345" y="2811"/>
                  </a:lnTo>
                  <a:lnTo>
                    <a:pt x="4512" y="2811"/>
                  </a:lnTo>
                  <a:lnTo>
                    <a:pt x="4512" y="2501"/>
                  </a:lnTo>
                  <a:cubicBezTo>
                    <a:pt x="4488" y="2311"/>
                    <a:pt x="4339" y="2216"/>
                    <a:pt x="4190" y="2216"/>
                  </a:cubicBezTo>
                  <a:cubicBezTo>
                    <a:pt x="4041" y="2216"/>
                    <a:pt x="3893" y="2311"/>
                    <a:pt x="3869" y="2501"/>
                  </a:cubicBezTo>
                  <a:lnTo>
                    <a:pt x="3869" y="2811"/>
                  </a:lnTo>
                  <a:lnTo>
                    <a:pt x="3035" y="2811"/>
                  </a:lnTo>
                  <a:lnTo>
                    <a:pt x="4059" y="620"/>
                  </a:lnTo>
                  <a:cubicBezTo>
                    <a:pt x="3559" y="573"/>
                    <a:pt x="3131" y="358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17"/>
          <p:cNvGrpSpPr/>
          <p:nvPr/>
        </p:nvGrpSpPr>
        <p:grpSpPr>
          <a:xfrm>
            <a:off x="1628758" y="4240308"/>
            <a:ext cx="319925" cy="365521"/>
            <a:chOff x="1628758" y="4235545"/>
            <a:chExt cx="319925" cy="365521"/>
          </a:xfrm>
        </p:grpSpPr>
        <p:sp>
          <p:nvSpPr>
            <p:cNvPr id="1111" name="Google Shape;1111;p17"/>
            <p:cNvSpPr/>
            <p:nvPr/>
          </p:nvSpPr>
          <p:spPr>
            <a:xfrm>
              <a:off x="1864019" y="4557076"/>
              <a:ext cx="22012" cy="43990"/>
            </a:xfrm>
            <a:custGeom>
              <a:rect b="b" l="l" r="r" t="t"/>
              <a:pathLst>
                <a:path extrusionOk="0" h="1287" w="644">
                  <a:moveTo>
                    <a:pt x="334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1286"/>
                  </a:lnTo>
                  <a:lnTo>
                    <a:pt x="643" y="1286"/>
                  </a:lnTo>
                  <a:lnTo>
                    <a:pt x="643" y="334"/>
                  </a:lnTo>
                  <a:cubicBezTo>
                    <a:pt x="643" y="157"/>
                    <a:pt x="521" y="22"/>
                    <a:pt x="370" y="22"/>
                  </a:cubicBezTo>
                  <a:cubicBezTo>
                    <a:pt x="358" y="22"/>
                    <a:pt x="346" y="22"/>
                    <a:pt x="334" y="24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>
              <a:off x="1777783" y="4471524"/>
              <a:ext cx="22730" cy="21294"/>
            </a:xfrm>
            <a:custGeom>
              <a:rect b="b" l="l" r="r" t="t"/>
              <a:pathLst>
                <a:path extrusionOk="0" h="623" w="665">
                  <a:moveTo>
                    <a:pt x="300" y="1"/>
                  </a:moveTo>
                  <a:cubicBezTo>
                    <a:pt x="145" y="1"/>
                    <a:pt x="0" y="157"/>
                    <a:pt x="23" y="312"/>
                  </a:cubicBezTo>
                  <a:lnTo>
                    <a:pt x="23" y="622"/>
                  </a:lnTo>
                  <a:lnTo>
                    <a:pt x="642" y="622"/>
                  </a:lnTo>
                  <a:lnTo>
                    <a:pt x="642" y="312"/>
                  </a:lnTo>
                  <a:cubicBezTo>
                    <a:pt x="664" y="157"/>
                    <a:pt x="520" y="1"/>
                    <a:pt x="365" y="1"/>
                  </a:cubicBezTo>
                  <a:cubicBezTo>
                    <a:pt x="354" y="1"/>
                    <a:pt x="343" y="1"/>
                    <a:pt x="332" y="3"/>
                  </a:cubicBezTo>
                  <a:cubicBezTo>
                    <a:pt x="322" y="1"/>
                    <a:pt x="311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>
              <a:off x="1774467" y="4378959"/>
              <a:ext cx="25259" cy="21465"/>
            </a:xfrm>
            <a:custGeom>
              <a:rect b="b" l="l" r="r" t="t"/>
              <a:pathLst>
                <a:path extrusionOk="0" h="628" w="739">
                  <a:moveTo>
                    <a:pt x="429" y="0"/>
                  </a:moveTo>
                  <a:cubicBezTo>
                    <a:pt x="144" y="0"/>
                    <a:pt x="1" y="334"/>
                    <a:pt x="191" y="524"/>
                  </a:cubicBezTo>
                  <a:cubicBezTo>
                    <a:pt x="263" y="596"/>
                    <a:pt x="347" y="627"/>
                    <a:pt x="428" y="627"/>
                  </a:cubicBezTo>
                  <a:cubicBezTo>
                    <a:pt x="591" y="627"/>
                    <a:pt x="739" y="500"/>
                    <a:pt x="739" y="310"/>
                  </a:cubicBezTo>
                  <a:cubicBezTo>
                    <a:pt x="739" y="143"/>
                    <a:pt x="596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>
              <a:off x="1864019" y="4471524"/>
              <a:ext cx="22012" cy="21294"/>
            </a:xfrm>
            <a:custGeom>
              <a:rect b="b" l="l" r="r" t="t"/>
              <a:pathLst>
                <a:path extrusionOk="0" h="623" w="644">
                  <a:moveTo>
                    <a:pt x="366" y="1"/>
                  </a:moveTo>
                  <a:cubicBezTo>
                    <a:pt x="355" y="1"/>
                    <a:pt x="344" y="1"/>
                    <a:pt x="334" y="3"/>
                  </a:cubicBezTo>
                  <a:cubicBezTo>
                    <a:pt x="143" y="3"/>
                    <a:pt x="0" y="146"/>
                    <a:pt x="0" y="312"/>
                  </a:cubicBezTo>
                  <a:lnTo>
                    <a:pt x="0" y="622"/>
                  </a:lnTo>
                  <a:lnTo>
                    <a:pt x="643" y="622"/>
                  </a:lnTo>
                  <a:lnTo>
                    <a:pt x="643" y="312"/>
                  </a:lnTo>
                  <a:cubicBezTo>
                    <a:pt x="643" y="157"/>
                    <a:pt x="518" y="1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>
              <a:off x="1777714" y="4557076"/>
              <a:ext cx="22764" cy="43990"/>
            </a:xfrm>
            <a:custGeom>
              <a:rect b="b" l="l" r="r" t="t"/>
              <a:pathLst>
                <a:path extrusionOk="0" h="1287" w="666">
                  <a:moveTo>
                    <a:pt x="334" y="0"/>
                  </a:moveTo>
                  <a:cubicBezTo>
                    <a:pt x="168" y="0"/>
                    <a:pt x="1" y="143"/>
                    <a:pt x="25" y="310"/>
                  </a:cubicBezTo>
                  <a:lnTo>
                    <a:pt x="25" y="1286"/>
                  </a:lnTo>
                  <a:lnTo>
                    <a:pt x="644" y="1286"/>
                  </a:lnTo>
                  <a:lnTo>
                    <a:pt x="644" y="334"/>
                  </a:lnTo>
                  <a:cubicBezTo>
                    <a:pt x="666" y="157"/>
                    <a:pt x="524" y="22"/>
                    <a:pt x="371" y="22"/>
                  </a:cubicBezTo>
                  <a:cubicBezTo>
                    <a:pt x="359" y="22"/>
                    <a:pt x="347" y="22"/>
                    <a:pt x="334" y="24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>
              <a:off x="1628758" y="4235545"/>
              <a:ext cx="319925" cy="365521"/>
            </a:xfrm>
            <a:custGeom>
              <a:rect b="b" l="l" r="r" t="t"/>
              <a:pathLst>
                <a:path extrusionOk="0" h="10694" w="9360">
                  <a:moveTo>
                    <a:pt x="4680" y="3772"/>
                  </a:moveTo>
                  <a:cubicBezTo>
                    <a:pt x="5161" y="3772"/>
                    <a:pt x="5621" y="4151"/>
                    <a:pt x="5621" y="4716"/>
                  </a:cubicBezTo>
                  <a:cubicBezTo>
                    <a:pt x="5621" y="5240"/>
                    <a:pt x="5216" y="5645"/>
                    <a:pt x="4692" y="5645"/>
                  </a:cubicBezTo>
                  <a:cubicBezTo>
                    <a:pt x="3859" y="5645"/>
                    <a:pt x="3430" y="4645"/>
                    <a:pt x="4025" y="4049"/>
                  </a:cubicBezTo>
                  <a:cubicBezTo>
                    <a:pt x="4217" y="3857"/>
                    <a:pt x="4451" y="3772"/>
                    <a:pt x="4680" y="3772"/>
                  </a:cubicBezTo>
                  <a:close/>
                  <a:moveTo>
                    <a:pt x="2204" y="6323"/>
                  </a:moveTo>
                  <a:cubicBezTo>
                    <a:pt x="2656" y="6323"/>
                    <a:pt x="3109" y="6621"/>
                    <a:pt x="3144" y="7216"/>
                  </a:cubicBezTo>
                  <a:lnTo>
                    <a:pt x="3144" y="7836"/>
                  </a:lnTo>
                  <a:cubicBezTo>
                    <a:pt x="3144" y="8026"/>
                    <a:pt x="3001" y="8169"/>
                    <a:pt x="2835" y="8169"/>
                  </a:cubicBezTo>
                  <a:lnTo>
                    <a:pt x="1573" y="8169"/>
                  </a:lnTo>
                  <a:cubicBezTo>
                    <a:pt x="1406" y="8169"/>
                    <a:pt x="1263" y="8026"/>
                    <a:pt x="1263" y="7836"/>
                  </a:cubicBezTo>
                  <a:lnTo>
                    <a:pt x="1263" y="7216"/>
                  </a:lnTo>
                  <a:cubicBezTo>
                    <a:pt x="1299" y="6621"/>
                    <a:pt x="1751" y="6323"/>
                    <a:pt x="2204" y="6323"/>
                  </a:cubicBezTo>
                  <a:close/>
                  <a:moveTo>
                    <a:pt x="4716" y="6323"/>
                  </a:moveTo>
                  <a:cubicBezTo>
                    <a:pt x="5169" y="6323"/>
                    <a:pt x="5621" y="6621"/>
                    <a:pt x="5645" y="7216"/>
                  </a:cubicBezTo>
                  <a:lnTo>
                    <a:pt x="5645" y="7836"/>
                  </a:lnTo>
                  <a:cubicBezTo>
                    <a:pt x="5645" y="8026"/>
                    <a:pt x="5502" y="8169"/>
                    <a:pt x="5335" y="8169"/>
                  </a:cubicBezTo>
                  <a:lnTo>
                    <a:pt x="4073" y="8169"/>
                  </a:lnTo>
                  <a:cubicBezTo>
                    <a:pt x="3906" y="8169"/>
                    <a:pt x="3764" y="8026"/>
                    <a:pt x="3787" y="7836"/>
                  </a:cubicBezTo>
                  <a:lnTo>
                    <a:pt x="3787" y="7216"/>
                  </a:lnTo>
                  <a:cubicBezTo>
                    <a:pt x="3811" y="6621"/>
                    <a:pt x="4264" y="6323"/>
                    <a:pt x="4716" y="6323"/>
                  </a:cubicBezTo>
                  <a:close/>
                  <a:moveTo>
                    <a:pt x="7193" y="6323"/>
                  </a:moveTo>
                  <a:cubicBezTo>
                    <a:pt x="7645" y="6323"/>
                    <a:pt x="8098" y="6621"/>
                    <a:pt x="8122" y="7216"/>
                  </a:cubicBezTo>
                  <a:lnTo>
                    <a:pt x="8145" y="7836"/>
                  </a:lnTo>
                  <a:cubicBezTo>
                    <a:pt x="8145" y="8026"/>
                    <a:pt x="8003" y="8169"/>
                    <a:pt x="7812" y="8169"/>
                  </a:cubicBezTo>
                  <a:lnTo>
                    <a:pt x="6574" y="8169"/>
                  </a:lnTo>
                  <a:cubicBezTo>
                    <a:pt x="6383" y="8169"/>
                    <a:pt x="6240" y="8026"/>
                    <a:pt x="6264" y="7836"/>
                  </a:cubicBezTo>
                  <a:lnTo>
                    <a:pt x="6264" y="7216"/>
                  </a:lnTo>
                  <a:cubicBezTo>
                    <a:pt x="6288" y="6621"/>
                    <a:pt x="6740" y="6323"/>
                    <a:pt x="7193" y="6323"/>
                  </a:cubicBezTo>
                  <a:close/>
                  <a:moveTo>
                    <a:pt x="4692" y="1"/>
                  </a:moveTo>
                  <a:cubicBezTo>
                    <a:pt x="4526" y="1"/>
                    <a:pt x="4359" y="144"/>
                    <a:pt x="4383" y="310"/>
                  </a:cubicBezTo>
                  <a:lnTo>
                    <a:pt x="4383" y="2049"/>
                  </a:lnTo>
                  <a:lnTo>
                    <a:pt x="2644" y="3216"/>
                  </a:lnTo>
                  <a:cubicBezTo>
                    <a:pt x="2549" y="3263"/>
                    <a:pt x="2501" y="3359"/>
                    <a:pt x="2501" y="3454"/>
                  </a:cubicBezTo>
                  <a:lnTo>
                    <a:pt x="2501" y="5097"/>
                  </a:lnTo>
                  <a:lnTo>
                    <a:pt x="239" y="5669"/>
                  </a:lnTo>
                  <a:cubicBezTo>
                    <a:pt x="96" y="5692"/>
                    <a:pt x="1" y="5811"/>
                    <a:pt x="1" y="5954"/>
                  </a:cubicBezTo>
                  <a:lnTo>
                    <a:pt x="1" y="10360"/>
                  </a:lnTo>
                  <a:cubicBezTo>
                    <a:pt x="1" y="10527"/>
                    <a:pt x="144" y="10670"/>
                    <a:pt x="310" y="10670"/>
                  </a:cubicBezTo>
                  <a:lnTo>
                    <a:pt x="1239" y="10670"/>
                  </a:lnTo>
                  <a:lnTo>
                    <a:pt x="1239" y="9693"/>
                  </a:lnTo>
                  <a:cubicBezTo>
                    <a:pt x="1275" y="9110"/>
                    <a:pt x="1727" y="8818"/>
                    <a:pt x="2180" y="8818"/>
                  </a:cubicBezTo>
                  <a:cubicBezTo>
                    <a:pt x="2632" y="8818"/>
                    <a:pt x="3085" y="9110"/>
                    <a:pt x="3121" y="9693"/>
                  </a:cubicBezTo>
                  <a:lnTo>
                    <a:pt x="3121" y="10693"/>
                  </a:lnTo>
                  <a:lnTo>
                    <a:pt x="3740" y="10693"/>
                  </a:lnTo>
                  <a:lnTo>
                    <a:pt x="3740" y="9741"/>
                  </a:lnTo>
                  <a:cubicBezTo>
                    <a:pt x="3775" y="9145"/>
                    <a:pt x="4234" y="8848"/>
                    <a:pt x="4689" y="8848"/>
                  </a:cubicBezTo>
                  <a:cubicBezTo>
                    <a:pt x="5145" y="8848"/>
                    <a:pt x="5597" y="9145"/>
                    <a:pt x="5621" y="9741"/>
                  </a:cubicBezTo>
                  <a:lnTo>
                    <a:pt x="5621" y="10693"/>
                  </a:lnTo>
                  <a:lnTo>
                    <a:pt x="6264" y="10693"/>
                  </a:lnTo>
                  <a:lnTo>
                    <a:pt x="6264" y="9741"/>
                  </a:lnTo>
                  <a:cubicBezTo>
                    <a:pt x="6288" y="9145"/>
                    <a:pt x="6740" y="8848"/>
                    <a:pt x="7193" y="8848"/>
                  </a:cubicBezTo>
                  <a:cubicBezTo>
                    <a:pt x="7645" y="8848"/>
                    <a:pt x="8098" y="9145"/>
                    <a:pt x="8122" y="9741"/>
                  </a:cubicBezTo>
                  <a:lnTo>
                    <a:pt x="8122" y="10693"/>
                  </a:lnTo>
                  <a:lnTo>
                    <a:pt x="9074" y="10693"/>
                  </a:lnTo>
                  <a:cubicBezTo>
                    <a:pt x="9241" y="10693"/>
                    <a:pt x="9360" y="10550"/>
                    <a:pt x="9360" y="10408"/>
                  </a:cubicBezTo>
                  <a:lnTo>
                    <a:pt x="9360" y="5978"/>
                  </a:lnTo>
                  <a:cubicBezTo>
                    <a:pt x="9360" y="5835"/>
                    <a:pt x="9265" y="5716"/>
                    <a:pt x="9146" y="5669"/>
                  </a:cubicBezTo>
                  <a:lnTo>
                    <a:pt x="9169" y="5669"/>
                  </a:lnTo>
                  <a:lnTo>
                    <a:pt x="6883" y="5097"/>
                  </a:lnTo>
                  <a:lnTo>
                    <a:pt x="6883" y="3454"/>
                  </a:lnTo>
                  <a:cubicBezTo>
                    <a:pt x="6883" y="3359"/>
                    <a:pt x="6836" y="3263"/>
                    <a:pt x="6764" y="3216"/>
                  </a:cubicBezTo>
                  <a:lnTo>
                    <a:pt x="5026" y="2049"/>
                  </a:lnTo>
                  <a:lnTo>
                    <a:pt x="5026" y="1263"/>
                  </a:lnTo>
                  <a:lnTo>
                    <a:pt x="5311" y="1263"/>
                  </a:lnTo>
                  <a:cubicBezTo>
                    <a:pt x="5835" y="1263"/>
                    <a:pt x="6240" y="834"/>
                    <a:pt x="6240" y="310"/>
                  </a:cubicBezTo>
                  <a:cubicBezTo>
                    <a:pt x="6264" y="144"/>
                    <a:pt x="6121" y="1"/>
                    <a:pt x="5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>
              <a:off x="1693085" y="4557076"/>
              <a:ext cx="21944" cy="43990"/>
            </a:xfrm>
            <a:custGeom>
              <a:rect b="b" l="l" r="r" t="t"/>
              <a:pathLst>
                <a:path extrusionOk="0" h="1287" w="642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1286"/>
                  </a:lnTo>
                  <a:lnTo>
                    <a:pt x="619" y="1286"/>
                  </a:lnTo>
                  <a:lnTo>
                    <a:pt x="619" y="334"/>
                  </a:lnTo>
                  <a:cubicBezTo>
                    <a:pt x="641" y="157"/>
                    <a:pt x="520" y="22"/>
                    <a:pt x="370" y="22"/>
                  </a:cubicBezTo>
                  <a:cubicBezTo>
                    <a:pt x="358" y="22"/>
                    <a:pt x="346" y="22"/>
                    <a:pt x="334" y="24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>
              <a:off x="1693085" y="4471524"/>
              <a:ext cx="22012" cy="21294"/>
            </a:xfrm>
            <a:custGeom>
              <a:rect b="b" l="l" r="r" t="t"/>
              <a:pathLst>
                <a:path extrusionOk="0" h="623" w="644">
                  <a:moveTo>
                    <a:pt x="278" y="1"/>
                  </a:moveTo>
                  <a:cubicBezTo>
                    <a:pt x="125" y="1"/>
                    <a:pt x="0" y="157"/>
                    <a:pt x="0" y="312"/>
                  </a:cubicBezTo>
                  <a:lnTo>
                    <a:pt x="0" y="622"/>
                  </a:lnTo>
                  <a:lnTo>
                    <a:pt x="619" y="622"/>
                  </a:lnTo>
                  <a:lnTo>
                    <a:pt x="619" y="312"/>
                  </a:lnTo>
                  <a:cubicBezTo>
                    <a:pt x="643" y="146"/>
                    <a:pt x="500" y="3"/>
                    <a:pt x="334" y="3"/>
                  </a:cubicBezTo>
                  <a:lnTo>
                    <a:pt x="310" y="3"/>
                  </a:lnTo>
                  <a:cubicBezTo>
                    <a:pt x="299" y="1"/>
                    <a:pt x="288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17"/>
          <p:cNvGrpSpPr/>
          <p:nvPr/>
        </p:nvGrpSpPr>
        <p:grpSpPr>
          <a:xfrm>
            <a:off x="2415388" y="4239316"/>
            <a:ext cx="323548" cy="365692"/>
            <a:chOff x="2434438" y="4234554"/>
            <a:chExt cx="323548" cy="365692"/>
          </a:xfrm>
        </p:grpSpPr>
        <p:sp>
          <p:nvSpPr>
            <p:cNvPr id="1120" name="Google Shape;1120;p17"/>
            <p:cNvSpPr/>
            <p:nvPr/>
          </p:nvSpPr>
          <p:spPr>
            <a:xfrm>
              <a:off x="2563433" y="4535099"/>
              <a:ext cx="106642" cy="65147"/>
            </a:xfrm>
            <a:custGeom>
              <a:rect b="b" l="l" r="r" t="t"/>
              <a:pathLst>
                <a:path extrusionOk="0" h="1906" w="3120">
                  <a:moveTo>
                    <a:pt x="1572" y="0"/>
                  </a:moveTo>
                  <a:cubicBezTo>
                    <a:pt x="691" y="24"/>
                    <a:pt x="0" y="739"/>
                    <a:pt x="0" y="1596"/>
                  </a:cubicBezTo>
                  <a:cubicBezTo>
                    <a:pt x="0" y="1763"/>
                    <a:pt x="143" y="1906"/>
                    <a:pt x="310" y="1906"/>
                  </a:cubicBezTo>
                  <a:lnTo>
                    <a:pt x="2810" y="1906"/>
                  </a:lnTo>
                  <a:cubicBezTo>
                    <a:pt x="2977" y="1906"/>
                    <a:pt x="3120" y="1786"/>
                    <a:pt x="3120" y="1596"/>
                  </a:cubicBezTo>
                  <a:cubicBezTo>
                    <a:pt x="3120" y="739"/>
                    <a:pt x="2429" y="24"/>
                    <a:pt x="1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>
              <a:off x="2434438" y="4234554"/>
              <a:ext cx="323548" cy="299075"/>
            </a:xfrm>
            <a:custGeom>
              <a:rect b="b" l="l" r="r" t="t"/>
              <a:pathLst>
                <a:path extrusionOk="0" h="8750" w="9466">
                  <a:moveTo>
                    <a:pt x="2281" y="0"/>
                  </a:moveTo>
                  <a:cubicBezTo>
                    <a:pt x="1622" y="0"/>
                    <a:pt x="1043" y="739"/>
                    <a:pt x="1464" y="1435"/>
                  </a:cubicBezTo>
                  <a:cubicBezTo>
                    <a:pt x="202" y="3292"/>
                    <a:pt x="440" y="5793"/>
                    <a:pt x="2012" y="7388"/>
                  </a:cubicBezTo>
                  <a:cubicBezTo>
                    <a:pt x="2924" y="8287"/>
                    <a:pt x="4132" y="8750"/>
                    <a:pt x="5347" y="8750"/>
                  </a:cubicBezTo>
                  <a:cubicBezTo>
                    <a:pt x="6257" y="8750"/>
                    <a:pt x="7170" y="8490"/>
                    <a:pt x="7966" y="7960"/>
                  </a:cubicBezTo>
                  <a:cubicBezTo>
                    <a:pt x="8112" y="8048"/>
                    <a:pt x="8278" y="8091"/>
                    <a:pt x="8444" y="8091"/>
                  </a:cubicBezTo>
                  <a:cubicBezTo>
                    <a:pt x="8685" y="8091"/>
                    <a:pt x="8926" y="8000"/>
                    <a:pt x="9109" y="7817"/>
                  </a:cubicBezTo>
                  <a:cubicBezTo>
                    <a:pt x="9466" y="7460"/>
                    <a:pt x="9466" y="6864"/>
                    <a:pt x="9109" y="6507"/>
                  </a:cubicBezTo>
                  <a:cubicBezTo>
                    <a:pt x="8918" y="6317"/>
                    <a:pt x="8674" y="6221"/>
                    <a:pt x="8433" y="6221"/>
                  </a:cubicBezTo>
                  <a:cubicBezTo>
                    <a:pt x="8192" y="6221"/>
                    <a:pt x="7954" y="6317"/>
                    <a:pt x="7775" y="6507"/>
                  </a:cubicBezTo>
                  <a:cubicBezTo>
                    <a:pt x="7537" y="6745"/>
                    <a:pt x="7442" y="7126"/>
                    <a:pt x="7561" y="7460"/>
                  </a:cubicBezTo>
                  <a:cubicBezTo>
                    <a:pt x="6823" y="7948"/>
                    <a:pt x="6056" y="8162"/>
                    <a:pt x="5322" y="8162"/>
                  </a:cubicBezTo>
                  <a:cubicBezTo>
                    <a:pt x="2406" y="8162"/>
                    <a:pt x="0" y="4788"/>
                    <a:pt x="1941" y="1840"/>
                  </a:cubicBezTo>
                  <a:lnTo>
                    <a:pt x="1941" y="1840"/>
                  </a:lnTo>
                  <a:cubicBezTo>
                    <a:pt x="2064" y="1886"/>
                    <a:pt x="2183" y="1908"/>
                    <a:pt x="2296" y="1908"/>
                  </a:cubicBezTo>
                  <a:cubicBezTo>
                    <a:pt x="3104" y="1908"/>
                    <a:pt x="3600" y="826"/>
                    <a:pt x="2869" y="220"/>
                  </a:cubicBezTo>
                  <a:cubicBezTo>
                    <a:pt x="2683" y="66"/>
                    <a:pt x="2478" y="0"/>
                    <a:pt x="2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>
              <a:off x="2594366" y="4388569"/>
              <a:ext cx="93619" cy="71675"/>
            </a:xfrm>
            <a:custGeom>
              <a:rect b="b" l="l" r="r" t="t"/>
              <a:pathLst>
                <a:path extrusionOk="0" h="2097" w="2739">
                  <a:moveTo>
                    <a:pt x="667" y="1"/>
                  </a:moveTo>
                  <a:lnTo>
                    <a:pt x="0" y="668"/>
                  </a:lnTo>
                  <a:cubicBezTo>
                    <a:pt x="953" y="1549"/>
                    <a:pt x="2144" y="2096"/>
                    <a:pt x="2739" y="2096"/>
                  </a:cubicBezTo>
                  <a:lnTo>
                    <a:pt x="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>
              <a:off x="2632613" y="4351142"/>
              <a:ext cx="70855" cy="93619"/>
            </a:xfrm>
            <a:custGeom>
              <a:rect b="b" l="l" r="r" t="t"/>
              <a:pathLst>
                <a:path extrusionOk="0" h="2739" w="2073">
                  <a:moveTo>
                    <a:pt x="643" y="0"/>
                  </a:moveTo>
                  <a:lnTo>
                    <a:pt x="0" y="667"/>
                  </a:lnTo>
                  <a:lnTo>
                    <a:pt x="2072" y="2739"/>
                  </a:lnTo>
                  <a:cubicBezTo>
                    <a:pt x="2072" y="2120"/>
                    <a:pt x="1525" y="953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7"/>
            <p:cNvSpPr/>
            <p:nvPr/>
          </p:nvSpPr>
          <p:spPr>
            <a:xfrm>
              <a:off x="2530039" y="4295115"/>
              <a:ext cx="71675" cy="93653"/>
            </a:xfrm>
            <a:custGeom>
              <a:rect b="b" l="l" r="r" t="t"/>
              <a:pathLst>
                <a:path extrusionOk="0" h="2740" w="2097">
                  <a:moveTo>
                    <a:pt x="1" y="1"/>
                  </a:moveTo>
                  <a:cubicBezTo>
                    <a:pt x="1" y="596"/>
                    <a:pt x="572" y="1787"/>
                    <a:pt x="1454" y="2739"/>
                  </a:cubicBezTo>
                  <a:lnTo>
                    <a:pt x="2097" y="20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7"/>
            <p:cNvSpPr/>
            <p:nvPr/>
          </p:nvSpPr>
          <p:spPr>
            <a:xfrm>
              <a:off x="2565040" y="4248869"/>
              <a:ext cx="127013" cy="65010"/>
            </a:xfrm>
            <a:custGeom>
              <a:rect b="b" l="l" r="r" t="t"/>
              <a:pathLst>
                <a:path extrusionOk="0" h="1902" w="3716">
                  <a:moveTo>
                    <a:pt x="1524" y="0"/>
                  </a:moveTo>
                  <a:cubicBezTo>
                    <a:pt x="1006" y="0"/>
                    <a:pt x="484" y="116"/>
                    <a:pt x="1" y="353"/>
                  </a:cubicBezTo>
                  <a:cubicBezTo>
                    <a:pt x="977" y="663"/>
                    <a:pt x="1882" y="1187"/>
                    <a:pt x="2620" y="1901"/>
                  </a:cubicBezTo>
                  <a:lnTo>
                    <a:pt x="3716" y="782"/>
                  </a:lnTo>
                  <a:cubicBezTo>
                    <a:pt x="3085" y="266"/>
                    <a:pt x="2308" y="0"/>
                    <a:pt x="1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>
              <a:off x="2491074" y="4321029"/>
              <a:ext cx="73214" cy="127833"/>
            </a:xfrm>
            <a:custGeom>
              <a:rect b="b" l="l" r="r" t="t"/>
              <a:pathLst>
                <a:path extrusionOk="0" h="3740" w="2142">
                  <a:moveTo>
                    <a:pt x="593" y="0"/>
                  </a:moveTo>
                  <a:cubicBezTo>
                    <a:pt x="596" y="10"/>
                    <a:pt x="599" y="20"/>
                    <a:pt x="602" y="29"/>
                  </a:cubicBezTo>
                  <a:lnTo>
                    <a:pt x="602" y="29"/>
                  </a:lnTo>
                  <a:cubicBezTo>
                    <a:pt x="607" y="20"/>
                    <a:pt x="612" y="10"/>
                    <a:pt x="617" y="0"/>
                  </a:cubicBezTo>
                  <a:close/>
                  <a:moveTo>
                    <a:pt x="602" y="29"/>
                  </a:moveTo>
                  <a:cubicBezTo>
                    <a:pt x="1" y="1238"/>
                    <a:pt x="195" y="2700"/>
                    <a:pt x="1046" y="3739"/>
                  </a:cubicBezTo>
                  <a:lnTo>
                    <a:pt x="2141" y="2620"/>
                  </a:lnTo>
                  <a:cubicBezTo>
                    <a:pt x="1434" y="1889"/>
                    <a:pt x="913" y="994"/>
                    <a:pt x="602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>
              <a:off x="2541455" y="4426030"/>
              <a:ext cx="127833" cy="65010"/>
            </a:xfrm>
            <a:custGeom>
              <a:rect b="b" l="l" r="r" t="t"/>
              <a:pathLst>
                <a:path extrusionOk="0" h="1902" w="3740">
                  <a:moveTo>
                    <a:pt x="1120" y="0"/>
                  </a:moveTo>
                  <a:lnTo>
                    <a:pt x="0" y="1120"/>
                  </a:lnTo>
                  <a:cubicBezTo>
                    <a:pt x="631" y="1636"/>
                    <a:pt x="1417" y="1901"/>
                    <a:pt x="2208" y="1901"/>
                  </a:cubicBezTo>
                  <a:cubicBezTo>
                    <a:pt x="2731" y="1901"/>
                    <a:pt x="3256" y="1785"/>
                    <a:pt x="3739" y="1548"/>
                  </a:cubicBezTo>
                  <a:cubicBezTo>
                    <a:pt x="2763" y="1239"/>
                    <a:pt x="1858" y="715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>
              <a:off x="2544702" y="4278845"/>
              <a:ext cx="94439" cy="71641"/>
            </a:xfrm>
            <a:custGeom>
              <a:rect b="b" l="l" r="r" t="t"/>
              <a:pathLst>
                <a:path extrusionOk="0" h="2096" w="2763">
                  <a:moveTo>
                    <a:pt x="1" y="0"/>
                  </a:moveTo>
                  <a:lnTo>
                    <a:pt x="24" y="24"/>
                  </a:lnTo>
                  <a:lnTo>
                    <a:pt x="2120" y="2096"/>
                  </a:lnTo>
                  <a:lnTo>
                    <a:pt x="2763" y="1453"/>
                  </a:lnTo>
                  <a:cubicBezTo>
                    <a:pt x="1810" y="572"/>
                    <a:pt x="620" y="2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>
              <a:off x="2670041" y="4291048"/>
              <a:ext cx="73316" cy="127833"/>
            </a:xfrm>
            <a:custGeom>
              <a:rect b="b" l="l" r="r" t="t"/>
              <a:pathLst>
                <a:path extrusionOk="0" h="3740" w="2145">
                  <a:moveTo>
                    <a:pt x="1096" y="0"/>
                  </a:moveTo>
                  <a:lnTo>
                    <a:pt x="1" y="1096"/>
                  </a:lnTo>
                  <a:cubicBezTo>
                    <a:pt x="692" y="1858"/>
                    <a:pt x="1215" y="2739"/>
                    <a:pt x="1525" y="3739"/>
                  </a:cubicBezTo>
                  <a:cubicBezTo>
                    <a:pt x="2144" y="2501"/>
                    <a:pt x="1954" y="1048"/>
                    <a:pt x="1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0" name="Google Shape;1130;p17"/>
          <p:cNvSpPr/>
          <p:nvPr/>
        </p:nvSpPr>
        <p:spPr>
          <a:xfrm>
            <a:off x="4072890" y="4433220"/>
            <a:ext cx="22012" cy="22012"/>
          </a:xfrm>
          <a:custGeom>
            <a:rect b="b" l="l" r="r" t="t"/>
            <a:pathLst>
              <a:path extrusionOk="0" h="644" w="644">
                <a:moveTo>
                  <a:pt x="1" y="1"/>
                </a:moveTo>
                <a:lnTo>
                  <a:pt x="1" y="644"/>
                </a:lnTo>
                <a:lnTo>
                  <a:pt x="644" y="644"/>
                </a:lnTo>
                <a:lnTo>
                  <a:pt x="6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17"/>
          <p:cNvSpPr/>
          <p:nvPr/>
        </p:nvSpPr>
        <p:spPr>
          <a:xfrm>
            <a:off x="4116059" y="4433220"/>
            <a:ext cx="21192" cy="22012"/>
          </a:xfrm>
          <a:custGeom>
            <a:rect b="b" l="l" r="r" t="t"/>
            <a:pathLst>
              <a:path extrusionOk="0" h="644" w="620">
                <a:moveTo>
                  <a:pt x="0" y="1"/>
                </a:moveTo>
                <a:lnTo>
                  <a:pt x="0" y="644"/>
                </a:lnTo>
                <a:lnTo>
                  <a:pt x="619" y="644"/>
                </a:lnTo>
                <a:lnTo>
                  <a:pt x="6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17"/>
          <p:cNvSpPr/>
          <p:nvPr/>
        </p:nvSpPr>
        <p:spPr>
          <a:xfrm>
            <a:off x="4087177" y="4513941"/>
            <a:ext cx="22012" cy="22012"/>
          </a:xfrm>
          <a:custGeom>
            <a:rect b="b" l="l" r="r" t="t"/>
            <a:pathLst>
              <a:path extrusionOk="0" h="644" w="644">
                <a:moveTo>
                  <a:pt x="1" y="0"/>
                </a:moveTo>
                <a:lnTo>
                  <a:pt x="1" y="643"/>
                </a:lnTo>
                <a:lnTo>
                  <a:pt x="644" y="643"/>
                </a:lnTo>
                <a:lnTo>
                  <a:pt x="6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17"/>
          <p:cNvSpPr/>
          <p:nvPr/>
        </p:nvSpPr>
        <p:spPr>
          <a:xfrm>
            <a:off x="4130347" y="4513941"/>
            <a:ext cx="21192" cy="22012"/>
          </a:xfrm>
          <a:custGeom>
            <a:rect b="b" l="l" r="r" t="t"/>
            <a:pathLst>
              <a:path extrusionOk="0" h="644" w="620">
                <a:moveTo>
                  <a:pt x="0" y="0"/>
                </a:moveTo>
                <a:lnTo>
                  <a:pt x="0" y="643"/>
                </a:lnTo>
                <a:lnTo>
                  <a:pt x="619" y="643"/>
                </a:lnTo>
                <a:lnTo>
                  <a:pt x="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17"/>
          <p:cNvSpPr/>
          <p:nvPr/>
        </p:nvSpPr>
        <p:spPr>
          <a:xfrm>
            <a:off x="4116059" y="4471592"/>
            <a:ext cx="21192" cy="21226"/>
          </a:xfrm>
          <a:custGeom>
            <a:rect b="b" l="l" r="r" t="t"/>
            <a:pathLst>
              <a:path extrusionOk="0" h="621" w="620">
                <a:moveTo>
                  <a:pt x="0" y="1"/>
                </a:moveTo>
                <a:lnTo>
                  <a:pt x="0" y="620"/>
                </a:lnTo>
                <a:lnTo>
                  <a:pt x="619" y="620"/>
                </a:lnTo>
                <a:lnTo>
                  <a:pt x="6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17"/>
          <p:cNvSpPr/>
          <p:nvPr/>
        </p:nvSpPr>
        <p:spPr>
          <a:xfrm>
            <a:off x="4158374" y="4433220"/>
            <a:ext cx="21192" cy="22012"/>
          </a:xfrm>
          <a:custGeom>
            <a:rect b="b" l="l" r="r" t="t"/>
            <a:pathLst>
              <a:path extrusionOk="0" h="644" w="620">
                <a:moveTo>
                  <a:pt x="0" y="1"/>
                </a:moveTo>
                <a:lnTo>
                  <a:pt x="0" y="644"/>
                </a:lnTo>
                <a:lnTo>
                  <a:pt x="620" y="644"/>
                </a:lnTo>
                <a:lnTo>
                  <a:pt x="6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6" name="Google Shape;1136;p17"/>
          <p:cNvGrpSpPr/>
          <p:nvPr/>
        </p:nvGrpSpPr>
        <p:grpSpPr>
          <a:xfrm>
            <a:off x="3197757" y="3212603"/>
            <a:ext cx="364701" cy="364701"/>
            <a:chOff x="3207282" y="3455516"/>
            <a:chExt cx="364701" cy="364701"/>
          </a:xfrm>
        </p:grpSpPr>
        <p:sp>
          <p:nvSpPr>
            <p:cNvPr id="1137" name="Google Shape;1137;p17"/>
            <p:cNvSpPr/>
            <p:nvPr/>
          </p:nvSpPr>
          <p:spPr>
            <a:xfrm>
              <a:off x="3314744" y="3462830"/>
              <a:ext cx="179924" cy="185632"/>
            </a:xfrm>
            <a:custGeom>
              <a:rect b="b" l="l" r="r" t="t"/>
              <a:pathLst>
                <a:path extrusionOk="0" h="5431" w="5264">
                  <a:moveTo>
                    <a:pt x="3763" y="1"/>
                  </a:moveTo>
                  <a:lnTo>
                    <a:pt x="3763" y="24"/>
                  </a:lnTo>
                  <a:cubicBezTo>
                    <a:pt x="1548" y="715"/>
                    <a:pt x="0" y="2787"/>
                    <a:pt x="0" y="5121"/>
                  </a:cubicBezTo>
                  <a:cubicBezTo>
                    <a:pt x="0" y="5240"/>
                    <a:pt x="0" y="5335"/>
                    <a:pt x="24" y="5430"/>
                  </a:cubicBezTo>
                  <a:cubicBezTo>
                    <a:pt x="667" y="5406"/>
                    <a:pt x="1334" y="5216"/>
                    <a:pt x="1905" y="4906"/>
                  </a:cubicBezTo>
                  <a:cubicBezTo>
                    <a:pt x="2072" y="3025"/>
                    <a:pt x="3263" y="1572"/>
                    <a:pt x="5263" y="763"/>
                  </a:cubicBezTo>
                  <a:cubicBezTo>
                    <a:pt x="4811" y="429"/>
                    <a:pt x="4310" y="167"/>
                    <a:pt x="3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7"/>
            <p:cNvSpPr/>
            <p:nvPr/>
          </p:nvSpPr>
          <p:spPr>
            <a:xfrm>
              <a:off x="3425419" y="3504359"/>
              <a:ext cx="146564" cy="187238"/>
            </a:xfrm>
            <a:custGeom>
              <a:rect b="b" l="l" r="r" t="t"/>
              <a:pathLst>
                <a:path extrusionOk="0" h="5478" w="4288">
                  <a:moveTo>
                    <a:pt x="2620" y="0"/>
                  </a:moveTo>
                  <a:lnTo>
                    <a:pt x="2620" y="24"/>
                  </a:lnTo>
                  <a:cubicBezTo>
                    <a:pt x="1573" y="357"/>
                    <a:pt x="668" y="976"/>
                    <a:pt x="1" y="1834"/>
                  </a:cubicBezTo>
                  <a:cubicBezTo>
                    <a:pt x="1930" y="2191"/>
                    <a:pt x="3478" y="3596"/>
                    <a:pt x="4049" y="5477"/>
                  </a:cubicBezTo>
                  <a:cubicBezTo>
                    <a:pt x="4216" y="4977"/>
                    <a:pt x="4287" y="4430"/>
                    <a:pt x="4287" y="3906"/>
                  </a:cubicBezTo>
                  <a:cubicBezTo>
                    <a:pt x="4287" y="2429"/>
                    <a:pt x="3668" y="1024"/>
                    <a:pt x="2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>
              <a:off x="3401834" y="3586562"/>
              <a:ext cx="147350" cy="192126"/>
            </a:xfrm>
            <a:custGeom>
              <a:rect b="b" l="l" r="r" t="t"/>
              <a:pathLst>
                <a:path extrusionOk="0" h="5621" w="4311">
                  <a:moveTo>
                    <a:pt x="357" y="0"/>
                  </a:moveTo>
                  <a:cubicBezTo>
                    <a:pt x="167" y="405"/>
                    <a:pt x="24" y="858"/>
                    <a:pt x="0" y="1310"/>
                  </a:cubicBezTo>
                  <a:cubicBezTo>
                    <a:pt x="1786" y="2001"/>
                    <a:pt x="2691" y="3858"/>
                    <a:pt x="3025" y="5621"/>
                  </a:cubicBezTo>
                  <a:cubicBezTo>
                    <a:pt x="3549" y="5192"/>
                    <a:pt x="3977" y="4668"/>
                    <a:pt x="4311" y="4073"/>
                  </a:cubicBezTo>
                  <a:cubicBezTo>
                    <a:pt x="4287" y="3834"/>
                    <a:pt x="4239" y="3620"/>
                    <a:pt x="4192" y="3406"/>
                  </a:cubicBezTo>
                  <a:cubicBezTo>
                    <a:pt x="3715" y="1596"/>
                    <a:pt x="2191" y="262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>
              <a:off x="3207282" y="3632124"/>
              <a:ext cx="226306" cy="101788"/>
            </a:xfrm>
            <a:custGeom>
              <a:rect b="b" l="l" r="r" t="t"/>
              <a:pathLst>
                <a:path extrusionOk="0" h="2978" w="6621">
                  <a:moveTo>
                    <a:pt x="1" y="1"/>
                  </a:moveTo>
                  <a:lnTo>
                    <a:pt x="1" y="168"/>
                  </a:lnTo>
                  <a:cubicBezTo>
                    <a:pt x="1" y="834"/>
                    <a:pt x="120" y="1501"/>
                    <a:pt x="358" y="2120"/>
                  </a:cubicBezTo>
                  <a:cubicBezTo>
                    <a:pt x="361" y="2120"/>
                    <a:pt x="365" y="2120"/>
                    <a:pt x="369" y="2120"/>
                  </a:cubicBezTo>
                  <a:cubicBezTo>
                    <a:pt x="642" y="2120"/>
                    <a:pt x="1476" y="2978"/>
                    <a:pt x="3144" y="2978"/>
                  </a:cubicBezTo>
                  <a:cubicBezTo>
                    <a:pt x="4501" y="2978"/>
                    <a:pt x="5764" y="2359"/>
                    <a:pt x="6621" y="1311"/>
                  </a:cubicBezTo>
                  <a:cubicBezTo>
                    <a:pt x="6264" y="954"/>
                    <a:pt x="5835" y="692"/>
                    <a:pt x="5359" y="501"/>
                  </a:cubicBezTo>
                  <a:cubicBezTo>
                    <a:pt x="4668" y="882"/>
                    <a:pt x="3906" y="1096"/>
                    <a:pt x="3144" y="1096"/>
                  </a:cubicBezTo>
                  <a:cubicBezTo>
                    <a:pt x="2001" y="1096"/>
                    <a:pt x="882" y="71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>
              <a:off x="3209709" y="3455516"/>
              <a:ext cx="196227" cy="192126"/>
            </a:xfrm>
            <a:custGeom>
              <a:rect b="b" l="l" r="r" t="t"/>
              <a:pathLst>
                <a:path extrusionOk="0" h="5621" w="5741">
                  <a:moveTo>
                    <a:pt x="5288" y="0"/>
                  </a:moveTo>
                  <a:cubicBezTo>
                    <a:pt x="2692" y="0"/>
                    <a:pt x="477" y="1858"/>
                    <a:pt x="1" y="4430"/>
                  </a:cubicBezTo>
                  <a:cubicBezTo>
                    <a:pt x="668" y="5073"/>
                    <a:pt x="1525" y="5478"/>
                    <a:pt x="2454" y="5620"/>
                  </a:cubicBezTo>
                  <a:lnTo>
                    <a:pt x="2454" y="5335"/>
                  </a:lnTo>
                  <a:cubicBezTo>
                    <a:pt x="2478" y="3096"/>
                    <a:pt x="3740" y="1048"/>
                    <a:pt x="5740" y="24"/>
                  </a:cubicBezTo>
                  <a:lnTo>
                    <a:pt x="5716" y="24"/>
                  </a:lnTo>
                  <a:cubicBezTo>
                    <a:pt x="5574" y="24"/>
                    <a:pt x="5431" y="0"/>
                    <a:pt x="5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>
              <a:off x="3236574" y="3693203"/>
              <a:ext cx="249138" cy="127013"/>
            </a:xfrm>
            <a:custGeom>
              <a:rect b="b" l="l" r="r" t="t"/>
              <a:pathLst>
                <a:path extrusionOk="0" h="3716" w="7289">
                  <a:moveTo>
                    <a:pt x="6169" y="0"/>
                  </a:moveTo>
                  <a:cubicBezTo>
                    <a:pt x="5216" y="1143"/>
                    <a:pt x="3787" y="1834"/>
                    <a:pt x="2287" y="1834"/>
                  </a:cubicBezTo>
                  <a:cubicBezTo>
                    <a:pt x="1477" y="1834"/>
                    <a:pt x="715" y="1643"/>
                    <a:pt x="1" y="1286"/>
                  </a:cubicBezTo>
                  <a:lnTo>
                    <a:pt x="1" y="1286"/>
                  </a:lnTo>
                  <a:cubicBezTo>
                    <a:pt x="1001" y="2786"/>
                    <a:pt x="2692" y="3715"/>
                    <a:pt x="4502" y="3715"/>
                  </a:cubicBezTo>
                  <a:cubicBezTo>
                    <a:pt x="5478" y="3715"/>
                    <a:pt x="6455" y="3429"/>
                    <a:pt x="7288" y="2905"/>
                  </a:cubicBezTo>
                  <a:cubicBezTo>
                    <a:pt x="7169" y="1858"/>
                    <a:pt x="6764" y="857"/>
                    <a:pt x="6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3" name="Google Shape;1143;p17"/>
          <p:cNvSpPr/>
          <p:nvPr/>
        </p:nvSpPr>
        <p:spPr>
          <a:xfrm>
            <a:off x="4072890" y="4471592"/>
            <a:ext cx="22012" cy="21226"/>
          </a:xfrm>
          <a:custGeom>
            <a:rect b="b" l="l" r="r" t="t"/>
            <a:pathLst>
              <a:path extrusionOk="0" h="621" w="644">
                <a:moveTo>
                  <a:pt x="1" y="1"/>
                </a:moveTo>
                <a:lnTo>
                  <a:pt x="1" y="620"/>
                </a:lnTo>
                <a:lnTo>
                  <a:pt x="644" y="620"/>
                </a:lnTo>
                <a:lnTo>
                  <a:pt x="6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17"/>
          <p:cNvSpPr/>
          <p:nvPr/>
        </p:nvSpPr>
        <p:spPr>
          <a:xfrm>
            <a:off x="4172662" y="4513941"/>
            <a:ext cx="21192" cy="22012"/>
          </a:xfrm>
          <a:custGeom>
            <a:rect b="b" l="l" r="r" t="t"/>
            <a:pathLst>
              <a:path extrusionOk="0" h="644" w="620">
                <a:moveTo>
                  <a:pt x="0" y="0"/>
                </a:moveTo>
                <a:lnTo>
                  <a:pt x="0" y="643"/>
                </a:lnTo>
                <a:lnTo>
                  <a:pt x="620" y="643"/>
                </a:lnTo>
                <a:lnTo>
                  <a:pt x="6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17"/>
          <p:cNvSpPr/>
          <p:nvPr/>
        </p:nvSpPr>
        <p:spPr>
          <a:xfrm>
            <a:off x="4158374" y="4471592"/>
            <a:ext cx="21192" cy="21226"/>
          </a:xfrm>
          <a:custGeom>
            <a:rect b="b" l="l" r="r" t="t"/>
            <a:pathLst>
              <a:path extrusionOk="0" h="621" w="620">
                <a:moveTo>
                  <a:pt x="0" y="1"/>
                </a:moveTo>
                <a:lnTo>
                  <a:pt x="0" y="620"/>
                </a:lnTo>
                <a:lnTo>
                  <a:pt x="620" y="620"/>
                </a:lnTo>
                <a:lnTo>
                  <a:pt x="6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17"/>
          <p:cNvSpPr/>
          <p:nvPr/>
        </p:nvSpPr>
        <p:spPr>
          <a:xfrm>
            <a:off x="4073710" y="4293474"/>
            <a:ext cx="191340" cy="64361"/>
          </a:xfrm>
          <a:custGeom>
            <a:rect b="b" l="l" r="r" t="t"/>
            <a:pathLst>
              <a:path extrusionOk="0" h="1883" w="5598">
                <a:moveTo>
                  <a:pt x="1549" y="620"/>
                </a:moveTo>
                <a:cubicBezTo>
                  <a:pt x="1954" y="620"/>
                  <a:pt x="1954" y="1263"/>
                  <a:pt x="1549" y="1263"/>
                </a:cubicBezTo>
                <a:lnTo>
                  <a:pt x="930" y="1263"/>
                </a:lnTo>
                <a:cubicBezTo>
                  <a:pt x="501" y="1263"/>
                  <a:pt x="501" y="620"/>
                  <a:pt x="930" y="620"/>
                </a:cubicBezTo>
                <a:close/>
                <a:moveTo>
                  <a:pt x="1" y="1"/>
                </a:moveTo>
                <a:lnTo>
                  <a:pt x="1" y="1882"/>
                </a:lnTo>
                <a:lnTo>
                  <a:pt x="5597" y="1882"/>
                </a:lnTo>
                <a:lnTo>
                  <a:pt x="55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17"/>
          <p:cNvSpPr/>
          <p:nvPr/>
        </p:nvSpPr>
        <p:spPr>
          <a:xfrm>
            <a:off x="4009418" y="4241128"/>
            <a:ext cx="319925" cy="363880"/>
          </a:xfrm>
          <a:custGeom>
            <a:rect b="b" l="l" r="r" t="t"/>
            <a:pathLst>
              <a:path extrusionOk="0" h="10646" w="9360">
                <a:moveTo>
                  <a:pt x="7788" y="1263"/>
                </a:moveTo>
                <a:cubicBezTo>
                  <a:pt x="7954" y="1263"/>
                  <a:pt x="8097" y="1406"/>
                  <a:pt x="8097" y="1572"/>
                </a:cubicBezTo>
                <a:lnTo>
                  <a:pt x="8097" y="4073"/>
                </a:lnTo>
                <a:cubicBezTo>
                  <a:pt x="8121" y="4239"/>
                  <a:pt x="7978" y="4382"/>
                  <a:pt x="7812" y="4382"/>
                </a:cubicBezTo>
                <a:lnTo>
                  <a:pt x="1548" y="4382"/>
                </a:lnTo>
                <a:cubicBezTo>
                  <a:pt x="1382" y="4382"/>
                  <a:pt x="1239" y="4239"/>
                  <a:pt x="1239" y="4073"/>
                </a:cubicBezTo>
                <a:lnTo>
                  <a:pt x="1239" y="1572"/>
                </a:lnTo>
                <a:cubicBezTo>
                  <a:pt x="1239" y="1406"/>
                  <a:pt x="1382" y="1263"/>
                  <a:pt x="1548" y="1263"/>
                </a:cubicBezTo>
                <a:close/>
                <a:moveTo>
                  <a:pt x="1512" y="5023"/>
                </a:moveTo>
                <a:cubicBezTo>
                  <a:pt x="1524" y="5023"/>
                  <a:pt x="1536" y="5024"/>
                  <a:pt x="1548" y="5025"/>
                </a:cubicBezTo>
                <a:lnTo>
                  <a:pt x="5311" y="5025"/>
                </a:lnTo>
                <a:cubicBezTo>
                  <a:pt x="5454" y="5025"/>
                  <a:pt x="5597" y="5144"/>
                  <a:pt x="5597" y="5311"/>
                </a:cubicBezTo>
                <a:lnTo>
                  <a:pt x="5621" y="9074"/>
                </a:lnTo>
                <a:cubicBezTo>
                  <a:pt x="5621" y="9241"/>
                  <a:pt x="5478" y="9383"/>
                  <a:pt x="5311" y="9383"/>
                </a:cubicBezTo>
                <a:lnTo>
                  <a:pt x="1548" y="9383"/>
                </a:lnTo>
                <a:cubicBezTo>
                  <a:pt x="1382" y="9383"/>
                  <a:pt x="1239" y="9241"/>
                  <a:pt x="1239" y="9074"/>
                </a:cubicBezTo>
                <a:lnTo>
                  <a:pt x="1239" y="5311"/>
                </a:lnTo>
                <a:cubicBezTo>
                  <a:pt x="1239" y="5157"/>
                  <a:pt x="1361" y="5023"/>
                  <a:pt x="1512" y="5023"/>
                </a:cubicBezTo>
                <a:close/>
                <a:moveTo>
                  <a:pt x="7812" y="5025"/>
                </a:moveTo>
                <a:cubicBezTo>
                  <a:pt x="7978" y="5025"/>
                  <a:pt x="8097" y="5144"/>
                  <a:pt x="8097" y="5311"/>
                </a:cubicBezTo>
                <a:lnTo>
                  <a:pt x="8097" y="9074"/>
                </a:lnTo>
                <a:cubicBezTo>
                  <a:pt x="8097" y="9241"/>
                  <a:pt x="7978" y="9383"/>
                  <a:pt x="7812" y="9383"/>
                </a:cubicBezTo>
                <a:lnTo>
                  <a:pt x="6549" y="9383"/>
                </a:lnTo>
                <a:cubicBezTo>
                  <a:pt x="6383" y="9383"/>
                  <a:pt x="6264" y="9241"/>
                  <a:pt x="6264" y="9074"/>
                </a:cubicBezTo>
                <a:lnTo>
                  <a:pt x="6264" y="5311"/>
                </a:lnTo>
                <a:cubicBezTo>
                  <a:pt x="6264" y="5144"/>
                  <a:pt x="6383" y="5025"/>
                  <a:pt x="6549" y="5025"/>
                </a:cubicBezTo>
                <a:close/>
                <a:moveTo>
                  <a:pt x="929" y="1"/>
                </a:moveTo>
                <a:cubicBezTo>
                  <a:pt x="405" y="1"/>
                  <a:pt x="0" y="405"/>
                  <a:pt x="0" y="929"/>
                </a:cubicBezTo>
                <a:lnTo>
                  <a:pt x="0" y="9693"/>
                </a:lnTo>
                <a:cubicBezTo>
                  <a:pt x="0" y="10217"/>
                  <a:pt x="405" y="10646"/>
                  <a:pt x="929" y="10646"/>
                </a:cubicBezTo>
                <a:lnTo>
                  <a:pt x="8407" y="10646"/>
                </a:lnTo>
                <a:cubicBezTo>
                  <a:pt x="8931" y="10646"/>
                  <a:pt x="9360" y="10217"/>
                  <a:pt x="9360" y="9693"/>
                </a:cubicBezTo>
                <a:lnTo>
                  <a:pt x="9360" y="929"/>
                </a:lnTo>
                <a:cubicBezTo>
                  <a:pt x="9360" y="405"/>
                  <a:pt x="8931" y="1"/>
                  <a:pt x="84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17"/>
          <p:cNvSpPr/>
          <p:nvPr/>
        </p:nvSpPr>
        <p:spPr>
          <a:xfrm>
            <a:off x="4243858" y="4471592"/>
            <a:ext cx="21192" cy="64361"/>
          </a:xfrm>
          <a:custGeom>
            <a:rect b="b" l="l" r="r" t="t"/>
            <a:pathLst>
              <a:path extrusionOk="0" h="1883" w="620">
                <a:moveTo>
                  <a:pt x="0" y="1"/>
                </a:moveTo>
                <a:lnTo>
                  <a:pt x="0" y="1882"/>
                </a:lnTo>
                <a:lnTo>
                  <a:pt x="619" y="1882"/>
                </a:lnTo>
                <a:lnTo>
                  <a:pt x="6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17"/>
          <p:cNvSpPr/>
          <p:nvPr/>
        </p:nvSpPr>
        <p:spPr>
          <a:xfrm>
            <a:off x="4243858" y="4433220"/>
            <a:ext cx="21192" cy="22012"/>
          </a:xfrm>
          <a:custGeom>
            <a:rect b="b" l="l" r="r" t="t"/>
            <a:pathLst>
              <a:path extrusionOk="0" h="644" w="620">
                <a:moveTo>
                  <a:pt x="0" y="1"/>
                </a:moveTo>
                <a:lnTo>
                  <a:pt x="0" y="644"/>
                </a:lnTo>
                <a:lnTo>
                  <a:pt x="619" y="644"/>
                </a:lnTo>
                <a:lnTo>
                  <a:pt x="6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17"/>
          <p:cNvSpPr/>
          <p:nvPr/>
        </p:nvSpPr>
        <p:spPr>
          <a:xfrm>
            <a:off x="4783401" y="4239265"/>
            <a:ext cx="367127" cy="150700"/>
          </a:xfrm>
          <a:custGeom>
            <a:rect b="b" l="l" r="r" t="t"/>
            <a:pathLst>
              <a:path extrusionOk="0" h="4409" w="10741">
                <a:moveTo>
                  <a:pt x="945" y="1"/>
                </a:moveTo>
                <a:cubicBezTo>
                  <a:pt x="907" y="1"/>
                  <a:pt x="869" y="6"/>
                  <a:pt x="834" y="15"/>
                </a:cubicBezTo>
                <a:cubicBezTo>
                  <a:pt x="334" y="229"/>
                  <a:pt x="0" y="706"/>
                  <a:pt x="0" y="1253"/>
                </a:cubicBezTo>
                <a:cubicBezTo>
                  <a:pt x="0" y="2301"/>
                  <a:pt x="857" y="3159"/>
                  <a:pt x="1905" y="3159"/>
                </a:cubicBezTo>
                <a:lnTo>
                  <a:pt x="3072" y="3159"/>
                </a:lnTo>
                <a:cubicBezTo>
                  <a:pt x="4144" y="3159"/>
                  <a:pt x="4620" y="3968"/>
                  <a:pt x="4930" y="4230"/>
                </a:cubicBezTo>
                <a:cubicBezTo>
                  <a:pt x="5049" y="4349"/>
                  <a:pt x="5210" y="4409"/>
                  <a:pt x="5370" y="4409"/>
                </a:cubicBezTo>
                <a:cubicBezTo>
                  <a:pt x="5531" y="4409"/>
                  <a:pt x="5692" y="4349"/>
                  <a:pt x="5811" y="4230"/>
                </a:cubicBezTo>
                <a:cubicBezTo>
                  <a:pt x="6120" y="3968"/>
                  <a:pt x="6597" y="3159"/>
                  <a:pt x="7668" y="3159"/>
                </a:cubicBezTo>
                <a:lnTo>
                  <a:pt x="8835" y="3159"/>
                </a:lnTo>
                <a:cubicBezTo>
                  <a:pt x="9883" y="3159"/>
                  <a:pt x="10740" y="2301"/>
                  <a:pt x="10740" y="1253"/>
                </a:cubicBezTo>
                <a:cubicBezTo>
                  <a:pt x="10740" y="706"/>
                  <a:pt x="10407" y="229"/>
                  <a:pt x="9907" y="15"/>
                </a:cubicBezTo>
                <a:lnTo>
                  <a:pt x="9931" y="15"/>
                </a:lnTo>
                <a:cubicBezTo>
                  <a:pt x="9887" y="6"/>
                  <a:pt x="9847" y="1"/>
                  <a:pt x="9808" y="1"/>
                </a:cubicBezTo>
                <a:cubicBezTo>
                  <a:pt x="9742" y="1"/>
                  <a:pt x="9682" y="17"/>
                  <a:pt x="9621" y="63"/>
                </a:cubicBezTo>
                <a:cubicBezTo>
                  <a:pt x="9526" y="110"/>
                  <a:pt x="9478" y="206"/>
                  <a:pt x="9478" y="325"/>
                </a:cubicBezTo>
                <a:lnTo>
                  <a:pt x="9478" y="1253"/>
                </a:lnTo>
                <a:cubicBezTo>
                  <a:pt x="9478" y="1611"/>
                  <a:pt x="9193" y="1896"/>
                  <a:pt x="8835" y="1896"/>
                </a:cubicBezTo>
                <a:lnTo>
                  <a:pt x="7668" y="1896"/>
                </a:lnTo>
                <a:cubicBezTo>
                  <a:pt x="6811" y="1896"/>
                  <a:pt x="5978" y="2254"/>
                  <a:pt x="5382" y="2897"/>
                </a:cubicBezTo>
                <a:cubicBezTo>
                  <a:pt x="4787" y="2254"/>
                  <a:pt x="3953" y="1896"/>
                  <a:pt x="3072" y="1896"/>
                </a:cubicBezTo>
                <a:lnTo>
                  <a:pt x="1929" y="1896"/>
                </a:lnTo>
                <a:cubicBezTo>
                  <a:pt x="1572" y="1896"/>
                  <a:pt x="1286" y="1611"/>
                  <a:pt x="1262" y="1253"/>
                </a:cubicBezTo>
                <a:lnTo>
                  <a:pt x="1262" y="325"/>
                </a:lnTo>
                <a:cubicBezTo>
                  <a:pt x="1262" y="206"/>
                  <a:pt x="1215" y="110"/>
                  <a:pt x="1143" y="63"/>
                </a:cubicBezTo>
                <a:cubicBezTo>
                  <a:pt x="1083" y="17"/>
                  <a:pt x="1013" y="1"/>
                  <a:pt x="9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17"/>
          <p:cNvSpPr/>
          <p:nvPr/>
        </p:nvSpPr>
        <p:spPr>
          <a:xfrm>
            <a:off x="4999897" y="4380309"/>
            <a:ext cx="100147" cy="86031"/>
          </a:xfrm>
          <a:custGeom>
            <a:rect b="b" l="l" r="r" t="t"/>
            <a:pathLst>
              <a:path extrusionOk="0" h="2517" w="2930">
                <a:moveTo>
                  <a:pt x="1255" y="621"/>
                </a:moveTo>
                <a:cubicBezTo>
                  <a:pt x="1577" y="621"/>
                  <a:pt x="1882" y="877"/>
                  <a:pt x="1882" y="1263"/>
                </a:cubicBezTo>
                <a:cubicBezTo>
                  <a:pt x="1882" y="1596"/>
                  <a:pt x="1596" y="1882"/>
                  <a:pt x="1263" y="1882"/>
                </a:cubicBezTo>
                <a:cubicBezTo>
                  <a:pt x="691" y="1882"/>
                  <a:pt x="406" y="1215"/>
                  <a:pt x="810" y="810"/>
                </a:cubicBezTo>
                <a:cubicBezTo>
                  <a:pt x="942" y="679"/>
                  <a:pt x="1100" y="621"/>
                  <a:pt x="1255" y="621"/>
                </a:cubicBezTo>
                <a:close/>
                <a:moveTo>
                  <a:pt x="1311" y="1"/>
                </a:moveTo>
                <a:cubicBezTo>
                  <a:pt x="858" y="48"/>
                  <a:pt x="453" y="287"/>
                  <a:pt x="191" y="644"/>
                </a:cubicBezTo>
                <a:cubicBezTo>
                  <a:pt x="167" y="668"/>
                  <a:pt x="144" y="691"/>
                  <a:pt x="120" y="715"/>
                </a:cubicBezTo>
                <a:cubicBezTo>
                  <a:pt x="48" y="882"/>
                  <a:pt x="1" y="1072"/>
                  <a:pt x="1" y="1263"/>
                </a:cubicBezTo>
                <a:cubicBezTo>
                  <a:pt x="1" y="2012"/>
                  <a:pt x="614" y="2516"/>
                  <a:pt x="1260" y="2516"/>
                </a:cubicBezTo>
                <a:cubicBezTo>
                  <a:pt x="1559" y="2516"/>
                  <a:pt x="1864" y="2409"/>
                  <a:pt x="2120" y="2168"/>
                </a:cubicBezTo>
                <a:cubicBezTo>
                  <a:pt x="2930" y="1406"/>
                  <a:pt x="2430" y="48"/>
                  <a:pt x="13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2" name="Google Shape;1152;p17"/>
          <p:cNvGrpSpPr/>
          <p:nvPr/>
        </p:nvGrpSpPr>
        <p:grpSpPr>
          <a:xfrm>
            <a:off x="3197757" y="3728612"/>
            <a:ext cx="364701" cy="364906"/>
            <a:chOff x="3207282" y="4040540"/>
            <a:chExt cx="364701" cy="364906"/>
          </a:xfrm>
        </p:grpSpPr>
        <p:sp>
          <p:nvSpPr>
            <p:cNvPr id="1153" name="Google Shape;1153;p17"/>
            <p:cNvSpPr/>
            <p:nvPr/>
          </p:nvSpPr>
          <p:spPr>
            <a:xfrm>
              <a:off x="3317991" y="4040540"/>
              <a:ext cx="142462" cy="63746"/>
            </a:xfrm>
            <a:custGeom>
              <a:rect b="b" l="l" r="r" t="t"/>
              <a:pathLst>
                <a:path extrusionOk="0" h="1865" w="4168">
                  <a:moveTo>
                    <a:pt x="2087" y="1"/>
                  </a:moveTo>
                  <a:cubicBezTo>
                    <a:pt x="1721" y="1"/>
                    <a:pt x="1358" y="209"/>
                    <a:pt x="1215" y="626"/>
                  </a:cubicBezTo>
                  <a:lnTo>
                    <a:pt x="834" y="626"/>
                  </a:lnTo>
                  <a:cubicBezTo>
                    <a:pt x="0" y="626"/>
                    <a:pt x="0" y="1864"/>
                    <a:pt x="834" y="1864"/>
                  </a:cubicBezTo>
                  <a:lnTo>
                    <a:pt x="3334" y="1864"/>
                  </a:lnTo>
                  <a:cubicBezTo>
                    <a:pt x="4168" y="1864"/>
                    <a:pt x="4168" y="626"/>
                    <a:pt x="3334" y="626"/>
                  </a:cubicBezTo>
                  <a:lnTo>
                    <a:pt x="2977" y="626"/>
                  </a:lnTo>
                  <a:cubicBezTo>
                    <a:pt x="2822" y="209"/>
                    <a:pt x="2453" y="1"/>
                    <a:pt x="20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>
              <a:off x="3292766" y="4247500"/>
              <a:ext cx="43169" cy="28745"/>
            </a:xfrm>
            <a:custGeom>
              <a:rect b="b" l="l" r="r" t="t"/>
              <a:pathLst>
                <a:path extrusionOk="0" h="841" w="1263">
                  <a:moveTo>
                    <a:pt x="48" y="1"/>
                  </a:moveTo>
                  <a:cubicBezTo>
                    <a:pt x="24" y="72"/>
                    <a:pt x="0" y="143"/>
                    <a:pt x="24" y="215"/>
                  </a:cubicBezTo>
                  <a:cubicBezTo>
                    <a:pt x="24" y="632"/>
                    <a:pt x="333" y="840"/>
                    <a:pt x="643" y="840"/>
                  </a:cubicBezTo>
                  <a:cubicBezTo>
                    <a:pt x="953" y="840"/>
                    <a:pt x="1262" y="632"/>
                    <a:pt x="1262" y="215"/>
                  </a:cubicBezTo>
                  <a:cubicBezTo>
                    <a:pt x="1262" y="143"/>
                    <a:pt x="1262" y="72"/>
                    <a:pt x="1238" y="1"/>
                  </a:cubicBezTo>
                  <a:lnTo>
                    <a:pt x="762" y="191"/>
                  </a:lnTo>
                  <a:cubicBezTo>
                    <a:pt x="714" y="215"/>
                    <a:pt x="667" y="215"/>
                    <a:pt x="643" y="215"/>
                  </a:cubicBezTo>
                  <a:cubicBezTo>
                    <a:pt x="595" y="215"/>
                    <a:pt x="548" y="215"/>
                    <a:pt x="524" y="19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>
              <a:off x="3271574" y="4297984"/>
              <a:ext cx="85518" cy="42349"/>
            </a:xfrm>
            <a:custGeom>
              <a:rect b="b" l="l" r="r" t="t"/>
              <a:pathLst>
                <a:path extrusionOk="0" h="1239" w="2502">
                  <a:moveTo>
                    <a:pt x="1263" y="0"/>
                  </a:moveTo>
                  <a:cubicBezTo>
                    <a:pt x="572" y="0"/>
                    <a:pt x="1" y="548"/>
                    <a:pt x="1" y="1238"/>
                  </a:cubicBezTo>
                  <a:lnTo>
                    <a:pt x="2501" y="1238"/>
                  </a:lnTo>
                  <a:cubicBezTo>
                    <a:pt x="2501" y="548"/>
                    <a:pt x="1954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>
              <a:off x="3207282" y="4083095"/>
              <a:ext cx="364701" cy="64327"/>
            </a:xfrm>
            <a:custGeom>
              <a:rect b="b" l="l" r="r" t="t"/>
              <a:pathLst>
                <a:path extrusionOk="0" h="1882" w="1067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lnTo>
                    <a:pt x="1" y="1881"/>
                  </a:lnTo>
                  <a:lnTo>
                    <a:pt x="10669" y="1881"/>
                  </a:lnTo>
                  <a:lnTo>
                    <a:pt x="10669" y="953"/>
                  </a:lnTo>
                  <a:cubicBezTo>
                    <a:pt x="10669" y="429"/>
                    <a:pt x="10241" y="0"/>
                    <a:pt x="9741" y="0"/>
                  </a:cubicBezTo>
                  <a:lnTo>
                    <a:pt x="7835" y="0"/>
                  </a:lnTo>
                  <a:cubicBezTo>
                    <a:pt x="7835" y="691"/>
                    <a:pt x="7264" y="1262"/>
                    <a:pt x="6573" y="1262"/>
                  </a:cubicBezTo>
                  <a:lnTo>
                    <a:pt x="4073" y="1262"/>
                  </a:lnTo>
                  <a:cubicBezTo>
                    <a:pt x="3382" y="1262"/>
                    <a:pt x="2834" y="691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>
              <a:off x="3290305" y="4213320"/>
              <a:ext cx="48877" cy="20371"/>
            </a:xfrm>
            <a:custGeom>
              <a:rect b="b" l="l" r="r" t="t"/>
              <a:pathLst>
                <a:path extrusionOk="0" h="596" w="1430">
                  <a:moveTo>
                    <a:pt x="715" y="0"/>
                  </a:moveTo>
                  <a:lnTo>
                    <a:pt x="1" y="286"/>
                  </a:lnTo>
                  <a:lnTo>
                    <a:pt x="715" y="596"/>
                  </a:lnTo>
                  <a:lnTo>
                    <a:pt x="1429" y="286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>
              <a:off x="3207282" y="4168545"/>
              <a:ext cx="364701" cy="236902"/>
            </a:xfrm>
            <a:custGeom>
              <a:rect b="b" l="l" r="r" t="t"/>
              <a:pathLst>
                <a:path extrusionOk="0" h="6931" w="10670">
                  <a:moveTo>
                    <a:pt x="9098" y="1906"/>
                  </a:moveTo>
                  <a:cubicBezTo>
                    <a:pt x="9479" y="1930"/>
                    <a:pt x="9479" y="2501"/>
                    <a:pt x="9098" y="2525"/>
                  </a:cubicBezTo>
                  <a:lnTo>
                    <a:pt x="8145" y="2525"/>
                  </a:lnTo>
                  <a:cubicBezTo>
                    <a:pt x="7764" y="2501"/>
                    <a:pt x="7764" y="1930"/>
                    <a:pt x="8145" y="1906"/>
                  </a:cubicBezTo>
                  <a:close/>
                  <a:moveTo>
                    <a:pt x="7216" y="1876"/>
                  </a:moveTo>
                  <a:cubicBezTo>
                    <a:pt x="7383" y="1876"/>
                    <a:pt x="7550" y="1989"/>
                    <a:pt x="7526" y="2215"/>
                  </a:cubicBezTo>
                  <a:lnTo>
                    <a:pt x="7526" y="2835"/>
                  </a:lnTo>
                  <a:cubicBezTo>
                    <a:pt x="7490" y="3430"/>
                    <a:pt x="7038" y="3728"/>
                    <a:pt x="6585" y="3728"/>
                  </a:cubicBezTo>
                  <a:cubicBezTo>
                    <a:pt x="6133" y="3728"/>
                    <a:pt x="5680" y="3430"/>
                    <a:pt x="5645" y="2835"/>
                  </a:cubicBezTo>
                  <a:lnTo>
                    <a:pt x="5645" y="2215"/>
                  </a:lnTo>
                  <a:cubicBezTo>
                    <a:pt x="5645" y="2013"/>
                    <a:pt x="5799" y="1912"/>
                    <a:pt x="5954" y="1912"/>
                  </a:cubicBezTo>
                  <a:cubicBezTo>
                    <a:pt x="6109" y="1912"/>
                    <a:pt x="6264" y="2013"/>
                    <a:pt x="6264" y="2215"/>
                  </a:cubicBezTo>
                  <a:lnTo>
                    <a:pt x="6264" y="2835"/>
                  </a:lnTo>
                  <a:cubicBezTo>
                    <a:pt x="6264" y="3049"/>
                    <a:pt x="6424" y="3156"/>
                    <a:pt x="6585" y="3156"/>
                  </a:cubicBezTo>
                  <a:cubicBezTo>
                    <a:pt x="6746" y="3156"/>
                    <a:pt x="6907" y="3049"/>
                    <a:pt x="6907" y="2835"/>
                  </a:cubicBezTo>
                  <a:lnTo>
                    <a:pt x="6907" y="2215"/>
                  </a:lnTo>
                  <a:cubicBezTo>
                    <a:pt x="6883" y="1989"/>
                    <a:pt x="7050" y="1876"/>
                    <a:pt x="7216" y="1876"/>
                  </a:cubicBezTo>
                  <a:close/>
                  <a:moveTo>
                    <a:pt x="9098" y="3168"/>
                  </a:moveTo>
                  <a:cubicBezTo>
                    <a:pt x="9526" y="3168"/>
                    <a:pt x="9526" y="3787"/>
                    <a:pt x="9098" y="3787"/>
                  </a:cubicBezTo>
                  <a:lnTo>
                    <a:pt x="8145" y="3787"/>
                  </a:lnTo>
                  <a:cubicBezTo>
                    <a:pt x="7740" y="3787"/>
                    <a:pt x="7740" y="3168"/>
                    <a:pt x="8145" y="3168"/>
                  </a:cubicBezTo>
                  <a:close/>
                  <a:moveTo>
                    <a:pt x="9098" y="4406"/>
                  </a:moveTo>
                  <a:cubicBezTo>
                    <a:pt x="9479" y="4454"/>
                    <a:pt x="9479" y="5002"/>
                    <a:pt x="9098" y="5025"/>
                  </a:cubicBezTo>
                  <a:lnTo>
                    <a:pt x="5954" y="5025"/>
                  </a:lnTo>
                  <a:cubicBezTo>
                    <a:pt x="5573" y="5002"/>
                    <a:pt x="5573" y="4454"/>
                    <a:pt x="5954" y="4406"/>
                  </a:cubicBezTo>
                  <a:close/>
                  <a:moveTo>
                    <a:pt x="3144" y="632"/>
                  </a:moveTo>
                  <a:cubicBezTo>
                    <a:pt x="3186" y="632"/>
                    <a:pt x="3227" y="644"/>
                    <a:pt x="3263" y="667"/>
                  </a:cubicBezTo>
                  <a:lnTo>
                    <a:pt x="4811" y="1287"/>
                  </a:lnTo>
                  <a:cubicBezTo>
                    <a:pt x="4954" y="1334"/>
                    <a:pt x="5025" y="1453"/>
                    <a:pt x="5025" y="1596"/>
                  </a:cubicBezTo>
                  <a:cubicBezTo>
                    <a:pt x="5025" y="1715"/>
                    <a:pt x="4930" y="1834"/>
                    <a:pt x="4811" y="1882"/>
                  </a:cubicBezTo>
                  <a:lnTo>
                    <a:pt x="4311" y="2096"/>
                  </a:lnTo>
                  <a:cubicBezTo>
                    <a:pt x="4359" y="2239"/>
                    <a:pt x="4382" y="2382"/>
                    <a:pt x="4382" y="2525"/>
                  </a:cubicBezTo>
                  <a:lnTo>
                    <a:pt x="4406" y="2525"/>
                  </a:lnTo>
                  <a:cubicBezTo>
                    <a:pt x="4382" y="2858"/>
                    <a:pt x="4263" y="3168"/>
                    <a:pt x="4049" y="3406"/>
                  </a:cubicBezTo>
                  <a:cubicBezTo>
                    <a:pt x="4644" y="3716"/>
                    <a:pt x="5025" y="4359"/>
                    <a:pt x="5025" y="5025"/>
                  </a:cubicBezTo>
                  <a:lnTo>
                    <a:pt x="5025" y="5335"/>
                  </a:lnTo>
                  <a:cubicBezTo>
                    <a:pt x="5025" y="5502"/>
                    <a:pt x="4882" y="5645"/>
                    <a:pt x="4716" y="5645"/>
                  </a:cubicBezTo>
                  <a:lnTo>
                    <a:pt x="1572" y="5645"/>
                  </a:lnTo>
                  <a:cubicBezTo>
                    <a:pt x="1406" y="5645"/>
                    <a:pt x="1263" y="5502"/>
                    <a:pt x="1263" y="5335"/>
                  </a:cubicBezTo>
                  <a:lnTo>
                    <a:pt x="1263" y="5025"/>
                  </a:lnTo>
                  <a:cubicBezTo>
                    <a:pt x="1263" y="4359"/>
                    <a:pt x="1644" y="3716"/>
                    <a:pt x="2239" y="3406"/>
                  </a:cubicBezTo>
                  <a:cubicBezTo>
                    <a:pt x="2025" y="3168"/>
                    <a:pt x="1882" y="2858"/>
                    <a:pt x="1882" y="2525"/>
                  </a:cubicBezTo>
                  <a:cubicBezTo>
                    <a:pt x="1882" y="2382"/>
                    <a:pt x="1906" y="2239"/>
                    <a:pt x="1977" y="2096"/>
                  </a:cubicBezTo>
                  <a:lnTo>
                    <a:pt x="1453" y="1882"/>
                  </a:lnTo>
                  <a:cubicBezTo>
                    <a:pt x="1334" y="1834"/>
                    <a:pt x="1263" y="1715"/>
                    <a:pt x="1263" y="1596"/>
                  </a:cubicBezTo>
                  <a:cubicBezTo>
                    <a:pt x="1263" y="1453"/>
                    <a:pt x="1334" y="1334"/>
                    <a:pt x="1453" y="1287"/>
                  </a:cubicBezTo>
                  <a:lnTo>
                    <a:pt x="3025" y="667"/>
                  </a:lnTo>
                  <a:cubicBezTo>
                    <a:pt x="3061" y="644"/>
                    <a:pt x="3102" y="632"/>
                    <a:pt x="3144" y="632"/>
                  </a:cubicBezTo>
                  <a:close/>
                  <a:moveTo>
                    <a:pt x="1" y="1"/>
                  </a:moveTo>
                  <a:lnTo>
                    <a:pt x="1" y="6002"/>
                  </a:lnTo>
                  <a:cubicBezTo>
                    <a:pt x="1" y="6502"/>
                    <a:pt x="429" y="6931"/>
                    <a:pt x="953" y="6931"/>
                  </a:cubicBezTo>
                  <a:lnTo>
                    <a:pt x="9741" y="6931"/>
                  </a:lnTo>
                  <a:cubicBezTo>
                    <a:pt x="10241" y="6931"/>
                    <a:pt x="10669" y="6502"/>
                    <a:pt x="10669" y="6002"/>
                  </a:cubicBezTo>
                  <a:lnTo>
                    <a:pt x="10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9" name="Google Shape;1159;p17"/>
          <p:cNvSpPr/>
          <p:nvPr/>
        </p:nvSpPr>
        <p:spPr>
          <a:xfrm>
            <a:off x="4835491" y="4380309"/>
            <a:ext cx="100147" cy="86031"/>
          </a:xfrm>
          <a:custGeom>
            <a:rect b="b" l="l" r="r" t="t"/>
            <a:pathLst>
              <a:path extrusionOk="0" h="2517" w="2930">
                <a:moveTo>
                  <a:pt x="1648" y="636"/>
                </a:moveTo>
                <a:cubicBezTo>
                  <a:pt x="1975" y="636"/>
                  <a:pt x="2286" y="888"/>
                  <a:pt x="2286" y="1263"/>
                </a:cubicBezTo>
                <a:cubicBezTo>
                  <a:pt x="2286" y="1620"/>
                  <a:pt x="2001" y="1906"/>
                  <a:pt x="1667" y="1906"/>
                </a:cubicBezTo>
                <a:cubicBezTo>
                  <a:pt x="1096" y="1906"/>
                  <a:pt x="810" y="1215"/>
                  <a:pt x="1215" y="810"/>
                </a:cubicBezTo>
                <a:cubicBezTo>
                  <a:pt x="1343" y="690"/>
                  <a:pt x="1497" y="636"/>
                  <a:pt x="1648" y="636"/>
                </a:cubicBezTo>
                <a:close/>
                <a:moveTo>
                  <a:pt x="1596" y="1"/>
                </a:moveTo>
                <a:cubicBezTo>
                  <a:pt x="500" y="48"/>
                  <a:pt x="0" y="1406"/>
                  <a:pt x="810" y="2168"/>
                </a:cubicBezTo>
                <a:cubicBezTo>
                  <a:pt x="1058" y="2409"/>
                  <a:pt x="1361" y="2516"/>
                  <a:pt x="1660" y="2516"/>
                </a:cubicBezTo>
                <a:cubicBezTo>
                  <a:pt x="2306" y="2516"/>
                  <a:pt x="2929" y="2012"/>
                  <a:pt x="2929" y="1263"/>
                </a:cubicBezTo>
                <a:cubicBezTo>
                  <a:pt x="2929" y="1072"/>
                  <a:pt x="2882" y="882"/>
                  <a:pt x="2787" y="715"/>
                </a:cubicBezTo>
                <a:lnTo>
                  <a:pt x="2739" y="644"/>
                </a:lnTo>
                <a:cubicBezTo>
                  <a:pt x="2453" y="287"/>
                  <a:pt x="2048" y="48"/>
                  <a:pt x="15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17"/>
          <p:cNvSpPr/>
          <p:nvPr/>
        </p:nvSpPr>
        <p:spPr>
          <a:xfrm>
            <a:off x="4783401" y="4365680"/>
            <a:ext cx="367948" cy="165260"/>
          </a:xfrm>
          <a:custGeom>
            <a:rect b="b" l="l" r="r" t="t"/>
            <a:pathLst>
              <a:path extrusionOk="0" h="4835" w="10765">
                <a:moveTo>
                  <a:pt x="500" y="0"/>
                </a:moveTo>
                <a:cubicBezTo>
                  <a:pt x="191" y="500"/>
                  <a:pt x="0" y="1096"/>
                  <a:pt x="0" y="1691"/>
                </a:cubicBezTo>
                <a:cubicBezTo>
                  <a:pt x="24" y="3429"/>
                  <a:pt x="1429" y="4834"/>
                  <a:pt x="3167" y="4834"/>
                </a:cubicBezTo>
                <a:cubicBezTo>
                  <a:pt x="4001" y="4834"/>
                  <a:pt x="4811" y="4501"/>
                  <a:pt x="5382" y="3906"/>
                </a:cubicBezTo>
                <a:cubicBezTo>
                  <a:pt x="5978" y="4501"/>
                  <a:pt x="6763" y="4834"/>
                  <a:pt x="7573" y="4834"/>
                </a:cubicBezTo>
                <a:cubicBezTo>
                  <a:pt x="9335" y="4834"/>
                  <a:pt x="10740" y="3429"/>
                  <a:pt x="10764" y="1691"/>
                </a:cubicBezTo>
                <a:cubicBezTo>
                  <a:pt x="10764" y="1096"/>
                  <a:pt x="10574" y="500"/>
                  <a:pt x="10264" y="0"/>
                </a:cubicBezTo>
                <a:cubicBezTo>
                  <a:pt x="9883" y="262"/>
                  <a:pt x="9454" y="405"/>
                  <a:pt x="9002" y="405"/>
                </a:cubicBezTo>
                <a:cubicBezTo>
                  <a:pt x="9312" y="762"/>
                  <a:pt x="9502" y="1215"/>
                  <a:pt x="9502" y="1691"/>
                </a:cubicBezTo>
                <a:cubicBezTo>
                  <a:pt x="9454" y="2715"/>
                  <a:pt x="8621" y="3501"/>
                  <a:pt x="7597" y="3501"/>
                </a:cubicBezTo>
                <a:cubicBezTo>
                  <a:pt x="6573" y="3501"/>
                  <a:pt x="5739" y="2715"/>
                  <a:pt x="5716" y="1691"/>
                </a:cubicBezTo>
                <a:lnTo>
                  <a:pt x="5716" y="1643"/>
                </a:lnTo>
                <a:cubicBezTo>
                  <a:pt x="5597" y="1667"/>
                  <a:pt x="5501" y="1691"/>
                  <a:pt x="5382" y="1691"/>
                </a:cubicBezTo>
                <a:cubicBezTo>
                  <a:pt x="5287" y="1691"/>
                  <a:pt x="5168" y="1667"/>
                  <a:pt x="5073" y="1643"/>
                </a:cubicBezTo>
                <a:lnTo>
                  <a:pt x="5073" y="1691"/>
                </a:lnTo>
                <a:cubicBezTo>
                  <a:pt x="5092" y="2803"/>
                  <a:pt x="4185" y="3627"/>
                  <a:pt x="3162" y="3627"/>
                </a:cubicBezTo>
                <a:cubicBezTo>
                  <a:pt x="2936" y="3627"/>
                  <a:pt x="2705" y="3587"/>
                  <a:pt x="2477" y="3501"/>
                </a:cubicBezTo>
                <a:cubicBezTo>
                  <a:pt x="1215" y="3001"/>
                  <a:pt x="857" y="1405"/>
                  <a:pt x="1786" y="405"/>
                </a:cubicBezTo>
                <a:cubicBezTo>
                  <a:pt x="1334" y="405"/>
                  <a:pt x="881" y="262"/>
                  <a:pt x="5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17"/>
          <p:cNvSpPr/>
          <p:nvPr/>
        </p:nvSpPr>
        <p:spPr>
          <a:xfrm>
            <a:off x="4934784" y="4522896"/>
            <a:ext cx="65967" cy="60259"/>
          </a:xfrm>
          <a:custGeom>
            <a:rect b="b" l="l" r="r" t="t"/>
            <a:pathLst>
              <a:path extrusionOk="0" h="1763" w="1930">
                <a:moveTo>
                  <a:pt x="977" y="0"/>
                </a:moveTo>
                <a:cubicBezTo>
                  <a:pt x="667" y="215"/>
                  <a:pt x="358" y="381"/>
                  <a:pt x="1" y="500"/>
                </a:cubicBezTo>
                <a:lnTo>
                  <a:pt x="977" y="1762"/>
                </a:lnTo>
                <a:lnTo>
                  <a:pt x="1930" y="500"/>
                </a:lnTo>
                <a:cubicBezTo>
                  <a:pt x="1572" y="381"/>
                  <a:pt x="1263" y="215"/>
                  <a:pt x="9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17"/>
          <p:cNvSpPr/>
          <p:nvPr/>
        </p:nvSpPr>
        <p:spPr>
          <a:xfrm>
            <a:off x="4989336" y="4490323"/>
            <a:ext cx="162013" cy="100968"/>
          </a:xfrm>
          <a:custGeom>
            <a:rect b="b" l="l" r="r" t="t"/>
            <a:pathLst>
              <a:path extrusionOk="0" h="2954" w="4740">
                <a:moveTo>
                  <a:pt x="4739" y="1"/>
                </a:moveTo>
                <a:cubicBezTo>
                  <a:pt x="4025" y="1048"/>
                  <a:pt x="2834" y="1691"/>
                  <a:pt x="1572" y="1691"/>
                </a:cubicBezTo>
                <a:lnTo>
                  <a:pt x="1572" y="1668"/>
                </a:lnTo>
                <a:cubicBezTo>
                  <a:pt x="1358" y="1668"/>
                  <a:pt x="1167" y="1668"/>
                  <a:pt x="977" y="1620"/>
                </a:cubicBezTo>
                <a:lnTo>
                  <a:pt x="0" y="2954"/>
                </a:lnTo>
                <a:lnTo>
                  <a:pt x="3168" y="2954"/>
                </a:lnTo>
                <a:cubicBezTo>
                  <a:pt x="4025" y="2930"/>
                  <a:pt x="4739" y="2239"/>
                  <a:pt x="4739" y="1382"/>
                </a:cubicBezTo>
                <a:lnTo>
                  <a:pt x="47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17"/>
          <p:cNvSpPr/>
          <p:nvPr/>
        </p:nvSpPr>
        <p:spPr>
          <a:xfrm>
            <a:off x="4784187" y="4489502"/>
            <a:ext cx="162047" cy="101788"/>
          </a:xfrm>
          <a:custGeom>
            <a:rect b="b" l="l" r="r" t="t"/>
            <a:pathLst>
              <a:path extrusionOk="0" h="2978" w="4741">
                <a:moveTo>
                  <a:pt x="1" y="1"/>
                </a:moveTo>
                <a:lnTo>
                  <a:pt x="1" y="1382"/>
                </a:lnTo>
                <a:cubicBezTo>
                  <a:pt x="1" y="2263"/>
                  <a:pt x="715" y="2978"/>
                  <a:pt x="1597" y="2978"/>
                </a:cubicBezTo>
                <a:lnTo>
                  <a:pt x="4740" y="2978"/>
                </a:lnTo>
                <a:lnTo>
                  <a:pt x="3764" y="1644"/>
                </a:lnTo>
                <a:cubicBezTo>
                  <a:pt x="3549" y="1692"/>
                  <a:pt x="3359" y="1692"/>
                  <a:pt x="3168" y="1692"/>
                </a:cubicBezTo>
                <a:cubicBezTo>
                  <a:pt x="1882" y="1692"/>
                  <a:pt x="715" y="1072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4" name="Google Shape;1164;p17"/>
          <p:cNvGrpSpPr/>
          <p:nvPr/>
        </p:nvGrpSpPr>
        <p:grpSpPr>
          <a:xfrm>
            <a:off x="5571318" y="4239487"/>
            <a:ext cx="380150" cy="366341"/>
            <a:chOff x="5580843" y="4627616"/>
            <a:chExt cx="380150" cy="366341"/>
          </a:xfrm>
        </p:grpSpPr>
        <p:sp>
          <p:nvSpPr>
            <p:cNvPr id="1165" name="Google Shape;1165;p17"/>
            <p:cNvSpPr/>
            <p:nvPr/>
          </p:nvSpPr>
          <p:spPr>
            <a:xfrm>
              <a:off x="5695620" y="4950788"/>
              <a:ext cx="150631" cy="43169"/>
            </a:xfrm>
            <a:custGeom>
              <a:rect b="b" l="l" r="r" t="t"/>
              <a:pathLst>
                <a:path extrusionOk="0" h="1263" w="4407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119"/>
                    <a:pt x="119" y="1262"/>
                    <a:pt x="310" y="1262"/>
                  </a:cubicBezTo>
                  <a:lnTo>
                    <a:pt x="4073" y="1262"/>
                  </a:lnTo>
                  <a:cubicBezTo>
                    <a:pt x="4263" y="1262"/>
                    <a:pt x="4406" y="1119"/>
                    <a:pt x="4382" y="953"/>
                  </a:cubicBezTo>
                  <a:cubicBezTo>
                    <a:pt x="4406" y="429"/>
                    <a:pt x="3977" y="0"/>
                    <a:pt x="3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>
              <a:off x="5812823" y="4735898"/>
              <a:ext cx="141676" cy="171584"/>
            </a:xfrm>
            <a:custGeom>
              <a:rect b="b" l="l" r="r" t="t"/>
              <a:pathLst>
                <a:path extrusionOk="0" h="5020" w="4145">
                  <a:moveTo>
                    <a:pt x="1620" y="0"/>
                  </a:moveTo>
                  <a:lnTo>
                    <a:pt x="1620" y="1262"/>
                  </a:lnTo>
                  <a:lnTo>
                    <a:pt x="1310" y="1262"/>
                  </a:lnTo>
                  <a:cubicBezTo>
                    <a:pt x="1298" y="1261"/>
                    <a:pt x="1286" y="1260"/>
                    <a:pt x="1274" y="1260"/>
                  </a:cubicBezTo>
                  <a:cubicBezTo>
                    <a:pt x="1124" y="1260"/>
                    <a:pt x="1001" y="1395"/>
                    <a:pt x="1001" y="1572"/>
                  </a:cubicBezTo>
                  <a:lnTo>
                    <a:pt x="1" y="1572"/>
                  </a:lnTo>
                  <a:cubicBezTo>
                    <a:pt x="48" y="1762"/>
                    <a:pt x="48" y="2001"/>
                    <a:pt x="1" y="2191"/>
                  </a:cubicBezTo>
                  <a:lnTo>
                    <a:pt x="1001" y="2191"/>
                  </a:lnTo>
                  <a:cubicBezTo>
                    <a:pt x="1001" y="2368"/>
                    <a:pt x="1124" y="2503"/>
                    <a:pt x="1274" y="2503"/>
                  </a:cubicBezTo>
                  <a:cubicBezTo>
                    <a:pt x="1286" y="2503"/>
                    <a:pt x="1298" y="2502"/>
                    <a:pt x="1310" y="2501"/>
                  </a:cubicBezTo>
                  <a:lnTo>
                    <a:pt x="1620" y="2501"/>
                  </a:lnTo>
                  <a:lnTo>
                    <a:pt x="1620" y="4072"/>
                  </a:lnTo>
                  <a:cubicBezTo>
                    <a:pt x="1620" y="4704"/>
                    <a:pt x="2090" y="5019"/>
                    <a:pt x="2561" y="5019"/>
                  </a:cubicBezTo>
                  <a:cubicBezTo>
                    <a:pt x="3031" y="5019"/>
                    <a:pt x="3501" y="4704"/>
                    <a:pt x="3501" y="4072"/>
                  </a:cubicBezTo>
                  <a:lnTo>
                    <a:pt x="3501" y="2501"/>
                  </a:lnTo>
                  <a:lnTo>
                    <a:pt x="3811" y="2501"/>
                  </a:lnTo>
                  <a:cubicBezTo>
                    <a:pt x="3823" y="2502"/>
                    <a:pt x="3835" y="2503"/>
                    <a:pt x="3848" y="2503"/>
                  </a:cubicBezTo>
                  <a:cubicBezTo>
                    <a:pt x="4001" y="2503"/>
                    <a:pt x="4144" y="2368"/>
                    <a:pt x="4144" y="2191"/>
                  </a:cubicBezTo>
                  <a:lnTo>
                    <a:pt x="4144" y="1572"/>
                  </a:lnTo>
                  <a:cubicBezTo>
                    <a:pt x="4122" y="1395"/>
                    <a:pt x="4018" y="1260"/>
                    <a:pt x="3852" y="1260"/>
                  </a:cubicBezTo>
                  <a:cubicBezTo>
                    <a:pt x="3839" y="1260"/>
                    <a:pt x="3825" y="1261"/>
                    <a:pt x="3811" y="1262"/>
                  </a:cubicBezTo>
                  <a:lnTo>
                    <a:pt x="3501" y="1262"/>
                  </a:lnTo>
                  <a:lnTo>
                    <a:pt x="3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>
              <a:off x="5839689" y="4649594"/>
              <a:ext cx="121305" cy="65181"/>
            </a:xfrm>
            <a:custGeom>
              <a:rect b="b" l="l" r="r" t="t"/>
              <a:pathLst>
                <a:path extrusionOk="0" h="1907" w="3549">
                  <a:moveTo>
                    <a:pt x="834" y="1"/>
                  </a:moveTo>
                  <a:cubicBezTo>
                    <a:pt x="1" y="1"/>
                    <a:pt x="1" y="1263"/>
                    <a:pt x="834" y="1263"/>
                  </a:cubicBezTo>
                  <a:lnTo>
                    <a:pt x="834" y="1906"/>
                  </a:lnTo>
                  <a:lnTo>
                    <a:pt x="2715" y="1906"/>
                  </a:lnTo>
                  <a:lnTo>
                    <a:pt x="2715" y="1263"/>
                  </a:lnTo>
                  <a:cubicBezTo>
                    <a:pt x="3549" y="1263"/>
                    <a:pt x="3549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>
              <a:off x="5742002" y="4779034"/>
              <a:ext cx="50518" cy="43169"/>
            </a:xfrm>
            <a:custGeom>
              <a:rect b="b" l="l" r="r" t="t"/>
              <a:pathLst>
                <a:path extrusionOk="0" h="1263" w="1478">
                  <a:moveTo>
                    <a:pt x="834" y="0"/>
                  </a:moveTo>
                  <a:cubicBezTo>
                    <a:pt x="287" y="0"/>
                    <a:pt x="1" y="691"/>
                    <a:pt x="406" y="1072"/>
                  </a:cubicBezTo>
                  <a:cubicBezTo>
                    <a:pt x="530" y="1204"/>
                    <a:pt x="687" y="1263"/>
                    <a:pt x="843" y="1263"/>
                  </a:cubicBezTo>
                  <a:cubicBezTo>
                    <a:pt x="1164" y="1263"/>
                    <a:pt x="1477" y="1012"/>
                    <a:pt x="1477" y="643"/>
                  </a:cubicBezTo>
                  <a:cubicBezTo>
                    <a:pt x="1477" y="286"/>
                    <a:pt x="1192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>
              <a:off x="5588158" y="4735898"/>
              <a:ext cx="140856" cy="171584"/>
            </a:xfrm>
            <a:custGeom>
              <a:rect b="b" l="l" r="r" t="t"/>
              <a:pathLst>
                <a:path extrusionOk="0" h="5020" w="4121">
                  <a:moveTo>
                    <a:pt x="620" y="0"/>
                  </a:moveTo>
                  <a:lnTo>
                    <a:pt x="620" y="1262"/>
                  </a:lnTo>
                  <a:lnTo>
                    <a:pt x="310" y="1262"/>
                  </a:lnTo>
                  <a:cubicBezTo>
                    <a:pt x="120" y="1262"/>
                    <a:pt x="1" y="1405"/>
                    <a:pt x="1" y="1572"/>
                  </a:cubicBezTo>
                  <a:lnTo>
                    <a:pt x="1" y="2191"/>
                  </a:lnTo>
                  <a:cubicBezTo>
                    <a:pt x="1" y="2358"/>
                    <a:pt x="120" y="2501"/>
                    <a:pt x="310" y="2501"/>
                  </a:cubicBezTo>
                  <a:lnTo>
                    <a:pt x="620" y="2501"/>
                  </a:lnTo>
                  <a:lnTo>
                    <a:pt x="620" y="4072"/>
                  </a:lnTo>
                  <a:cubicBezTo>
                    <a:pt x="620" y="4704"/>
                    <a:pt x="1090" y="5019"/>
                    <a:pt x="1561" y="5019"/>
                  </a:cubicBezTo>
                  <a:cubicBezTo>
                    <a:pt x="2031" y="5019"/>
                    <a:pt x="2501" y="4704"/>
                    <a:pt x="2501" y="4072"/>
                  </a:cubicBezTo>
                  <a:lnTo>
                    <a:pt x="2501" y="2501"/>
                  </a:lnTo>
                  <a:lnTo>
                    <a:pt x="2811" y="2501"/>
                  </a:lnTo>
                  <a:cubicBezTo>
                    <a:pt x="2978" y="2501"/>
                    <a:pt x="3121" y="2358"/>
                    <a:pt x="3121" y="2191"/>
                  </a:cubicBezTo>
                  <a:lnTo>
                    <a:pt x="4121" y="2191"/>
                  </a:lnTo>
                  <a:cubicBezTo>
                    <a:pt x="4073" y="1977"/>
                    <a:pt x="4073" y="1762"/>
                    <a:pt x="4121" y="1572"/>
                  </a:cubicBezTo>
                  <a:lnTo>
                    <a:pt x="3121" y="1572"/>
                  </a:lnTo>
                  <a:cubicBezTo>
                    <a:pt x="3121" y="1405"/>
                    <a:pt x="2978" y="1262"/>
                    <a:pt x="2811" y="1262"/>
                  </a:cubicBezTo>
                  <a:lnTo>
                    <a:pt x="2501" y="1262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>
              <a:off x="5580843" y="4649594"/>
              <a:ext cx="121305" cy="65181"/>
            </a:xfrm>
            <a:custGeom>
              <a:rect b="b" l="l" r="r" t="t"/>
              <a:pathLst>
                <a:path extrusionOk="0" h="1907" w="3549">
                  <a:moveTo>
                    <a:pt x="834" y="1"/>
                  </a:moveTo>
                  <a:cubicBezTo>
                    <a:pt x="1" y="1"/>
                    <a:pt x="1" y="1263"/>
                    <a:pt x="834" y="1263"/>
                  </a:cubicBezTo>
                  <a:lnTo>
                    <a:pt x="834" y="1906"/>
                  </a:lnTo>
                  <a:lnTo>
                    <a:pt x="2715" y="1906"/>
                  </a:lnTo>
                  <a:lnTo>
                    <a:pt x="2715" y="1263"/>
                  </a:lnTo>
                  <a:cubicBezTo>
                    <a:pt x="3549" y="1263"/>
                    <a:pt x="3549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>
              <a:off x="5749351" y="4627616"/>
              <a:ext cx="43169" cy="135182"/>
            </a:xfrm>
            <a:custGeom>
              <a:rect b="b" l="l" r="r" t="t"/>
              <a:pathLst>
                <a:path extrusionOk="0" h="3955" w="1263">
                  <a:moveTo>
                    <a:pt x="643" y="1"/>
                  </a:moveTo>
                  <a:cubicBezTo>
                    <a:pt x="286" y="1"/>
                    <a:pt x="0" y="287"/>
                    <a:pt x="0" y="620"/>
                  </a:cubicBezTo>
                  <a:lnTo>
                    <a:pt x="0" y="3954"/>
                  </a:lnTo>
                  <a:cubicBezTo>
                    <a:pt x="191" y="3835"/>
                    <a:pt x="411" y="3775"/>
                    <a:pt x="631" y="3775"/>
                  </a:cubicBezTo>
                  <a:cubicBezTo>
                    <a:pt x="852" y="3775"/>
                    <a:pt x="1072" y="3835"/>
                    <a:pt x="1262" y="3954"/>
                  </a:cubicBezTo>
                  <a:lnTo>
                    <a:pt x="1262" y="620"/>
                  </a:lnTo>
                  <a:cubicBezTo>
                    <a:pt x="1262" y="287"/>
                    <a:pt x="977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>
              <a:off x="5749351" y="4836832"/>
              <a:ext cx="43169" cy="92833"/>
            </a:xfrm>
            <a:custGeom>
              <a:rect b="b" l="l" r="r" t="t"/>
              <a:pathLst>
                <a:path extrusionOk="0" h="2716" w="1263">
                  <a:moveTo>
                    <a:pt x="0" y="0"/>
                  </a:moveTo>
                  <a:lnTo>
                    <a:pt x="0" y="2715"/>
                  </a:lnTo>
                  <a:lnTo>
                    <a:pt x="1262" y="2715"/>
                  </a:lnTo>
                  <a:lnTo>
                    <a:pt x="1262" y="0"/>
                  </a:lnTo>
                  <a:cubicBezTo>
                    <a:pt x="1072" y="119"/>
                    <a:pt x="857" y="191"/>
                    <a:pt x="643" y="191"/>
                  </a:cubicBezTo>
                  <a:cubicBezTo>
                    <a:pt x="405" y="191"/>
                    <a:pt x="191" y="11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3" name="Google Shape;1173;p17"/>
          <p:cNvGrpSpPr/>
          <p:nvPr/>
        </p:nvGrpSpPr>
        <p:grpSpPr>
          <a:xfrm>
            <a:off x="6371222" y="4232993"/>
            <a:ext cx="370374" cy="375262"/>
            <a:chOff x="6371222" y="4621122"/>
            <a:chExt cx="370374" cy="375262"/>
          </a:xfrm>
        </p:grpSpPr>
        <p:sp>
          <p:nvSpPr>
            <p:cNvPr id="1174" name="Google Shape;1174;p17"/>
            <p:cNvSpPr/>
            <p:nvPr/>
          </p:nvSpPr>
          <p:spPr>
            <a:xfrm>
              <a:off x="6577977" y="4756235"/>
              <a:ext cx="76529" cy="64874"/>
            </a:xfrm>
            <a:custGeom>
              <a:rect b="b" l="l" r="r" t="t"/>
              <a:pathLst>
                <a:path extrusionOk="0" h="1898" w="2239">
                  <a:moveTo>
                    <a:pt x="1286" y="1"/>
                  </a:moveTo>
                  <a:cubicBezTo>
                    <a:pt x="429" y="1"/>
                    <a:pt x="0" y="1025"/>
                    <a:pt x="596" y="1620"/>
                  </a:cubicBezTo>
                  <a:cubicBezTo>
                    <a:pt x="787" y="1812"/>
                    <a:pt x="1026" y="1897"/>
                    <a:pt x="1262" y="1897"/>
                  </a:cubicBezTo>
                  <a:cubicBezTo>
                    <a:pt x="1757" y="1897"/>
                    <a:pt x="2239" y="1518"/>
                    <a:pt x="2239" y="953"/>
                  </a:cubicBezTo>
                  <a:cubicBezTo>
                    <a:pt x="2215" y="429"/>
                    <a:pt x="1810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>
              <a:off x="6459133" y="4647987"/>
              <a:ext cx="195373" cy="112350"/>
            </a:xfrm>
            <a:custGeom>
              <a:rect b="b" l="l" r="r" t="t"/>
              <a:pathLst>
                <a:path extrusionOk="0" h="3287" w="5716">
                  <a:moveTo>
                    <a:pt x="2858" y="0"/>
                  </a:moveTo>
                  <a:cubicBezTo>
                    <a:pt x="1263" y="0"/>
                    <a:pt x="0" y="1286"/>
                    <a:pt x="0" y="2858"/>
                  </a:cubicBezTo>
                  <a:cubicBezTo>
                    <a:pt x="284" y="2639"/>
                    <a:pt x="616" y="2535"/>
                    <a:pt x="945" y="2535"/>
                  </a:cubicBezTo>
                  <a:cubicBezTo>
                    <a:pt x="1473" y="2535"/>
                    <a:pt x="1993" y="2802"/>
                    <a:pt x="2287" y="3287"/>
                  </a:cubicBezTo>
                  <a:cubicBezTo>
                    <a:pt x="2465" y="3215"/>
                    <a:pt x="2656" y="3179"/>
                    <a:pt x="2846" y="3179"/>
                  </a:cubicBezTo>
                  <a:cubicBezTo>
                    <a:pt x="3037" y="3179"/>
                    <a:pt x="3227" y="3215"/>
                    <a:pt x="3406" y="3287"/>
                  </a:cubicBezTo>
                  <a:cubicBezTo>
                    <a:pt x="3714" y="2802"/>
                    <a:pt x="4230" y="2535"/>
                    <a:pt x="4759" y="2535"/>
                  </a:cubicBezTo>
                  <a:cubicBezTo>
                    <a:pt x="5089" y="2535"/>
                    <a:pt x="5423" y="2639"/>
                    <a:pt x="5716" y="2858"/>
                  </a:cubicBezTo>
                  <a:cubicBezTo>
                    <a:pt x="5716" y="1286"/>
                    <a:pt x="4430" y="0"/>
                    <a:pt x="2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>
              <a:off x="6447717" y="4756235"/>
              <a:ext cx="76563" cy="64874"/>
            </a:xfrm>
            <a:custGeom>
              <a:rect b="b" l="l" r="r" t="t"/>
              <a:pathLst>
                <a:path extrusionOk="0" h="1898" w="2240">
                  <a:moveTo>
                    <a:pt x="1287" y="1"/>
                  </a:moveTo>
                  <a:cubicBezTo>
                    <a:pt x="430" y="1"/>
                    <a:pt x="1" y="1025"/>
                    <a:pt x="596" y="1620"/>
                  </a:cubicBezTo>
                  <a:cubicBezTo>
                    <a:pt x="788" y="1812"/>
                    <a:pt x="1027" y="1897"/>
                    <a:pt x="1262" y="1897"/>
                  </a:cubicBezTo>
                  <a:cubicBezTo>
                    <a:pt x="1758" y="1897"/>
                    <a:pt x="2240" y="1518"/>
                    <a:pt x="2240" y="953"/>
                  </a:cubicBezTo>
                  <a:cubicBezTo>
                    <a:pt x="2216" y="429"/>
                    <a:pt x="1811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>
              <a:off x="6459133" y="4778008"/>
              <a:ext cx="195373" cy="151657"/>
            </a:xfrm>
            <a:custGeom>
              <a:rect b="b" l="l" r="r" t="t"/>
              <a:pathLst>
                <a:path extrusionOk="0" h="4437" w="5716">
                  <a:moveTo>
                    <a:pt x="2100" y="3026"/>
                  </a:moveTo>
                  <a:cubicBezTo>
                    <a:pt x="2144" y="3026"/>
                    <a:pt x="2190" y="3035"/>
                    <a:pt x="2239" y="3055"/>
                  </a:cubicBezTo>
                  <a:cubicBezTo>
                    <a:pt x="2429" y="3126"/>
                    <a:pt x="2638" y="3162"/>
                    <a:pt x="2849" y="3162"/>
                  </a:cubicBezTo>
                  <a:cubicBezTo>
                    <a:pt x="3061" y="3162"/>
                    <a:pt x="3275" y="3126"/>
                    <a:pt x="3477" y="3055"/>
                  </a:cubicBezTo>
                  <a:cubicBezTo>
                    <a:pt x="3515" y="3036"/>
                    <a:pt x="3555" y="3027"/>
                    <a:pt x="3596" y="3027"/>
                  </a:cubicBezTo>
                  <a:cubicBezTo>
                    <a:pt x="3712" y="3027"/>
                    <a:pt x="3829" y="3098"/>
                    <a:pt x="3882" y="3222"/>
                  </a:cubicBezTo>
                  <a:cubicBezTo>
                    <a:pt x="3954" y="3364"/>
                    <a:pt x="3882" y="3555"/>
                    <a:pt x="3715" y="3626"/>
                  </a:cubicBezTo>
                  <a:lnTo>
                    <a:pt x="3715" y="3650"/>
                  </a:lnTo>
                  <a:cubicBezTo>
                    <a:pt x="3442" y="3757"/>
                    <a:pt x="3144" y="3811"/>
                    <a:pt x="2846" y="3811"/>
                  </a:cubicBezTo>
                  <a:cubicBezTo>
                    <a:pt x="2549" y="3811"/>
                    <a:pt x="2251" y="3757"/>
                    <a:pt x="1977" y="3650"/>
                  </a:cubicBezTo>
                  <a:cubicBezTo>
                    <a:pt x="1642" y="3504"/>
                    <a:pt x="1786" y="3026"/>
                    <a:pt x="2100" y="3026"/>
                  </a:cubicBezTo>
                  <a:close/>
                  <a:moveTo>
                    <a:pt x="2846" y="1"/>
                  </a:moveTo>
                  <a:cubicBezTo>
                    <a:pt x="2727" y="1"/>
                    <a:pt x="2608" y="18"/>
                    <a:pt x="2501" y="54"/>
                  </a:cubicBezTo>
                  <a:cubicBezTo>
                    <a:pt x="2525" y="149"/>
                    <a:pt x="2525" y="221"/>
                    <a:pt x="2525" y="316"/>
                  </a:cubicBezTo>
                  <a:cubicBezTo>
                    <a:pt x="2525" y="1173"/>
                    <a:pt x="1810" y="1888"/>
                    <a:pt x="953" y="1888"/>
                  </a:cubicBezTo>
                  <a:cubicBezTo>
                    <a:pt x="596" y="1888"/>
                    <a:pt x="262" y="1769"/>
                    <a:pt x="0" y="1578"/>
                  </a:cubicBezTo>
                  <a:lnTo>
                    <a:pt x="0" y="1578"/>
                  </a:lnTo>
                  <a:cubicBezTo>
                    <a:pt x="0" y="3150"/>
                    <a:pt x="1263" y="4436"/>
                    <a:pt x="2858" y="4436"/>
                  </a:cubicBezTo>
                  <a:cubicBezTo>
                    <a:pt x="4430" y="4436"/>
                    <a:pt x="5716" y="3150"/>
                    <a:pt x="5716" y="1578"/>
                  </a:cubicBezTo>
                  <a:lnTo>
                    <a:pt x="5716" y="1578"/>
                  </a:lnTo>
                  <a:cubicBezTo>
                    <a:pt x="5430" y="1769"/>
                    <a:pt x="5097" y="1888"/>
                    <a:pt x="4763" y="1888"/>
                  </a:cubicBezTo>
                  <a:cubicBezTo>
                    <a:pt x="3882" y="1888"/>
                    <a:pt x="3168" y="1173"/>
                    <a:pt x="3168" y="316"/>
                  </a:cubicBezTo>
                  <a:cubicBezTo>
                    <a:pt x="3168" y="221"/>
                    <a:pt x="3168" y="149"/>
                    <a:pt x="3192" y="54"/>
                  </a:cubicBezTo>
                  <a:cubicBezTo>
                    <a:pt x="3084" y="18"/>
                    <a:pt x="2965" y="1"/>
                    <a:pt x="2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>
              <a:off x="6377511" y="4621122"/>
              <a:ext cx="129679" cy="131901"/>
            </a:xfrm>
            <a:custGeom>
              <a:rect b="b" l="l" r="r" t="t"/>
              <a:pathLst>
                <a:path extrusionOk="0" h="3859" w="3794">
                  <a:moveTo>
                    <a:pt x="2296" y="0"/>
                  </a:moveTo>
                  <a:cubicBezTo>
                    <a:pt x="1016" y="0"/>
                    <a:pt x="1" y="1377"/>
                    <a:pt x="626" y="2668"/>
                  </a:cubicBezTo>
                  <a:cubicBezTo>
                    <a:pt x="412" y="3049"/>
                    <a:pt x="388" y="3501"/>
                    <a:pt x="602" y="3858"/>
                  </a:cubicBezTo>
                  <a:cubicBezTo>
                    <a:pt x="912" y="3573"/>
                    <a:pt x="1317" y="3406"/>
                    <a:pt x="1745" y="3334"/>
                  </a:cubicBezTo>
                  <a:cubicBezTo>
                    <a:pt x="1841" y="2072"/>
                    <a:pt x="2650" y="953"/>
                    <a:pt x="3793" y="429"/>
                  </a:cubicBezTo>
                  <a:cubicBezTo>
                    <a:pt x="3579" y="239"/>
                    <a:pt x="3293" y="143"/>
                    <a:pt x="3008" y="143"/>
                  </a:cubicBezTo>
                  <a:cubicBezTo>
                    <a:pt x="2767" y="45"/>
                    <a:pt x="2527" y="0"/>
                    <a:pt x="2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>
              <a:off x="6371222" y="4888102"/>
              <a:ext cx="174215" cy="108282"/>
            </a:xfrm>
            <a:custGeom>
              <a:rect b="b" l="l" r="r" t="t"/>
              <a:pathLst>
                <a:path extrusionOk="0" h="3168" w="5097">
                  <a:moveTo>
                    <a:pt x="2334" y="1"/>
                  </a:moveTo>
                  <a:cubicBezTo>
                    <a:pt x="977" y="286"/>
                    <a:pt x="0" y="1453"/>
                    <a:pt x="0" y="2858"/>
                  </a:cubicBezTo>
                  <a:cubicBezTo>
                    <a:pt x="0" y="3025"/>
                    <a:pt x="143" y="3168"/>
                    <a:pt x="310" y="3168"/>
                  </a:cubicBezTo>
                  <a:lnTo>
                    <a:pt x="5097" y="3168"/>
                  </a:lnTo>
                  <a:lnTo>
                    <a:pt x="5097" y="1834"/>
                  </a:lnTo>
                  <a:cubicBezTo>
                    <a:pt x="3930" y="1715"/>
                    <a:pt x="2906" y="1025"/>
                    <a:pt x="2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>
              <a:off x="6567381" y="4888102"/>
              <a:ext cx="174215" cy="108282"/>
            </a:xfrm>
            <a:custGeom>
              <a:rect b="b" l="l" r="r" t="t"/>
              <a:pathLst>
                <a:path extrusionOk="0" h="3168" w="5097">
                  <a:moveTo>
                    <a:pt x="2763" y="1"/>
                  </a:moveTo>
                  <a:cubicBezTo>
                    <a:pt x="2215" y="1025"/>
                    <a:pt x="1168" y="1715"/>
                    <a:pt x="1" y="1834"/>
                  </a:cubicBezTo>
                  <a:lnTo>
                    <a:pt x="1" y="3168"/>
                  </a:lnTo>
                  <a:lnTo>
                    <a:pt x="4787" y="3168"/>
                  </a:lnTo>
                  <a:cubicBezTo>
                    <a:pt x="4954" y="3168"/>
                    <a:pt x="5097" y="3025"/>
                    <a:pt x="5097" y="2858"/>
                  </a:cubicBezTo>
                  <a:cubicBezTo>
                    <a:pt x="5097" y="1453"/>
                    <a:pt x="4121" y="286"/>
                    <a:pt x="2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>
              <a:off x="6603201" y="4626010"/>
              <a:ext cx="114811" cy="125372"/>
            </a:xfrm>
            <a:custGeom>
              <a:rect b="b" l="l" r="r" t="t"/>
              <a:pathLst>
                <a:path extrusionOk="0" h="3668" w="3359">
                  <a:moveTo>
                    <a:pt x="763" y="0"/>
                  </a:moveTo>
                  <a:cubicBezTo>
                    <a:pt x="501" y="0"/>
                    <a:pt x="215" y="96"/>
                    <a:pt x="1" y="262"/>
                  </a:cubicBezTo>
                  <a:cubicBezTo>
                    <a:pt x="1191" y="786"/>
                    <a:pt x="2001" y="1905"/>
                    <a:pt x="2120" y="3191"/>
                  </a:cubicBezTo>
                  <a:cubicBezTo>
                    <a:pt x="2501" y="3263"/>
                    <a:pt x="2882" y="3406"/>
                    <a:pt x="3216" y="3668"/>
                  </a:cubicBezTo>
                  <a:cubicBezTo>
                    <a:pt x="3358" y="3310"/>
                    <a:pt x="3335" y="2882"/>
                    <a:pt x="3144" y="2525"/>
                  </a:cubicBezTo>
                  <a:cubicBezTo>
                    <a:pt x="3239" y="2334"/>
                    <a:pt x="3311" y="2120"/>
                    <a:pt x="3311" y="1905"/>
                  </a:cubicBezTo>
                  <a:cubicBezTo>
                    <a:pt x="2596" y="1096"/>
                    <a:pt x="1739" y="453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>
              <a:off x="6671561" y="4757056"/>
              <a:ext cx="64361" cy="106676"/>
            </a:xfrm>
            <a:custGeom>
              <a:rect b="b" l="l" r="r" t="t"/>
              <a:pathLst>
                <a:path extrusionOk="0" h="3121" w="1883">
                  <a:moveTo>
                    <a:pt x="120" y="0"/>
                  </a:moveTo>
                  <a:lnTo>
                    <a:pt x="120" y="2191"/>
                  </a:lnTo>
                  <a:cubicBezTo>
                    <a:pt x="120" y="2501"/>
                    <a:pt x="72" y="2810"/>
                    <a:pt x="1" y="3120"/>
                  </a:cubicBezTo>
                  <a:cubicBezTo>
                    <a:pt x="1787" y="2930"/>
                    <a:pt x="1882" y="358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>
              <a:off x="6376930" y="4757056"/>
              <a:ext cx="64327" cy="106676"/>
            </a:xfrm>
            <a:custGeom>
              <a:rect b="b" l="l" r="r" t="t"/>
              <a:pathLst>
                <a:path extrusionOk="0" h="3121" w="1882">
                  <a:moveTo>
                    <a:pt x="1762" y="0"/>
                  </a:moveTo>
                  <a:cubicBezTo>
                    <a:pt x="0" y="358"/>
                    <a:pt x="95" y="2930"/>
                    <a:pt x="1881" y="3120"/>
                  </a:cubicBezTo>
                  <a:cubicBezTo>
                    <a:pt x="1810" y="2810"/>
                    <a:pt x="1762" y="2501"/>
                    <a:pt x="1762" y="2191"/>
                  </a:cubicBezTo>
                  <a:lnTo>
                    <a:pt x="1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4" name="Google Shape;1184;p17"/>
          <p:cNvGrpSpPr/>
          <p:nvPr/>
        </p:nvGrpSpPr>
        <p:grpSpPr>
          <a:xfrm>
            <a:off x="7156712" y="4239692"/>
            <a:ext cx="386678" cy="366136"/>
            <a:chOff x="7156712" y="4627821"/>
            <a:chExt cx="386678" cy="366136"/>
          </a:xfrm>
        </p:grpSpPr>
        <p:sp>
          <p:nvSpPr>
            <p:cNvPr id="1185" name="Google Shape;1185;p17"/>
            <p:cNvSpPr/>
            <p:nvPr/>
          </p:nvSpPr>
          <p:spPr>
            <a:xfrm>
              <a:off x="7453805" y="4770078"/>
              <a:ext cx="89586" cy="159586"/>
            </a:xfrm>
            <a:custGeom>
              <a:rect b="b" l="l" r="r" t="t"/>
              <a:pathLst>
                <a:path extrusionOk="0" h="4669" w="2621">
                  <a:moveTo>
                    <a:pt x="1620" y="0"/>
                  </a:moveTo>
                  <a:cubicBezTo>
                    <a:pt x="1501" y="119"/>
                    <a:pt x="1358" y="215"/>
                    <a:pt x="1215" y="286"/>
                  </a:cubicBezTo>
                  <a:lnTo>
                    <a:pt x="1001" y="381"/>
                  </a:lnTo>
                  <a:lnTo>
                    <a:pt x="1001" y="2834"/>
                  </a:lnTo>
                  <a:cubicBezTo>
                    <a:pt x="1" y="3192"/>
                    <a:pt x="263" y="4668"/>
                    <a:pt x="1310" y="4668"/>
                  </a:cubicBezTo>
                  <a:cubicBezTo>
                    <a:pt x="2382" y="4668"/>
                    <a:pt x="2620" y="3192"/>
                    <a:pt x="1620" y="2834"/>
                  </a:cubicBezTo>
                  <a:lnTo>
                    <a:pt x="1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>
              <a:off x="7156712" y="4627821"/>
              <a:ext cx="350858" cy="193561"/>
            </a:xfrm>
            <a:custGeom>
              <a:rect b="b" l="l" r="r" t="t"/>
              <a:pathLst>
                <a:path extrusionOk="0" h="5663" w="10265">
                  <a:moveTo>
                    <a:pt x="5278" y="1"/>
                  </a:moveTo>
                  <a:cubicBezTo>
                    <a:pt x="4841" y="1"/>
                    <a:pt x="4406" y="102"/>
                    <a:pt x="4001" y="304"/>
                  </a:cubicBezTo>
                  <a:lnTo>
                    <a:pt x="929" y="1829"/>
                  </a:lnTo>
                  <a:cubicBezTo>
                    <a:pt x="0" y="2186"/>
                    <a:pt x="0" y="3496"/>
                    <a:pt x="929" y="3877"/>
                  </a:cubicBezTo>
                  <a:lnTo>
                    <a:pt x="4001" y="5377"/>
                  </a:lnTo>
                  <a:cubicBezTo>
                    <a:pt x="4406" y="5567"/>
                    <a:pt x="4841" y="5663"/>
                    <a:pt x="5278" y="5663"/>
                  </a:cubicBezTo>
                  <a:cubicBezTo>
                    <a:pt x="5716" y="5663"/>
                    <a:pt x="6156" y="5567"/>
                    <a:pt x="6573" y="5377"/>
                  </a:cubicBezTo>
                  <a:lnTo>
                    <a:pt x="9621" y="3877"/>
                  </a:lnTo>
                  <a:cubicBezTo>
                    <a:pt x="9931" y="3734"/>
                    <a:pt x="10145" y="3472"/>
                    <a:pt x="10264" y="3162"/>
                  </a:cubicBezTo>
                  <a:lnTo>
                    <a:pt x="6454" y="3162"/>
                  </a:lnTo>
                  <a:cubicBezTo>
                    <a:pt x="6236" y="3555"/>
                    <a:pt x="5819" y="3787"/>
                    <a:pt x="5384" y="3787"/>
                  </a:cubicBezTo>
                  <a:cubicBezTo>
                    <a:pt x="5344" y="3787"/>
                    <a:pt x="5304" y="3785"/>
                    <a:pt x="5263" y="3781"/>
                  </a:cubicBezTo>
                  <a:lnTo>
                    <a:pt x="5287" y="3781"/>
                  </a:lnTo>
                  <a:cubicBezTo>
                    <a:pt x="4573" y="3781"/>
                    <a:pt x="4025" y="3377"/>
                    <a:pt x="4025" y="2853"/>
                  </a:cubicBezTo>
                  <a:cubicBezTo>
                    <a:pt x="4025" y="2329"/>
                    <a:pt x="4573" y="1900"/>
                    <a:pt x="5287" y="1900"/>
                  </a:cubicBezTo>
                  <a:cubicBezTo>
                    <a:pt x="5309" y="1899"/>
                    <a:pt x="5331" y="1898"/>
                    <a:pt x="5352" y="1898"/>
                  </a:cubicBezTo>
                  <a:cubicBezTo>
                    <a:pt x="5804" y="1898"/>
                    <a:pt x="6228" y="2134"/>
                    <a:pt x="6478" y="2543"/>
                  </a:cubicBezTo>
                  <a:lnTo>
                    <a:pt x="10264" y="2543"/>
                  </a:lnTo>
                  <a:cubicBezTo>
                    <a:pt x="10169" y="2233"/>
                    <a:pt x="9931" y="1972"/>
                    <a:pt x="9645" y="1829"/>
                  </a:cubicBezTo>
                  <a:lnTo>
                    <a:pt x="6573" y="304"/>
                  </a:lnTo>
                  <a:cubicBezTo>
                    <a:pt x="6156" y="102"/>
                    <a:pt x="5716" y="1"/>
                    <a:pt x="5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>
              <a:off x="7315444" y="4714741"/>
              <a:ext cx="43169" cy="21192"/>
            </a:xfrm>
            <a:custGeom>
              <a:rect b="b" l="l" r="r" t="t"/>
              <a:pathLst>
                <a:path extrusionOk="0" h="620" w="1263">
                  <a:moveTo>
                    <a:pt x="619" y="0"/>
                  </a:moveTo>
                  <a:cubicBezTo>
                    <a:pt x="623" y="0"/>
                    <a:pt x="627" y="0"/>
                    <a:pt x="631" y="0"/>
                  </a:cubicBezTo>
                  <a:lnTo>
                    <a:pt x="631" y="0"/>
                  </a:lnTo>
                  <a:cubicBezTo>
                    <a:pt x="635" y="0"/>
                    <a:pt x="639" y="0"/>
                    <a:pt x="643" y="0"/>
                  </a:cubicBezTo>
                  <a:close/>
                  <a:moveTo>
                    <a:pt x="631" y="0"/>
                  </a:moveTo>
                  <a:cubicBezTo>
                    <a:pt x="257" y="4"/>
                    <a:pt x="0" y="192"/>
                    <a:pt x="0" y="310"/>
                  </a:cubicBezTo>
                  <a:cubicBezTo>
                    <a:pt x="0" y="429"/>
                    <a:pt x="262" y="619"/>
                    <a:pt x="643" y="619"/>
                  </a:cubicBezTo>
                  <a:cubicBezTo>
                    <a:pt x="1024" y="619"/>
                    <a:pt x="1262" y="429"/>
                    <a:pt x="1262" y="310"/>
                  </a:cubicBezTo>
                  <a:cubicBezTo>
                    <a:pt x="1262" y="192"/>
                    <a:pt x="1006" y="4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>
              <a:off x="7229960" y="4804258"/>
              <a:ext cx="214924" cy="103429"/>
            </a:xfrm>
            <a:custGeom>
              <a:rect b="b" l="l" r="r" t="t"/>
              <a:pathLst>
                <a:path extrusionOk="0" h="3026" w="6288">
                  <a:moveTo>
                    <a:pt x="1" y="1"/>
                  </a:moveTo>
                  <a:lnTo>
                    <a:pt x="1" y="1453"/>
                  </a:lnTo>
                  <a:cubicBezTo>
                    <a:pt x="1" y="2358"/>
                    <a:pt x="1358" y="3025"/>
                    <a:pt x="3144" y="3025"/>
                  </a:cubicBezTo>
                  <a:cubicBezTo>
                    <a:pt x="4930" y="3025"/>
                    <a:pt x="6288" y="2358"/>
                    <a:pt x="6288" y="1453"/>
                  </a:cubicBezTo>
                  <a:lnTo>
                    <a:pt x="6288" y="1"/>
                  </a:lnTo>
                  <a:lnTo>
                    <a:pt x="4692" y="786"/>
                  </a:lnTo>
                  <a:cubicBezTo>
                    <a:pt x="4204" y="1025"/>
                    <a:pt x="3674" y="1144"/>
                    <a:pt x="3141" y="1144"/>
                  </a:cubicBezTo>
                  <a:cubicBezTo>
                    <a:pt x="2608" y="1144"/>
                    <a:pt x="2073" y="1025"/>
                    <a:pt x="1572" y="7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>
              <a:off x="7466828" y="4939372"/>
              <a:ext cx="64361" cy="54585"/>
            </a:xfrm>
            <a:custGeom>
              <a:rect b="b" l="l" r="r" t="t"/>
              <a:pathLst>
                <a:path extrusionOk="0" h="1597" w="1883">
                  <a:moveTo>
                    <a:pt x="1" y="1"/>
                  </a:moveTo>
                  <a:lnTo>
                    <a:pt x="1" y="1311"/>
                  </a:lnTo>
                  <a:cubicBezTo>
                    <a:pt x="1" y="1453"/>
                    <a:pt x="144" y="1596"/>
                    <a:pt x="310" y="1596"/>
                  </a:cubicBezTo>
                  <a:lnTo>
                    <a:pt x="1549" y="1596"/>
                  </a:lnTo>
                  <a:cubicBezTo>
                    <a:pt x="1739" y="1596"/>
                    <a:pt x="1882" y="1477"/>
                    <a:pt x="1882" y="1311"/>
                  </a:cubicBezTo>
                  <a:lnTo>
                    <a:pt x="1882" y="25"/>
                  </a:lnTo>
                  <a:lnTo>
                    <a:pt x="1882" y="1"/>
                  </a:lnTo>
                  <a:cubicBezTo>
                    <a:pt x="1608" y="215"/>
                    <a:pt x="1275" y="322"/>
                    <a:pt x="941" y="322"/>
                  </a:cubicBezTo>
                  <a:cubicBezTo>
                    <a:pt x="608" y="322"/>
                    <a:pt x="275" y="21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0" name="Google Shape;1190;p17"/>
          <p:cNvGrpSpPr/>
          <p:nvPr/>
        </p:nvGrpSpPr>
        <p:grpSpPr>
          <a:xfrm>
            <a:off x="3185349" y="4240308"/>
            <a:ext cx="377928" cy="365487"/>
            <a:chOff x="3194874" y="4628436"/>
            <a:chExt cx="377928" cy="365487"/>
          </a:xfrm>
        </p:grpSpPr>
        <p:sp>
          <p:nvSpPr>
            <p:cNvPr id="1191" name="Google Shape;1191;p17"/>
            <p:cNvSpPr/>
            <p:nvPr/>
          </p:nvSpPr>
          <p:spPr>
            <a:xfrm>
              <a:off x="3279743" y="4737642"/>
              <a:ext cx="184777" cy="177018"/>
            </a:xfrm>
            <a:custGeom>
              <a:rect b="b" l="l" r="r" t="t"/>
              <a:pathLst>
                <a:path extrusionOk="0" h="5179" w="5406">
                  <a:moveTo>
                    <a:pt x="611" y="0"/>
                  </a:moveTo>
                  <a:cubicBezTo>
                    <a:pt x="481" y="0"/>
                    <a:pt x="354" y="78"/>
                    <a:pt x="310" y="211"/>
                  </a:cubicBezTo>
                  <a:cubicBezTo>
                    <a:pt x="0" y="1140"/>
                    <a:pt x="238" y="2164"/>
                    <a:pt x="929" y="2855"/>
                  </a:cubicBezTo>
                  <a:lnTo>
                    <a:pt x="2501" y="4426"/>
                  </a:lnTo>
                  <a:cubicBezTo>
                    <a:pt x="2974" y="4917"/>
                    <a:pt x="3628" y="5179"/>
                    <a:pt x="4299" y="5179"/>
                  </a:cubicBezTo>
                  <a:cubicBezTo>
                    <a:pt x="4574" y="5179"/>
                    <a:pt x="4851" y="5135"/>
                    <a:pt x="5120" y="5045"/>
                  </a:cubicBezTo>
                  <a:cubicBezTo>
                    <a:pt x="5358" y="4974"/>
                    <a:pt x="5406" y="4688"/>
                    <a:pt x="5239" y="4522"/>
                  </a:cubicBezTo>
                  <a:lnTo>
                    <a:pt x="834" y="92"/>
                  </a:lnTo>
                  <a:cubicBezTo>
                    <a:pt x="770" y="29"/>
                    <a:pt x="690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>
              <a:off x="3315530" y="4628436"/>
              <a:ext cx="257273" cy="253992"/>
            </a:xfrm>
            <a:custGeom>
              <a:rect b="b" l="l" r="r" t="t"/>
              <a:pathLst>
                <a:path extrusionOk="0" h="7431" w="7527">
                  <a:moveTo>
                    <a:pt x="4293" y="1"/>
                  </a:moveTo>
                  <a:cubicBezTo>
                    <a:pt x="4250" y="1"/>
                    <a:pt x="4208" y="9"/>
                    <a:pt x="4168" y="25"/>
                  </a:cubicBezTo>
                  <a:cubicBezTo>
                    <a:pt x="4049" y="72"/>
                    <a:pt x="3978" y="191"/>
                    <a:pt x="3978" y="334"/>
                  </a:cubicBezTo>
                  <a:lnTo>
                    <a:pt x="4002" y="1049"/>
                  </a:lnTo>
                  <a:cubicBezTo>
                    <a:pt x="4002" y="1239"/>
                    <a:pt x="3906" y="1430"/>
                    <a:pt x="3764" y="1549"/>
                  </a:cubicBezTo>
                  <a:cubicBezTo>
                    <a:pt x="3504" y="1711"/>
                    <a:pt x="3211" y="1796"/>
                    <a:pt x="2916" y="1796"/>
                  </a:cubicBezTo>
                  <a:cubicBezTo>
                    <a:pt x="2777" y="1796"/>
                    <a:pt x="2638" y="1777"/>
                    <a:pt x="2501" y="1739"/>
                  </a:cubicBezTo>
                  <a:cubicBezTo>
                    <a:pt x="2307" y="1686"/>
                    <a:pt x="2111" y="1660"/>
                    <a:pt x="1917" y="1660"/>
                  </a:cubicBezTo>
                  <a:cubicBezTo>
                    <a:pt x="1160" y="1660"/>
                    <a:pt x="437" y="2052"/>
                    <a:pt x="1" y="2716"/>
                  </a:cubicBezTo>
                  <a:cubicBezTo>
                    <a:pt x="96" y="2763"/>
                    <a:pt x="168" y="2811"/>
                    <a:pt x="215" y="2858"/>
                  </a:cubicBezTo>
                  <a:lnTo>
                    <a:pt x="1668" y="4311"/>
                  </a:lnTo>
                  <a:lnTo>
                    <a:pt x="3430" y="3668"/>
                  </a:lnTo>
                  <a:cubicBezTo>
                    <a:pt x="3460" y="3662"/>
                    <a:pt x="3490" y="3659"/>
                    <a:pt x="3519" y="3659"/>
                  </a:cubicBezTo>
                  <a:cubicBezTo>
                    <a:pt x="3607" y="3659"/>
                    <a:pt x="3692" y="3686"/>
                    <a:pt x="3764" y="3740"/>
                  </a:cubicBezTo>
                  <a:cubicBezTo>
                    <a:pt x="3835" y="3835"/>
                    <a:pt x="3883" y="3954"/>
                    <a:pt x="3835" y="4073"/>
                  </a:cubicBezTo>
                  <a:lnTo>
                    <a:pt x="3192" y="5859"/>
                  </a:lnTo>
                  <a:lnTo>
                    <a:pt x="4645" y="7288"/>
                  </a:lnTo>
                  <a:cubicBezTo>
                    <a:pt x="4692" y="7336"/>
                    <a:pt x="4716" y="7383"/>
                    <a:pt x="4740" y="7431"/>
                  </a:cubicBezTo>
                  <a:cubicBezTo>
                    <a:pt x="5073" y="7193"/>
                    <a:pt x="5335" y="6883"/>
                    <a:pt x="5526" y="6526"/>
                  </a:cubicBezTo>
                  <a:lnTo>
                    <a:pt x="5669" y="6216"/>
                  </a:lnTo>
                  <a:cubicBezTo>
                    <a:pt x="5907" y="5811"/>
                    <a:pt x="6312" y="5502"/>
                    <a:pt x="6764" y="5407"/>
                  </a:cubicBezTo>
                  <a:lnTo>
                    <a:pt x="7288" y="5216"/>
                  </a:lnTo>
                  <a:cubicBezTo>
                    <a:pt x="7383" y="5192"/>
                    <a:pt x="7479" y="5097"/>
                    <a:pt x="7502" y="5002"/>
                  </a:cubicBezTo>
                  <a:cubicBezTo>
                    <a:pt x="7526" y="4883"/>
                    <a:pt x="7502" y="4764"/>
                    <a:pt x="7407" y="4692"/>
                  </a:cubicBezTo>
                  <a:cubicBezTo>
                    <a:pt x="6931" y="4240"/>
                    <a:pt x="6312" y="3954"/>
                    <a:pt x="5645" y="3954"/>
                  </a:cubicBezTo>
                  <a:cubicBezTo>
                    <a:pt x="6312" y="2906"/>
                    <a:pt x="6240" y="1787"/>
                    <a:pt x="5407" y="977"/>
                  </a:cubicBezTo>
                  <a:lnTo>
                    <a:pt x="4526" y="96"/>
                  </a:lnTo>
                  <a:cubicBezTo>
                    <a:pt x="4462" y="32"/>
                    <a:pt x="4377" y="1"/>
                    <a:pt x="4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>
              <a:off x="3388812" y="4781460"/>
              <a:ext cx="29326" cy="30147"/>
            </a:xfrm>
            <a:custGeom>
              <a:rect b="b" l="l" r="r" t="t"/>
              <a:pathLst>
                <a:path extrusionOk="0" h="882" w="858">
                  <a:moveTo>
                    <a:pt x="857" y="1"/>
                  </a:moveTo>
                  <a:lnTo>
                    <a:pt x="0" y="310"/>
                  </a:lnTo>
                  <a:lnTo>
                    <a:pt x="572" y="882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7"/>
            <p:cNvSpPr/>
            <p:nvPr/>
          </p:nvSpPr>
          <p:spPr>
            <a:xfrm>
              <a:off x="3247990" y="4841720"/>
              <a:ext cx="110709" cy="109923"/>
            </a:xfrm>
            <a:custGeom>
              <a:rect b="b" l="l" r="r" t="t"/>
              <a:pathLst>
                <a:path extrusionOk="0" h="3216" w="3239">
                  <a:moveTo>
                    <a:pt x="1191" y="0"/>
                  </a:moveTo>
                  <a:lnTo>
                    <a:pt x="0" y="1500"/>
                  </a:lnTo>
                  <a:lnTo>
                    <a:pt x="1715" y="3215"/>
                  </a:lnTo>
                  <a:lnTo>
                    <a:pt x="3239" y="2024"/>
                  </a:lnTo>
                  <a:cubicBezTo>
                    <a:pt x="3144" y="1953"/>
                    <a:pt x="3048" y="1881"/>
                    <a:pt x="2953" y="1810"/>
                  </a:cubicBezTo>
                  <a:lnTo>
                    <a:pt x="2953" y="1810"/>
                  </a:lnTo>
                  <a:lnTo>
                    <a:pt x="2977" y="1834"/>
                  </a:lnTo>
                  <a:lnTo>
                    <a:pt x="1405" y="262"/>
                  </a:lnTo>
                  <a:cubicBezTo>
                    <a:pt x="1334" y="167"/>
                    <a:pt x="1239" y="95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7"/>
            <p:cNvSpPr/>
            <p:nvPr/>
          </p:nvSpPr>
          <p:spPr>
            <a:xfrm>
              <a:off x="3194874" y="4910080"/>
              <a:ext cx="95465" cy="83844"/>
            </a:xfrm>
            <a:custGeom>
              <a:rect b="b" l="l" r="r" t="t"/>
              <a:pathLst>
                <a:path extrusionOk="0" h="2453" w="2793">
                  <a:moveTo>
                    <a:pt x="1173" y="0"/>
                  </a:moveTo>
                  <a:lnTo>
                    <a:pt x="578" y="786"/>
                  </a:lnTo>
                  <a:cubicBezTo>
                    <a:pt x="0" y="1532"/>
                    <a:pt x="618" y="2452"/>
                    <a:pt x="1371" y="2452"/>
                  </a:cubicBezTo>
                  <a:cubicBezTo>
                    <a:pt x="1580" y="2452"/>
                    <a:pt x="1800" y="2381"/>
                    <a:pt x="2007" y="2215"/>
                  </a:cubicBezTo>
                  <a:lnTo>
                    <a:pt x="2793" y="1620"/>
                  </a:lnTo>
                  <a:lnTo>
                    <a:pt x="1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17"/>
          <p:cNvGrpSpPr/>
          <p:nvPr/>
        </p:nvGrpSpPr>
        <p:grpSpPr>
          <a:xfrm>
            <a:off x="7951300" y="222650"/>
            <a:ext cx="945400" cy="921100"/>
            <a:chOff x="7951300" y="222650"/>
            <a:chExt cx="945400" cy="921100"/>
          </a:xfrm>
        </p:grpSpPr>
        <p:sp>
          <p:nvSpPr>
            <p:cNvPr id="1197" name="Google Shape;1197;p17"/>
            <p:cNvSpPr/>
            <p:nvPr/>
          </p:nvSpPr>
          <p:spPr>
            <a:xfrm>
              <a:off x="8110400" y="357450"/>
              <a:ext cx="786300" cy="78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7"/>
            <p:cNvSpPr/>
            <p:nvPr/>
          </p:nvSpPr>
          <p:spPr>
            <a:xfrm>
              <a:off x="7951300" y="222650"/>
              <a:ext cx="194700" cy="19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9" name="Google Shape;1199;p17"/>
          <p:cNvSpPr/>
          <p:nvPr/>
        </p:nvSpPr>
        <p:spPr>
          <a:xfrm>
            <a:off x="391675" y="653250"/>
            <a:ext cx="194700" cy="19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8"/>
          <p:cNvSpPr txBox="1"/>
          <p:nvPr>
            <p:ph type="title"/>
          </p:nvPr>
        </p:nvSpPr>
        <p:spPr>
          <a:xfrm>
            <a:off x="720000" y="520950"/>
            <a:ext cx="7704000" cy="459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5" name="Google Shape;1205;p18"/>
          <p:cNvSpPr txBox="1"/>
          <p:nvPr>
            <p:ph idx="1" type="subTitle"/>
          </p:nvPr>
        </p:nvSpPr>
        <p:spPr>
          <a:xfrm>
            <a:off x="1134000" y="1167375"/>
            <a:ext cx="68760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Time is money! So if you are going to make a business presentation, try to use icons to convey your ideas in a more visual way. They are known worldwide and help reduce text</a:t>
            </a:r>
            <a:endParaRPr sz="1400"/>
          </a:p>
        </p:txBody>
      </p:sp>
      <p:grpSp>
        <p:nvGrpSpPr>
          <p:cNvPr id="1206" name="Google Shape;1206;p18"/>
          <p:cNvGrpSpPr/>
          <p:nvPr/>
        </p:nvGrpSpPr>
        <p:grpSpPr>
          <a:xfrm>
            <a:off x="831763" y="2696838"/>
            <a:ext cx="326573" cy="365860"/>
            <a:chOff x="850813" y="2867647"/>
            <a:chExt cx="326573" cy="365860"/>
          </a:xfrm>
        </p:grpSpPr>
        <p:sp>
          <p:nvSpPr>
            <p:cNvPr id="1207" name="Google Shape;1207;p18"/>
            <p:cNvSpPr/>
            <p:nvPr/>
          </p:nvSpPr>
          <p:spPr>
            <a:xfrm>
              <a:off x="977051" y="2867647"/>
              <a:ext cx="152293" cy="249434"/>
            </a:xfrm>
            <a:custGeom>
              <a:rect b="b" l="l" r="r" t="t"/>
              <a:pathLst>
                <a:path extrusionOk="0" h="7295" w="4454">
                  <a:moveTo>
                    <a:pt x="379" y="1"/>
                  </a:moveTo>
                  <a:cubicBezTo>
                    <a:pt x="307" y="1"/>
                    <a:pt x="249" y="40"/>
                    <a:pt x="191" y="79"/>
                  </a:cubicBezTo>
                  <a:cubicBezTo>
                    <a:pt x="119" y="150"/>
                    <a:pt x="95" y="245"/>
                    <a:pt x="95" y="317"/>
                  </a:cubicBezTo>
                  <a:cubicBezTo>
                    <a:pt x="95" y="793"/>
                    <a:pt x="286" y="1246"/>
                    <a:pt x="596" y="1603"/>
                  </a:cubicBezTo>
                  <a:cubicBezTo>
                    <a:pt x="905" y="1889"/>
                    <a:pt x="1334" y="2055"/>
                    <a:pt x="1786" y="2079"/>
                  </a:cubicBezTo>
                  <a:lnTo>
                    <a:pt x="1786" y="3079"/>
                  </a:lnTo>
                  <a:lnTo>
                    <a:pt x="1715" y="3008"/>
                  </a:lnTo>
                  <a:cubicBezTo>
                    <a:pt x="1358" y="2698"/>
                    <a:pt x="905" y="2508"/>
                    <a:pt x="429" y="2508"/>
                  </a:cubicBezTo>
                  <a:cubicBezTo>
                    <a:pt x="357" y="2508"/>
                    <a:pt x="262" y="2532"/>
                    <a:pt x="191" y="2603"/>
                  </a:cubicBezTo>
                  <a:cubicBezTo>
                    <a:pt x="143" y="2651"/>
                    <a:pt x="95" y="2746"/>
                    <a:pt x="95" y="2841"/>
                  </a:cubicBezTo>
                  <a:cubicBezTo>
                    <a:pt x="119" y="3317"/>
                    <a:pt x="286" y="3746"/>
                    <a:pt x="596" y="4103"/>
                  </a:cubicBezTo>
                  <a:cubicBezTo>
                    <a:pt x="929" y="4389"/>
                    <a:pt x="1334" y="4580"/>
                    <a:pt x="1786" y="4580"/>
                  </a:cubicBezTo>
                  <a:lnTo>
                    <a:pt x="1786" y="5389"/>
                  </a:lnTo>
                  <a:cubicBezTo>
                    <a:pt x="1119" y="5461"/>
                    <a:pt x="500" y="5699"/>
                    <a:pt x="0" y="6128"/>
                  </a:cubicBezTo>
                  <a:lnTo>
                    <a:pt x="1500" y="6128"/>
                  </a:lnTo>
                  <a:cubicBezTo>
                    <a:pt x="2167" y="6128"/>
                    <a:pt x="2763" y="6628"/>
                    <a:pt x="2882" y="7294"/>
                  </a:cubicBezTo>
                  <a:lnTo>
                    <a:pt x="4215" y="6532"/>
                  </a:lnTo>
                  <a:cubicBezTo>
                    <a:pt x="4287" y="6485"/>
                    <a:pt x="4382" y="6437"/>
                    <a:pt x="4453" y="6413"/>
                  </a:cubicBezTo>
                  <a:cubicBezTo>
                    <a:pt x="3906" y="5842"/>
                    <a:pt x="3167" y="5461"/>
                    <a:pt x="2382" y="5389"/>
                  </a:cubicBezTo>
                  <a:lnTo>
                    <a:pt x="2382" y="4580"/>
                  </a:lnTo>
                  <a:cubicBezTo>
                    <a:pt x="2810" y="4580"/>
                    <a:pt x="3239" y="4389"/>
                    <a:pt x="3572" y="4103"/>
                  </a:cubicBezTo>
                  <a:cubicBezTo>
                    <a:pt x="3882" y="3746"/>
                    <a:pt x="4049" y="3317"/>
                    <a:pt x="4049" y="2841"/>
                  </a:cubicBezTo>
                  <a:cubicBezTo>
                    <a:pt x="4072" y="2746"/>
                    <a:pt x="4025" y="2651"/>
                    <a:pt x="3977" y="2603"/>
                  </a:cubicBezTo>
                  <a:cubicBezTo>
                    <a:pt x="3906" y="2532"/>
                    <a:pt x="3810" y="2508"/>
                    <a:pt x="3739" y="2508"/>
                  </a:cubicBezTo>
                  <a:cubicBezTo>
                    <a:pt x="3263" y="2508"/>
                    <a:pt x="2810" y="2698"/>
                    <a:pt x="2453" y="3008"/>
                  </a:cubicBezTo>
                  <a:lnTo>
                    <a:pt x="2382" y="3079"/>
                  </a:lnTo>
                  <a:lnTo>
                    <a:pt x="2382" y="2079"/>
                  </a:lnTo>
                  <a:cubicBezTo>
                    <a:pt x="2834" y="2055"/>
                    <a:pt x="3239" y="1889"/>
                    <a:pt x="3572" y="1603"/>
                  </a:cubicBezTo>
                  <a:cubicBezTo>
                    <a:pt x="3882" y="1246"/>
                    <a:pt x="4049" y="793"/>
                    <a:pt x="4072" y="341"/>
                  </a:cubicBezTo>
                  <a:cubicBezTo>
                    <a:pt x="4072" y="245"/>
                    <a:pt x="4049" y="150"/>
                    <a:pt x="3977" y="103"/>
                  </a:cubicBezTo>
                  <a:cubicBezTo>
                    <a:pt x="3918" y="44"/>
                    <a:pt x="3860" y="1"/>
                    <a:pt x="3788" y="1"/>
                  </a:cubicBezTo>
                  <a:cubicBezTo>
                    <a:pt x="3772" y="1"/>
                    <a:pt x="3756" y="3"/>
                    <a:pt x="3739" y="7"/>
                  </a:cubicBezTo>
                  <a:cubicBezTo>
                    <a:pt x="3263" y="7"/>
                    <a:pt x="2810" y="174"/>
                    <a:pt x="2477" y="484"/>
                  </a:cubicBezTo>
                  <a:cubicBezTo>
                    <a:pt x="2286" y="674"/>
                    <a:pt x="2143" y="912"/>
                    <a:pt x="2072" y="1150"/>
                  </a:cubicBezTo>
                  <a:cubicBezTo>
                    <a:pt x="2001" y="912"/>
                    <a:pt x="1881" y="674"/>
                    <a:pt x="1691" y="484"/>
                  </a:cubicBezTo>
                  <a:cubicBezTo>
                    <a:pt x="1358" y="174"/>
                    <a:pt x="905" y="7"/>
                    <a:pt x="429" y="7"/>
                  </a:cubicBezTo>
                  <a:cubicBezTo>
                    <a:pt x="411" y="3"/>
                    <a:pt x="395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850813" y="3099062"/>
              <a:ext cx="326573" cy="134445"/>
            </a:xfrm>
            <a:custGeom>
              <a:rect b="b" l="l" r="r" t="t"/>
              <a:pathLst>
                <a:path extrusionOk="0" h="3932" w="9551">
                  <a:moveTo>
                    <a:pt x="5261" y="0"/>
                  </a:moveTo>
                  <a:cubicBezTo>
                    <a:pt x="5238" y="0"/>
                    <a:pt x="5216" y="1"/>
                    <a:pt x="5192" y="3"/>
                  </a:cubicBezTo>
                  <a:lnTo>
                    <a:pt x="3097" y="3"/>
                  </a:lnTo>
                  <a:cubicBezTo>
                    <a:pt x="2573" y="3"/>
                    <a:pt x="2073" y="217"/>
                    <a:pt x="1692" y="598"/>
                  </a:cubicBezTo>
                  <a:lnTo>
                    <a:pt x="96" y="2170"/>
                  </a:lnTo>
                  <a:cubicBezTo>
                    <a:pt x="25" y="2217"/>
                    <a:pt x="1" y="2336"/>
                    <a:pt x="1" y="2432"/>
                  </a:cubicBezTo>
                  <a:cubicBezTo>
                    <a:pt x="25" y="2527"/>
                    <a:pt x="72" y="2622"/>
                    <a:pt x="168" y="2646"/>
                  </a:cubicBezTo>
                  <a:lnTo>
                    <a:pt x="2478" y="3884"/>
                  </a:lnTo>
                  <a:cubicBezTo>
                    <a:pt x="2525" y="3908"/>
                    <a:pt x="2573" y="3932"/>
                    <a:pt x="2644" y="3932"/>
                  </a:cubicBezTo>
                  <a:cubicBezTo>
                    <a:pt x="2716" y="3932"/>
                    <a:pt x="2787" y="3908"/>
                    <a:pt x="2859" y="3837"/>
                  </a:cubicBezTo>
                  <a:lnTo>
                    <a:pt x="3430" y="3265"/>
                  </a:lnTo>
                  <a:cubicBezTo>
                    <a:pt x="3525" y="3170"/>
                    <a:pt x="3668" y="3122"/>
                    <a:pt x="3787" y="3122"/>
                  </a:cubicBezTo>
                  <a:lnTo>
                    <a:pt x="6121" y="3122"/>
                  </a:lnTo>
                  <a:cubicBezTo>
                    <a:pt x="6407" y="3122"/>
                    <a:pt x="6669" y="3051"/>
                    <a:pt x="6907" y="2908"/>
                  </a:cubicBezTo>
                  <a:lnTo>
                    <a:pt x="9027" y="1693"/>
                  </a:lnTo>
                  <a:cubicBezTo>
                    <a:pt x="9431" y="1431"/>
                    <a:pt x="9551" y="884"/>
                    <a:pt x="9241" y="503"/>
                  </a:cubicBezTo>
                  <a:cubicBezTo>
                    <a:pt x="9090" y="307"/>
                    <a:pt x="8853" y="197"/>
                    <a:pt x="8615" y="197"/>
                  </a:cubicBezTo>
                  <a:cubicBezTo>
                    <a:pt x="8478" y="197"/>
                    <a:pt x="8339" y="233"/>
                    <a:pt x="8217" y="312"/>
                  </a:cubicBezTo>
                  <a:lnTo>
                    <a:pt x="6502" y="1289"/>
                  </a:lnTo>
                  <a:cubicBezTo>
                    <a:pt x="6288" y="1836"/>
                    <a:pt x="5764" y="2193"/>
                    <a:pt x="5192" y="2193"/>
                  </a:cubicBezTo>
                  <a:lnTo>
                    <a:pt x="3978" y="2193"/>
                  </a:lnTo>
                  <a:cubicBezTo>
                    <a:pt x="3963" y="2195"/>
                    <a:pt x="3949" y="2196"/>
                    <a:pt x="3935" y="2196"/>
                  </a:cubicBezTo>
                  <a:cubicBezTo>
                    <a:pt x="3516" y="2196"/>
                    <a:pt x="3516" y="1548"/>
                    <a:pt x="3935" y="1548"/>
                  </a:cubicBezTo>
                  <a:cubicBezTo>
                    <a:pt x="3949" y="1548"/>
                    <a:pt x="3963" y="1549"/>
                    <a:pt x="3978" y="1550"/>
                  </a:cubicBezTo>
                  <a:lnTo>
                    <a:pt x="5192" y="1550"/>
                  </a:lnTo>
                  <a:cubicBezTo>
                    <a:pt x="5216" y="1552"/>
                    <a:pt x="5238" y="1553"/>
                    <a:pt x="5261" y="1553"/>
                  </a:cubicBezTo>
                  <a:cubicBezTo>
                    <a:pt x="6289" y="1553"/>
                    <a:pt x="6289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9" name="Google Shape;1209;p18"/>
          <p:cNvGrpSpPr/>
          <p:nvPr/>
        </p:nvGrpSpPr>
        <p:grpSpPr>
          <a:xfrm>
            <a:off x="1601959" y="2701806"/>
            <a:ext cx="377041" cy="367056"/>
            <a:chOff x="1616246" y="2867852"/>
            <a:chExt cx="377041" cy="367056"/>
          </a:xfrm>
        </p:grpSpPr>
        <p:sp>
          <p:nvSpPr>
            <p:cNvPr id="1210" name="Google Shape;1210;p18"/>
            <p:cNvSpPr/>
            <p:nvPr/>
          </p:nvSpPr>
          <p:spPr>
            <a:xfrm>
              <a:off x="1616246" y="2867852"/>
              <a:ext cx="377041" cy="31833"/>
            </a:xfrm>
            <a:custGeom>
              <a:rect b="b" l="l" r="r" t="t"/>
              <a:pathLst>
                <a:path extrusionOk="0" h="931" w="11027">
                  <a:moveTo>
                    <a:pt x="10430" y="1"/>
                  </a:moveTo>
                  <a:cubicBezTo>
                    <a:pt x="10423" y="1"/>
                    <a:pt x="10415" y="1"/>
                    <a:pt x="10407" y="1"/>
                  </a:cubicBezTo>
                  <a:lnTo>
                    <a:pt x="620" y="1"/>
                  </a:lnTo>
                  <a:cubicBezTo>
                    <a:pt x="1" y="1"/>
                    <a:pt x="1" y="930"/>
                    <a:pt x="620" y="930"/>
                  </a:cubicBezTo>
                  <a:lnTo>
                    <a:pt x="10407" y="930"/>
                  </a:lnTo>
                  <a:cubicBezTo>
                    <a:pt x="11019" y="930"/>
                    <a:pt x="11027" y="1"/>
                    <a:pt x="10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1716943" y="3114619"/>
              <a:ext cx="171304" cy="120289"/>
            </a:xfrm>
            <a:custGeom>
              <a:rect b="b" l="l" r="r" t="t"/>
              <a:pathLst>
                <a:path extrusionOk="0" h="3518" w="5010">
                  <a:moveTo>
                    <a:pt x="2247" y="0"/>
                  </a:moveTo>
                  <a:lnTo>
                    <a:pt x="2247" y="357"/>
                  </a:lnTo>
                  <a:lnTo>
                    <a:pt x="223" y="2977"/>
                  </a:lnTo>
                  <a:cubicBezTo>
                    <a:pt x="0" y="3216"/>
                    <a:pt x="233" y="3518"/>
                    <a:pt x="470" y="3518"/>
                  </a:cubicBezTo>
                  <a:cubicBezTo>
                    <a:pt x="563" y="3518"/>
                    <a:pt x="656" y="3472"/>
                    <a:pt x="723" y="3358"/>
                  </a:cubicBezTo>
                  <a:lnTo>
                    <a:pt x="2247" y="1381"/>
                  </a:lnTo>
                  <a:lnTo>
                    <a:pt x="2247" y="2762"/>
                  </a:lnTo>
                  <a:cubicBezTo>
                    <a:pt x="2271" y="2953"/>
                    <a:pt x="2420" y="3048"/>
                    <a:pt x="2569" y="3048"/>
                  </a:cubicBezTo>
                  <a:cubicBezTo>
                    <a:pt x="2717" y="3048"/>
                    <a:pt x="2866" y="2953"/>
                    <a:pt x="2890" y="2762"/>
                  </a:cubicBezTo>
                  <a:lnTo>
                    <a:pt x="2890" y="1381"/>
                  </a:lnTo>
                  <a:lnTo>
                    <a:pt x="4414" y="3358"/>
                  </a:lnTo>
                  <a:cubicBezTo>
                    <a:pt x="4462" y="3453"/>
                    <a:pt x="4557" y="3501"/>
                    <a:pt x="4652" y="3501"/>
                  </a:cubicBezTo>
                  <a:cubicBezTo>
                    <a:pt x="4724" y="3501"/>
                    <a:pt x="4795" y="3477"/>
                    <a:pt x="4843" y="3429"/>
                  </a:cubicBezTo>
                  <a:cubicBezTo>
                    <a:pt x="4986" y="3310"/>
                    <a:pt x="5010" y="3120"/>
                    <a:pt x="4914" y="2977"/>
                  </a:cubicBezTo>
                  <a:lnTo>
                    <a:pt x="2890" y="357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1880075" y="2976995"/>
              <a:ext cx="19558" cy="19558"/>
            </a:xfrm>
            <a:custGeom>
              <a:rect b="b" l="l" r="r" t="t"/>
              <a:pathLst>
                <a:path extrusionOk="0" h="572" w="572">
                  <a:moveTo>
                    <a:pt x="0" y="0"/>
                  </a:moveTo>
                  <a:lnTo>
                    <a:pt x="0" y="572"/>
                  </a:lnTo>
                  <a:lnTo>
                    <a:pt x="572" y="572"/>
                  </a:lnTo>
                  <a:cubicBezTo>
                    <a:pt x="477" y="286"/>
                    <a:pt x="262" y="9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1828787" y="2976174"/>
              <a:ext cx="70847" cy="63188"/>
            </a:xfrm>
            <a:custGeom>
              <a:rect b="b" l="l" r="r" t="t"/>
              <a:pathLst>
                <a:path extrusionOk="0" h="1848" w="2072">
                  <a:moveTo>
                    <a:pt x="881" y="1"/>
                  </a:moveTo>
                  <a:cubicBezTo>
                    <a:pt x="214" y="239"/>
                    <a:pt x="0" y="1072"/>
                    <a:pt x="500" y="1572"/>
                  </a:cubicBezTo>
                  <a:cubicBezTo>
                    <a:pt x="688" y="1760"/>
                    <a:pt x="923" y="1847"/>
                    <a:pt x="1156" y="1847"/>
                  </a:cubicBezTo>
                  <a:cubicBezTo>
                    <a:pt x="1543" y="1847"/>
                    <a:pt x="1923" y="1607"/>
                    <a:pt x="2072" y="1191"/>
                  </a:cubicBezTo>
                  <a:lnTo>
                    <a:pt x="1167" y="1191"/>
                  </a:lnTo>
                  <a:cubicBezTo>
                    <a:pt x="1000" y="1191"/>
                    <a:pt x="857" y="1048"/>
                    <a:pt x="857" y="882"/>
                  </a:cubicBezTo>
                  <a:lnTo>
                    <a:pt x="857" y="882"/>
                  </a:lnTo>
                  <a:lnTo>
                    <a:pt x="881" y="906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>
              <a:off x="1643942" y="2920816"/>
              <a:ext cx="321649" cy="172638"/>
            </a:xfrm>
            <a:custGeom>
              <a:rect b="b" l="l" r="r" t="t"/>
              <a:pathLst>
                <a:path extrusionOk="0" h="5049" w="9407">
                  <a:moveTo>
                    <a:pt x="1563" y="977"/>
                  </a:moveTo>
                  <a:cubicBezTo>
                    <a:pt x="1709" y="977"/>
                    <a:pt x="1858" y="1072"/>
                    <a:pt x="1882" y="1262"/>
                  </a:cubicBezTo>
                  <a:lnTo>
                    <a:pt x="1882" y="3787"/>
                  </a:lnTo>
                  <a:cubicBezTo>
                    <a:pt x="1858" y="3977"/>
                    <a:pt x="1709" y="4072"/>
                    <a:pt x="1563" y="4072"/>
                  </a:cubicBezTo>
                  <a:cubicBezTo>
                    <a:pt x="1417" y="4072"/>
                    <a:pt x="1274" y="3977"/>
                    <a:pt x="1262" y="3787"/>
                  </a:cubicBezTo>
                  <a:lnTo>
                    <a:pt x="1262" y="1262"/>
                  </a:lnTo>
                  <a:cubicBezTo>
                    <a:pt x="1274" y="1072"/>
                    <a:pt x="1417" y="977"/>
                    <a:pt x="1563" y="977"/>
                  </a:cubicBezTo>
                  <a:close/>
                  <a:moveTo>
                    <a:pt x="2822" y="1620"/>
                  </a:moveTo>
                  <a:cubicBezTo>
                    <a:pt x="2971" y="1620"/>
                    <a:pt x="3120" y="1715"/>
                    <a:pt x="3144" y="1905"/>
                  </a:cubicBezTo>
                  <a:lnTo>
                    <a:pt x="3144" y="3787"/>
                  </a:lnTo>
                  <a:cubicBezTo>
                    <a:pt x="3120" y="3977"/>
                    <a:pt x="2971" y="4072"/>
                    <a:pt x="2822" y="4072"/>
                  </a:cubicBezTo>
                  <a:cubicBezTo>
                    <a:pt x="2673" y="4072"/>
                    <a:pt x="2525" y="3977"/>
                    <a:pt x="2501" y="3787"/>
                  </a:cubicBezTo>
                  <a:lnTo>
                    <a:pt x="2501" y="1905"/>
                  </a:lnTo>
                  <a:cubicBezTo>
                    <a:pt x="2525" y="1715"/>
                    <a:pt x="2673" y="1620"/>
                    <a:pt x="2822" y="1620"/>
                  </a:cubicBezTo>
                  <a:close/>
                  <a:moveTo>
                    <a:pt x="4081" y="2239"/>
                  </a:moveTo>
                  <a:cubicBezTo>
                    <a:pt x="4227" y="2239"/>
                    <a:pt x="4370" y="2334"/>
                    <a:pt x="4382" y="2525"/>
                  </a:cubicBezTo>
                  <a:lnTo>
                    <a:pt x="4382" y="3787"/>
                  </a:lnTo>
                  <a:cubicBezTo>
                    <a:pt x="4370" y="3977"/>
                    <a:pt x="4227" y="4072"/>
                    <a:pt x="4081" y="4072"/>
                  </a:cubicBezTo>
                  <a:cubicBezTo>
                    <a:pt x="3936" y="4072"/>
                    <a:pt x="3787" y="3977"/>
                    <a:pt x="3763" y="3787"/>
                  </a:cubicBezTo>
                  <a:lnTo>
                    <a:pt x="3763" y="2525"/>
                  </a:lnTo>
                  <a:cubicBezTo>
                    <a:pt x="3787" y="2334"/>
                    <a:pt x="3936" y="2239"/>
                    <a:pt x="4081" y="2239"/>
                  </a:cubicBezTo>
                  <a:close/>
                  <a:moveTo>
                    <a:pt x="6581" y="949"/>
                  </a:moveTo>
                  <a:cubicBezTo>
                    <a:pt x="7393" y="949"/>
                    <a:pt x="8169" y="1573"/>
                    <a:pt x="8169" y="2525"/>
                  </a:cubicBezTo>
                  <a:cubicBezTo>
                    <a:pt x="8169" y="3382"/>
                    <a:pt x="7454" y="4096"/>
                    <a:pt x="6597" y="4096"/>
                  </a:cubicBezTo>
                  <a:cubicBezTo>
                    <a:pt x="5192" y="4096"/>
                    <a:pt x="4501" y="2405"/>
                    <a:pt x="5478" y="1405"/>
                  </a:cubicBezTo>
                  <a:cubicBezTo>
                    <a:pt x="5800" y="1090"/>
                    <a:pt x="6195" y="949"/>
                    <a:pt x="6581" y="949"/>
                  </a:cubicBezTo>
                  <a:close/>
                  <a:moveTo>
                    <a:pt x="0" y="0"/>
                  </a:moveTo>
                  <a:lnTo>
                    <a:pt x="0" y="4096"/>
                  </a:lnTo>
                  <a:cubicBezTo>
                    <a:pt x="0" y="4620"/>
                    <a:pt x="429" y="5049"/>
                    <a:pt x="929" y="5049"/>
                  </a:cubicBezTo>
                  <a:lnTo>
                    <a:pt x="8478" y="5049"/>
                  </a:lnTo>
                  <a:cubicBezTo>
                    <a:pt x="9002" y="5049"/>
                    <a:pt x="9407" y="4620"/>
                    <a:pt x="9407" y="4096"/>
                  </a:cubicBez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18"/>
          <p:cNvGrpSpPr/>
          <p:nvPr/>
        </p:nvGrpSpPr>
        <p:grpSpPr>
          <a:xfrm>
            <a:off x="809777" y="2185585"/>
            <a:ext cx="366475" cy="367056"/>
            <a:chOff x="828827" y="2287503"/>
            <a:chExt cx="366475" cy="367056"/>
          </a:xfrm>
        </p:grpSpPr>
        <p:sp>
          <p:nvSpPr>
            <p:cNvPr id="1216" name="Google Shape;1216;p18"/>
            <p:cNvSpPr/>
            <p:nvPr/>
          </p:nvSpPr>
          <p:spPr>
            <a:xfrm>
              <a:off x="1001465" y="2287503"/>
              <a:ext cx="21199" cy="35663"/>
            </a:xfrm>
            <a:custGeom>
              <a:rect b="b" l="l" r="r" t="t"/>
              <a:pathLst>
                <a:path extrusionOk="0" h="1043" w="620">
                  <a:moveTo>
                    <a:pt x="310" y="1"/>
                  </a:moveTo>
                  <a:cubicBezTo>
                    <a:pt x="155" y="1"/>
                    <a:pt x="1" y="102"/>
                    <a:pt x="1" y="304"/>
                  </a:cubicBezTo>
                  <a:lnTo>
                    <a:pt x="1" y="733"/>
                  </a:lnTo>
                  <a:cubicBezTo>
                    <a:pt x="1" y="900"/>
                    <a:pt x="120" y="1042"/>
                    <a:pt x="286" y="1042"/>
                  </a:cubicBezTo>
                  <a:lnTo>
                    <a:pt x="310" y="1042"/>
                  </a:lnTo>
                  <a:cubicBezTo>
                    <a:pt x="477" y="1042"/>
                    <a:pt x="620" y="900"/>
                    <a:pt x="620" y="733"/>
                  </a:cubicBezTo>
                  <a:lnTo>
                    <a:pt x="620" y="304"/>
                  </a:lnTo>
                  <a:cubicBezTo>
                    <a:pt x="620" y="102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1063148" y="2333663"/>
              <a:ext cx="45544" cy="29679"/>
            </a:xfrm>
            <a:custGeom>
              <a:rect b="b" l="l" r="r" t="t"/>
              <a:pathLst>
                <a:path extrusionOk="0" h="868" w="1332">
                  <a:moveTo>
                    <a:pt x="871" y="1"/>
                  </a:moveTo>
                  <a:cubicBezTo>
                    <a:pt x="816" y="1"/>
                    <a:pt x="758" y="16"/>
                    <a:pt x="697" y="50"/>
                  </a:cubicBezTo>
                  <a:lnTo>
                    <a:pt x="340" y="264"/>
                  </a:lnTo>
                  <a:cubicBezTo>
                    <a:pt x="1" y="424"/>
                    <a:pt x="196" y="867"/>
                    <a:pt x="479" y="867"/>
                  </a:cubicBezTo>
                  <a:cubicBezTo>
                    <a:pt x="533" y="867"/>
                    <a:pt x="591" y="850"/>
                    <a:pt x="649" y="812"/>
                  </a:cubicBezTo>
                  <a:lnTo>
                    <a:pt x="1031" y="597"/>
                  </a:lnTo>
                  <a:cubicBezTo>
                    <a:pt x="1331" y="417"/>
                    <a:pt x="1160" y="1"/>
                    <a:pt x="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>
              <a:off x="1037948" y="2299812"/>
              <a:ext cx="35389" cy="34466"/>
            </a:xfrm>
            <a:custGeom>
              <a:rect b="b" l="l" r="r" t="t"/>
              <a:pathLst>
                <a:path extrusionOk="0" h="1008" w="1035">
                  <a:moveTo>
                    <a:pt x="602" y="1"/>
                  </a:moveTo>
                  <a:cubicBezTo>
                    <a:pt x="504" y="1"/>
                    <a:pt x="405" y="47"/>
                    <a:pt x="339" y="159"/>
                  </a:cubicBezTo>
                  <a:lnTo>
                    <a:pt x="148" y="540"/>
                  </a:lnTo>
                  <a:cubicBezTo>
                    <a:pt x="1" y="785"/>
                    <a:pt x="213" y="1008"/>
                    <a:pt x="422" y="1008"/>
                  </a:cubicBezTo>
                  <a:cubicBezTo>
                    <a:pt x="517" y="1008"/>
                    <a:pt x="612" y="961"/>
                    <a:pt x="672" y="849"/>
                  </a:cubicBezTo>
                  <a:lnTo>
                    <a:pt x="886" y="492"/>
                  </a:lnTo>
                  <a:cubicBezTo>
                    <a:pt x="1034" y="229"/>
                    <a:pt x="820" y="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>
              <a:off x="951646" y="2299812"/>
              <a:ext cx="35355" cy="33645"/>
            </a:xfrm>
            <a:custGeom>
              <a:rect b="b" l="l" r="r" t="t"/>
              <a:pathLst>
                <a:path extrusionOk="0" h="984" w="1034">
                  <a:moveTo>
                    <a:pt x="411" y="0"/>
                  </a:moveTo>
                  <a:cubicBezTo>
                    <a:pt x="201" y="0"/>
                    <a:pt x="1" y="223"/>
                    <a:pt x="148" y="468"/>
                  </a:cubicBezTo>
                  <a:lnTo>
                    <a:pt x="338" y="825"/>
                  </a:lnTo>
                  <a:cubicBezTo>
                    <a:pt x="405" y="937"/>
                    <a:pt x="505" y="984"/>
                    <a:pt x="604" y="984"/>
                  </a:cubicBezTo>
                  <a:cubicBezTo>
                    <a:pt x="821" y="984"/>
                    <a:pt x="1033" y="761"/>
                    <a:pt x="886" y="516"/>
                  </a:cubicBezTo>
                  <a:lnTo>
                    <a:pt x="672" y="159"/>
                  </a:lnTo>
                  <a:cubicBezTo>
                    <a:pt x="605" y="47"/>
                    <a:pt x="507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914479" y="2332876"/>
              <a:ext cx="46331" cy="29987"/>
            </a:xfrm>
            <a:custGeom>
              <a:rect b="b" l="l" r="r" t="t"/>
              <a:pathLst>
                <a:path extrusionOk="0" h="877" w="1355">
                  <a:moveTo>
                    <a:pt x="467" y="1"/>
                  </a:moveTo>
                  <a:cubicBezTo>
                    <a:pt x="180" y="1"/>
                    <a:pt x="1" y="464"/>
                    <a:pt x="354" y="620"/>
                  </a:cubicBezTo>
                  <a:lnTo>
                    <a:pt x="711" y="811"/>
                  </a:lnTo>
                  <a:cubicBezTo>
                    <a:pt x="774" y="857"/>
                    <a:pt x="836" y="876"/>
                    <a:pt x="895" y="876"/>
                  </a:cubicBezTo>
                  <a:cubicBezTo>
                    <a:pt x="1170" y="876"/>
                    <a:pt x="1354" y="444"/>
                    <a:pt x="1020" y="287"/>
                  </a:cubicBezTo>
                  <a:lnTo>
                    <a:pt x="663" y="73"/>
                  </a:lnTo>
                  <a:cubicBezTo>
                    <a:pt x="596" y="22"/>
                    <a:pt x="529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985189" y="2517755"/>
              <a:ext cx="53785" cy="67599"/>
            </a:xfrm>
            <a:custGeom>
              <a:rect b="b" l="l" r="r" t="t"/>
              <a:pathLst>
                <a:path extrusionOk="0" h="1977" w="1573">
                  <a:moveTo>
                    <a:pt x="786" y="0"/>
                  </a:moveTo>
                  <a:cubicBezTo>
                    <a:pt x="358" y="0"/>
                    <a:pt x="0" y="357"/>
                    <a:pt x="0" y="786"/>
                  </a:cubicBezTo>
                  <a:lnTo>
                    <a:pt x="0" y="1191"/>
                  </a:lnTo>
                  <a:cubicBezTo>
                    <a:pt x="0" y="1715"/>
                    <a:pt x="393" y="1977"/>
                    <a:pt x="786" y="1977"/>
                  </a:cubicBezTo>
                  <a:cubicBezTo>
                    <a:pt x="1179" y="1977"/>
                    <a:pt x="1572" y="1715"/>
                    <a:pt x="1572" y="1191"/>
                  </a:cubicBezTo>
                  <a:lnTo>
                    <a:pt x="1572" y="786"/>
                  </a:lnTo>
                  <a:cubicBezTo>
                    <a:pt x="1572" y="357"/>
                    <a:pt x="1215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8"/>
            <p:cNvSpPr/>
            <p:nvPr/>
          </p:nvSpPr>
          <p:spPr>
            <a:xfrm>
              <a:off x="958314" y="2590209"/>
              <a:ext cx="107501" cy="64350"/>
            </a:xfrm>
            <a:custGeom>
              <a:rect b="b" l="l" r="r" t="t"/>
              <a:pathLst>
                <a:path extrusionOk="0" h="1882" w="3144">
                  <a:moveTo>
                    <a:pt x="477" y="1"/>
                  </a:moveTo>
                  <a:cubicBezTo>
                    <a:pt x="167" y="286"/>
                    <a:pt x="0" y="691"/>
                    <a:pt x="0" y="1120"/>
                  </a:cubicBezTo>
                  <a:lnTo>
                    <a:pt x="0" y="1572"/>
                  </a:lnTo>
                  <a:cubicBezTo>
                    <a:pt x="0" y="1739"/>
                    <a:pt x="119" y="1882"/>
                    <a:pt x="310" y="1882"/>
                  </a:cubicBezTo>
                  <a:lnTo>
                    <a:pt x="2811" y="1882"/>
                  </a:lnTo>
                  <a:cubicBezTo>
                    <a:pt x="3001" y="1882"/>
                    <a:pt x="3144" y="1739"/>
                    <a:pt x="3120" y="1572"/>
                  </a:cubicBezTo>
                  <a:lnTo>
                    <a:pt x="3120" y="1144"/>
                  </a:lnTo>
                  <a:cubicBezTo>
                    <a:pt x="3120" y="715"/>
                    <a:pt x="2953" y="310"/>
                    <a:pt x="2644" y="1"/>
                  </a:cubicBezTo>
                  <a:cubicBezTo>
                    <a:pt x="2370" y="334"/>
                    <a:pt x="1971" y="501"/>
                    <a:pt x="1569" y="501"/>
                  </a:cubicBezTo>
                  <a:cubicBezTo>
                    <a:pt x="1167" y="501"/>
                    <a:pt x="762" y="334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8"/>
            <p:cNvSpPr/>
            <p:nvPr/>
          </p:nvSpPr>
          <p:spPr>
            <a:xfrm>
              <a:off x="854506" y="2517755"/>
              <a:ext cx="56212" cy="69445"/>
            </a:xfrm>
            <a:custGeom>
              <a:rect b="b" l="l" r="r" t="t"/>
              <a:pathLst>
                <a:path extrusionOk="0" h="2031" w="1644">
                  <a:moveTo>
                    <a:pt x="822" y="0"/>
                  </a:moveTo>
                  <a:cubicBezTo>
                    <a:pt x="393" y="0"/>
                    <a:pt x="36" y="357"/>
                    <a:pt x="36" y="786"/>
                  </a:cubicBezTo>
                  <a:lnTo>
                    <a:pt x="36" y="1191"/>
                  </a:lnTo>
                  <a:cubicBezTo>
                    <a:pt x="0" y="1750"/>
                    <a:pt x="411" y="2030"/>
                    <a:pt x="822" y="2030"/>
                  </a:cubicBezTo>
                  <a:cubicBezTo>
                    <a:pt x="1232" y="2030"/>
                    <a:pt x="1643" y="1750"/>
                    <a:pt x="1608" y="1191"/>
                  </a:cubicBezTo>
                  <a:lnTo>
                    <a:pt x="1608" y="786"/>
                  </a:lnTo>
                  <a:cubicBezTo>
                    <a:pt x="1608" y="357"/>
                    <a:pt x="1250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>
              <a:off x="828827" y="2590209"/>
              <a:ext cx="106715" cy="64350"/>
            </a:xfrm>
            <a:custGeom>
              <a:rect b="b" l="l" r="r" t="t"/>
              <a:pathLst>
                <a:path extrusionOk="0" h="1882" w="3121">
                  <a:moveTo>
                    <a:pt x="501" y="1"/>
                  </a:moveTo>
                  <a:cubicBezTo>
                    <a:pt x="168" y="286"/>
                    <a:pt x="1" y="691"/>
                    <a:pt x="1" y="1120"/>
                  </a:cubicBezTo>
                  <a:lnTo>
                    <a:pt x="1" y="1572"/>
                  </a:lnTo>
                  <a:cubicBezTo>
                    <a:pt x="1" y="1739"/>
                    <a:pt x="120" y="1882"/>
                    <a:pt x="311" y="1882"/>
                  </a:cubicBezTo>
                  <a:lnTo>
                    <a:pt x="2811" y="1882"/>
                  </a:lnTo>
                  <a:cubicBezTo>
                    <a:pt x="2978" y="1882"/>
                    <a:pt x="3121" y="1739"/>
                    <a:pt x="3121" y="1572"/>
                  </a:cubicBezTo>
                  <a:lnTo>
                    <a:pt x="3121" y="1144"/>
                  </a:lnTo>
                  <a:cubicBezTo>
                    <a:pt x="3121" y="715"/>
                    <a:pt x="2954" y="310"/>
                    <a:pt x="2644" y="1"/>
                  </a:cubicBezTo>
                  <a:cubicBezTo>
                    <a:pt x="2370" y="334"/>
                    <a:pt x="1972" y="501"/>
                    <a:pt x="1573" y="501"/>
                  </a:cubicBezTo>
                  <a:cubicBezTo>
                    <a:pt x="1174" y="501"/>
                    <a:pt x="775" y="3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8"/>
            <p:cNvSpPr/>
            <p:nvPr/>
          </p:nvSpPr>
          <p:spPr>
            <a:xfrm>
              <a:off x="1113445" y="2517755"/>
              <a:ext cx="56212" cy="69445"/>
            </a:xfrm>
            <a:custGeom>
              <a:rect b="b" l="l" r="r" t="t"/>
              <a:pathLst>
                <a:path extrusionOk="0" h="2031" w="1644">
                  <a:moveTo>
                    <a:pt x="822" y="0"/>
                  </a:moveTo>
                  <a:cubicBezTo>
                    <a:pt x="393" y="0"/>
                    <a:pt x="36" y="357"/>
                    <a:pt x="36" y="786"/>
                  </a:cubicBezTo>
                  <a:lnTo>
                    <a:pt x="36" y="1191"/>
                  </a:lnTo>
                  <a:cubicBezTo>
                    <a:pt x="0" y="1750"/>
                    <a:pt x="411" y="2030"/>
                    <a:pt x="822" y="2030"/>
                  </a:cubicBezTo>
                  <a:cubicBezTo>
                    <a:pt x="1232" y="2030"/>
                    <a:pt x="1643" y="1750"/>
                    <a:pt x="1608" y="1191"/>
                  </a:cubicBezTo>
                  <a:lnTo>
                    <a:pt x="1608" y="786"/>
                  </a:lnTo>
                  <a:cubicBezTo>
                    <a:pt x="1608" y="357"/>
                    <a:pt x="1250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8"/>
            <p:cNvSpPr/>
            <p:nvPr/>
          </p:nvSpPr>
          <p:spPr>
            <a:xfrm>
              <a:off x="1087767" y="2590209"/>
              <a:ext cx="107535" cy="64350"/>
            </a:xfrm>
            <a:custGeom>
              <a:rect b="b" l="l" r="r" t="t"/>
              <a:pathLst>
                <a:path extrusionOk="0" h="1882" w="3145">
                  <a:moveTo>
                    <a:pt x="501" y="1"/>
                  </a:moveTo>
                  <a:cubicBezTo>
                    <a:pt x="191" y="286"/>
                    <a:pt x="1" y="691"/>
                    <a:pt x="1" y="1120"/>
                  </a:cubicBezTo>
                  <a:lnTo>
                    <a:pt x="1" y="1572"/>
                  </a:lnTo>
                  <a:cubicBezTo>
                    <a:pt x="1" y="1739"/>
                    <a:pt x="144" y="1882"/>
                    <a:pt x="311" y="1882"/>
                  </a:cubicBezTo>
                  <a:lnTo>
                    <a:pt x="2859" y="1882"/>
                  </a:lnTo>
                  <a:cubicBezTo>
                    <a:pt x="3025" y="1882"/>
                    <a:pt x="3144" y="1739"/>
                    <a:pt x="3144" y="1572"/>
                  </a:cubicBezTo>
                  <a:lnTo>
                    <a:pt x="3144" y="1144"/>
                  </a:lnTo>
                  <a:cubicBezTo>
                    <a:pt x="3144" y="715"/>
                    <a:pt x="2978" y="310"/>
                    <a:pt x="2668" y="1"/>
                  </a:cubicBezTo>
                  <a:cubicBezTo>
                    <a:pt x="2382" y="334"/>
                    <a:pt x="1978" y="501"/>
                    <a:pt x="1576" y="501"/>
                  </a:cubicBezTo>
                  <a:cubicBezTo>
                    <a:pt x="1174" y="501"/>
                    <a:pt x="775" y="3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8"/>
            <p:cNvSpPr/>
            <p:nvPr/>
          </p:nvSpPr>
          <p:spPr>
            <a:xfrm>
              <a:off x="983548" y="2466432"/>
              <a:ext cx="57033" cy="31799"/>
            </a:xfrm>
            <a:custGeom>
              <a:rect b="b" l="l" r="r" t="t"/>
              <a:pathLst>
                <a:path extrusionOk="0" h="930" w="1668">
                  <a:moveTo>
                    <a:pt x="1" y="1"/>
                  </a:moveTo>
                  <a:lnTo>
                    <a:pt x="1" y="525"/>
                  </a:lnTo>
                  <a:cubicBezTo>
                    <a:pt x="1" y="739"/>
                    <a:pt x="191" y="930"/>
                    <a:pt x="406" y="930"/>
                  </a:cubicBezTo>
                  <a:lnTo>
                    <a:pt x="1263" y="930"/>
                  </a:lnTo>
                  <a:cubicBezTo>
                    <a:pt x="1477" y="930"/>
                    <a:pt x="1668" y="739"/>
                    <a:pt x="1668" y="525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8"/>
            <p:cNvSpPr/>
            <p:nvPr/>
          </p:nvSpPr>
          <p:spPr>
            <a:xfrm>
              <a:off x="939576" y="2337800"/>
              <a:ext cx="144976" cy="106681"/>
            </a:xfrm>
            <a:custGeom>
              <a:rect b="b" l="l" r="r" t="t"/>
              <a:pathLst>
                <a:path extrusionOk="0" h="3120" w="4240">
                  <a:moveTo>
                    <a:pt x="2120" y="0"/>
                  </a:moveTo>
                  <a:cubicBezTo>
                    <a:pt x="691" y="0"/>
                    <a:pt x="1" y="1739"/>
                    <a:pt x="1049" y="2715"/>
                  </a:cubicBezTo>
                  <a:cubicBezTo>
                    <a:pt x="1168" y="2834"/>
                    <a:pt x="1263" y="2977"/>
                    <a:pt x="1287" y="3120"/>
                  </a:cubicBezTo>
                  <a:lnTo>
                    <a:pt x="2954" y="3120"/>
                  </a:lnTo>
                  <a:cubicBezTo>
                    <a:pt x="2977" y="2977"/>
                    <a:pt x="3073" y="2834"/>
                    <a:pt x="3192" y="2715"/>
                  </a:cubicBezTo>
                  <a:cubicBezTo>
                    <a:pt x="4240" y="1739"/>
                    <a:pt x="3549" y="0"/>
                    <a:pt x="2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9" name="Google Shape;1229;p18"/>
          <p:cNvGrpSpPr/>
          <p:nvPr/>
        </p:nvGrpSpPr>
        <p:grpSpPr>
          <a:xfrm>
            <a:off x="1649999" y="2186303"/>
            <a:ext cx="280139" cy="365620"/>
            <a:chOff x="1664287" y="2288939"/>
            <a:chExt cx="280139" cy="365620"/>
          </a:xfrm>
        </p:grpSpPr>
        <p:sp>
          <p:nvSpPr>
            <p:cNvPr id="1230" name="Google Shape;1230;p18"/>
            <p:cNvSpPr/>
            <p:nvPr/>
          </p:nvSpPr>
          <p:spPr>
            <a:xfrm>
              <a:off x="1748161" y="2505514"/>
              <a:ext cx="49716" cy="72864"/>
            </a:xfrm>
            <a:custGeom>
              <a:rect b="b" l="l" r="r" t="t"/>
              <a:pathLst>
                <a:path extrusionOk="0" h="2131" w="1454">
                  <a:moveTo>
                    <a:pt x="620" y="1"/>
                  </a:moveTo>
                  <a:lnTo>
                    <a:pt x="120" y="477"/>
                  </a:lnTo>
                  <a:cubicBezTo>
                    <a:pt x="48" y="572"/>
                    <a:pt x="0" y="715"/>
                    <a:pt x="48" y="811"/>
                  </a:cubicBezTo>
                  <a:lnTo>
                    <a:pt x="477" y="1930"/>
                  </a:lnTo>
                  <a:cubicBezTo>
                    <a:pt x="524" y="2057"/>
                    <a:pt x="646" y="2131"/>
                    <a:pt x="771" y="2131"/>
                  </a:cubicBezTo>
                  <a:cubicBezTo>
                    <a:pt x="834" y="2131"/>
                    <a:pt x="897" y="2112"/>
                    <a:pt x="953" y="2073"/>
                  </a:cubicBezTo>
                  <a:lnTo>
                    <a:pt x="1453" y="1668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1796201" y="2512866"/>
              <a:ext cx="17130" cy="17130"/>
            </a:xfrm>
            <a:custGeom>
              <a:rect b="b" l="l" r="r" t="t"/>
              <a:pathLst>
                <a:path extrusionOk="0" h="501" w="501">
                  <a:moveTo>
                    <a:pt x="1" y="0"/>
                  </a:moveTo>
                  <a:lnTo>
                    <a:pt x="262" y="50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8"/>
            <p:cNvSpPr/>
            <p:nvPr/>
          </p:nvSpPr>
          <p:spPr>
            <a:xfrm>
              <a:off x="1811690" y="2505514"/>
              <a:ext cx="49682" cy="73445"/>
            </a:xfrm>
            <a:custGeom>
              <a:rect b="b" l="l" r="r" t="t"/>
              <a:pathLst>
                <a:path extrusionOk="0" h="2148" w="1453">
                  <a:moveTo>
                    <a:pt x="857" y="1"/>
                  </a:moveTo>
                  <a:lnTo>
                    <a:pt x="0" y="1668"/>
                  </a:lnTo>
                  <a:lnTo>
                    <a:pt x="500" y="2073"/>
                  </a:lnTo>
                  <a:cubicBezTo>
                    <a:pt x="559" y="2123"/>
                    <a:pt x="630" y="2147"/>
                    <a:pt x="699" y="2147"/>
                  </a:cubicBezTo>
                  <a:cubicBezTo>
                    <a:pt x="826" y="2147"/>
                    <a:pt x="946" y="2068"/>
                    <a:pt x="976" y="1930"/>
                  </a:cubicBezTo>
                  <a:lnTo>
                    <a:pt x="1405" y="811"/>
                  </a:lnTo>
                  <a:cubicBezTo>
                    <a:pt x="1453" y="691"/>
                    <a:pt x="1429" y="572"/>
                    <a:pt x="1334" y="477"/>
                  </a:cubicBezTo>
                  <a:lnTo>
                    <a:pt x="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8"/>
            <p:cNvSpPr/>
            <p:nvPr/>
          </p:nvSpPr>
          <p:spPr>
            <a:xfrm>
              <a:off x="1740844" y="2288939"/>
              <a:ext cx="157183" cy="177015"/>
            </a:xfrm>
            <a:custGeom>
              <a:rect b="b" l="l" r="r" t="t"/>
              <a:pathLst>
                <a:path extrusionOk="0" h="5177" w="4597">
                  <a:moveTo>
                    <a:pt x="2286" y="0"/>
                  </a:moveTo>
                  <a:cubicBezTo>
                    <a:pt x="1048" y="0"/>
                    <a:pt x="24" y="1000"/>
                    <a:pt x="0" y="2239"/>
                  </a:cubicBezTo>
                  <a:lnTo>
                    <a:pt x="0" y="2453"/>
                  </a:lnTo>
                  <a:lnTo>
                    <a:pt x="429" y="2453"/>
                  </a:lnTo>
                  <a:cubicBezTo>
                    <a:pt x="834" y="2453"/>
                    <a:pt x="1238" y="2239"/>
                    <a:pt x="1500" y="1905"/>
                  </a:cubicBezTo>
                  <a:lnTo>
                    <a:pt x="1500" y="1929"/>
                  </a:lnTo>
                  <a:lnTo>
                    <a:pt x="1620" y="1763"/>
                  </a:lnTo>
                  <a:cubicBezTo>
                    <a:pt x="1667" y="1691"/>
                    <a:pt x="1715" y="1643"/>
                    <a:pt x="1810" y="1643"/>
                  </a:cubicBezTo>
                  <a:cubicBezTo>
                    <a:pt x="1841" y="1631"/>
                    <a:pt x="1872" y="1625"/>
                    <a:pt x="1902" y="1625"/>
                  </a:cubicBezTo>
                  <a:cubicBezTo>
                    <a:pt x="1987" y="1625"/>
                    <a:pt x="2067" y="1674"/>
                    <a:pt x="2120" y="1763"/>
                  </a:cubicBezTo>
                  <a:lnTo>
                    <a:pt x="2239" y="1929"/>
                  </a:lnTo>
                  <a:cubicBezTo>
                    <a:pt x="2453" y="2191"/>
                    <a:pt x="2739" y="2382"/>
                    <a:pt x="3072" y="2429"/>
                  </a:cubicBezTo>
                  <a:cubicBezTo>
                    <a:pt x="3215" y="2477"/>
                    <a:pt x="3334" y="2596"/>
                    <a:pt x="3334" y="2739"/>
                  </a:cubicBezTo>
                  <a:lnTo>
                    <a:pt x="3334" y="3620"/>
                  </a:lnTo>
                  <a:cubicBezTo>
                    <a:pt x="3334" y="4215"/>
                    <a:pt x="3620" y="4763"/>
                    <a:pt x="4096" y="5120"/>
                  </a:cubicBezTo>
                  <a:cubicBezTo>
                    <a:pt x="4154" y="5159"/>
                    <a:pt x="4218" y="5177"/>
                    <a:pt x="4279" y="5177"/>
                  </a:cubicBezTo>
                  <a:cubicBezTo>
                    <a:pt x="4445" y="5177"/>
                    <a:pt x="4596" y="5049"/>
                    <a:pt x="4596" y="4858"/>
                  </a:cubicBezTo>
                  <a:lnTo>
                    <a:pt x="4596" y="2239"/>
                  </a:lnTo>
                  <a:cubicBezTo>
                    <a:pt x="4549" y="1000"/>
                    <a:pt x="3525" y="0"/>
                    <a:pt x="2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1687093" y="2342655"/>
              <a:ext cx="41544" cy="140189"/>
            </a:xfrm>
            <a:custGeom>
              <a:rect b="b" l="l" r="r" t="t"/>
              <a:pathLst>
                <a:path extrusionOk="0" h="4100" w="1215">
                  <a:moveTo>
                    <a:pt x="929" y="1"/>
                  </a:moveTo>
                  <a:cubicBezTo>
                    <a:pt x="358" y="334"/>
                    <a:pt x="0" y="954"/>
                    <a:pt x="0" y="1620"/>
                  </a:cubicBezTo>
                  <a:lnTo>
                    <a:pt x="0" y="3787"/>
                  </a:lnTo>
                  <a:cubicBezTo>
                    <a:pt x="0" y="3964"/>
                    <a:pt x="164" y="4100"/>
                    <a:pt x="340" y="4100"/>
                  </a:cubicBezTo>
                  <a:cubicBezTo>
                    <a:pt x="353" y="4100"/>
                    <a:pt x="367" y="4099"/>
                    <a:pt x="381" y="4097"/>
                  </a:cubicBezTo>
                  <a:cubicBezTo>
                    <a:pt x="691" y="4026"/>
                    <a:pt x="977" y="3859"/>
                    <a:pt x="1215" y="3621"/>
                  </a:cubicBezTo>
                  <a:cubicBezTo>
                    <a:pt x="1024" y="3264"/>
                    <a:pt x="929" y="2859"/>
                    <a:pt x="929" y="2454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8"/>
            <p:cNvSpPr/>
            <p:nvPr/>
          </p:nvSpPr>
          <p:spPr>
            <a:xfrm>
              <a:off x="1740023" y="2372813"/>
              <a:ext cx="114032" cy="118922"/>
            </a:xfrm>
            <a:custGeom>
              <a:rect b="b" l="l" r="r" t="t"/>
              <a:pathLst>
                <a:path extrusionOk="0" h="3478" w="3335">
                  <a:moveTo>
                    <a:pt x="1905" y="0"/>
                  </a:moveTo>
                  <a:cubicBezTo>
                    <a:pt x="1524" y="405"/>
                    <a:pt x="1001" y="643"/>
                    <a:pt x="429" y="643"/>
                  </a:cubicBezTo>
                  <a:lnTo>
                    <a:pt x="24" y="643"/>
                  </a:lnTo>
                  <a:lnTo>
                    <a:pt x="24" y="1572"/>
                  </a:lnTo>
                  <a:cubicBezTo>
                    <a:pt x="0" y="2620"/>
                    <a:pt x="858" y="3477"/>
                    <a:pt x="1905" y="3477"/>
                  </a:cubicBezTo>
                  <a:lnTo>
                    <a:pt x="1905" y="3453"/>
                  </a:lnTo>
                  <a:cubicBezTo>
                    <a:pt x="2453" y="3453"/>
                    <a:pt x="2977" y="3215"/>
                    <a:pt x="3334" y="2786"/>
                  </a:cubicBezTo>
                  <a:cubicBezTo>
                    <a:pt x="2953" y="2334"/>
                    <a:pt x="2739" y="1786"/>
                    <a:pt x="2739" y="1191"/>
                  </a:cubicBezTo>
                  <a:lnTo>
                    <a:pt x="2739" y="548"/>
                  </a:lnTo>
                  <a:cubicBezTo>
                    <a:pt x="2406" y="429"/>
                    <a:pt x="2120" y="238"/>
                    <a:pt x="1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8"/>
            <p:cNvSpPr/>
            <p:nvPr/>
          </p:nvSpPr>
          <p:spPr>
            <a:xfrm>
              <a:off x="1815759" y="2523431"/>
              <a:ext cx="128666" cy="130342"/>
            </a:xfrm>
            <a:custGeom>
              <a:rect b="b" l="l" r="r" t="t"/>
              <a:pathLst>
                <a:path extrusionOk="0" h="3812" w="3763">
                  <a:moveTo>
                    <a:pt x="1905" y="1"/>
                  </a:moveTo>
                  <a:cubicBezTo>
                    <a:pt x="1953" y="167"/>
                    <a:pt x="1929" y="358"/>
                    <a:pt x="1881" y="525"/>
                  </a:cubicBezTo>
                  <a:lnTo>
                    <a:pt x="1453" y="1620"/>
                  </a:lnTo>
                  <a:cubicBezTo>
                    <a:pt x="1311" y="2013"/>
                    <a:pt x="943" y="2239"/>
                    <a:pt x="564" y="2239"/>
                  </a:cubicBezTo>
                  <a:cubicBezTo>
                    <a:pt x="369" y="2239"/>
                    <a:pt x="171" y="2179"/>
                    <a:pt x="0" y="2049"/>
                  </a:cubicBezTo>
                  <a:lnTo>
                    <a:pt x="0" y="3811"/>
                  </a:lnTo>
                  <a:lnTo>
                    <a:pt x="3453" y="3811"/>
                  </a:lnTo>
                  <a:cubicBezTo>
                    <a:pt x="3620" y="3811"/>
                    <a:pt x="3763" y="3668"/>
                    <a:pt x="3739" y="3501"/>
                  </a:cubicBezTo>
                  <a:lnTo>
                    <a:pt x="3739" y="1787"/>
                  </a:lnTo>
                  <a:cubicBezTo>
                    <a:pt x="3739" y="787"/>
                    <a:pt x="2953" y="1"/>
                    <a:pt x="1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1664287" y="2523431"/>
              <a:ext cx="128701" cy="131128"/>
            </a:xfrm>
            <a:custGeom>
              <a:rect b="b" l="l" r="r" t="t"/>
              <a:pathLst>
                <a:path extrusionOk="0" h="3835" w="3764">
                  <a:moveTo>
                    <a:pt x="1787" y="1"/>
                  </a:moveTo>
                  <a:cubicBezTo>
                    <a:pt x="810" y="1"/>
                    <a:pt x="1" y="810"/>
                    <a:pt x="1" y="1787"/>
                  </a:cubicBezTo>
                  <a:lnTo>
                    <a:pt x="1" y="3525"/>
                  </a:lnTo>
                  <a:cubicBezTo>
                    <a:pt x="1" y="3692"/>
                    <a:pt x="143" y="3835"/>
                    <a:pt x="310" y="3835"/>
                  </a:cubicBezTo>
                  <a:lnTo>
                    <a:pt x="3763" y="3835"/>
                  </a:lnTo>
                  <a:lnTo>
                    <a:pt x="3763" y="2049"/>
                  </a:lnTo>
                  <a:cubicBezTo>
                    <a:pt x="3597" y="2192"/>
                    <a:pt x="3382" y="2263"/>
                    <a:pt x="3192" y="2263"/>
                  </a:cubicBezTo>
                  <a:lnTo>
                    <a:pt x="3216" y="2239"/>
                  </a:lnTo>
                  <a:cubicBezTo>
                    <a:pt x="2835" y="2239"/>
                    <a:pt x="2477" y="2001"/>
                    <a:pt x="2334" y="1620"/>
                  </a:cubicBezTo>
                  <a:lnTo>
                    <a:pt x="1906" y="525"/>
                  </a:lnTo>
                  <a:cubicBezTo>
                    <a:pt x="1858" y="358"/>
                    <a:pt x="1834" y="167"/>
                    <a:pt x="1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18"/>
          <p:cNvGrpSpPr/>
          <p:nvPr/>
        </p:nvGrpSpPr>
        <p:grpSpPr>
          <a:xfrm>
            <a:off x="2402405" y="2200920"/>
            <a:ext cx="366441" cy="336386"/>
            <a:chOff x="2416692" y="2302718"/>
            <a:chExt cx="366441" cy="336386"/>
          </a:xfrm>
        </p:grpSpPr>
        <p:sp>
          <p:nvSpPr>
            <p:cNvPr id="1239" name="Google Shape;1239;p18"/>
            <p:cNvSpPr/>
            <p:nvPr/>
          </p:nvSpPr>
          <p:spPr>
            <a:xfrm>
              <a:off x="2678060" y="2302718"/>
              <a:ext cx="43185" cy="278771"/>
            </a:xfrm>
            <a:custGeom>
              <a:rect b="b" l="l" r="r" t="t"/>
              <a:pathLst>
                <a:path extrusionOk="0" h="8153" w="1263">
                  <a:moveTo>
                    <a:pt x="661" y="1"/>
                  </a:moveTo>
                  <a:cubicBezTo>
                    <a:pt x="648" y="1"/>
                    <a:pt x="634" y="1"/>
                    <a:pt x="620" y="2"/>
                  </a:cubicBezTo>
                  <a:cubicBezTo>
                    <a:pt x="286" y="2"/>
                    <a:pt x="1" y="264"/>
                    <a:pt x="1" y="621"/>
                  </a:cubicBezTo>
                  <a:lnTo>
                    <a:pt x="1" y="7527"/>
                  </a:lnTo>
                  <a:cubicBezTo>
                    <a:pt x="1" y="7944"/>
                    <a:pt x="316" y="8153"/>
                    <a:pt x="632" y="8153"/>
                  </a:cubicBezTo>
                  <a:cubicBezTo>
                    <a:pt x="947" y="8153"/>
                    <a:pt x="1263" y="7944"/>
                    <a:pt x="1263" y="7527"/>
                  </a:cubicBezTo>
                  <a:lnTo>
                    <a:pt x="1263" y="621"/>
                  </a:lnTo>
                  <a:cubicBezTo>
                    <a:pt x="1263" y="278"/>
                    <a:pt x="999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8"/>
            <p:cNvSpPr/>
            <p:nvPr/>
          </p:nvSpPr>
          <p:spPr>
            <a:xfrm>
              <a:off x="2742376" y="2380951"/>
              <a:ext cx="40757" cy="122170"/>
            </a:xfrm>
            <a:custGeom>
              <a:rect b="b" l="l" r="r" t="t"/>
              <a:pathLst>
                <a:path extrusionOk="0" h="3573" w="1192">
                  <a:moveTo>
                    <a:pt x="1" y="0"/>
                  </a:moveTo>
                  <a:lnTo>
                    <a:pt x="1" y="3572"/>
                  </a:lnTo>
                  <a:lnTo>
                    <a:pt x="263" y="3572"/>
                  </a:lnTo>
                  <a:cubicBezTo>
                    <a:pt x="763" y="3549"/>
                    <a:pt x="1192" y="3144"/>
                    <a:pt x="1192" y="2620"/>
                  </a:cubicBezTo>
                  <a:lnTo>
                    <a:pt x="1192" y="953"/>
                  </a:lnTo>
                  <a:cubicBezTo>
                    <a:pt x="1192" y="429"/>
                    <a:pt x="763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8"/>
            <p:cNvSpPr/>
            <p:nvPr/>
          </p:nvSpPr>
          <p:spPr>
            <a:xfrm>
              <a:off x="2457382" y="2524252"/>
              <a:ext cx="52178" cy="114853"/>
            </a:xfrm>
            <a:custGeom>
              <a:rect b="b" l="l" r="r" t="t"/>
              <a:pathLst>
                <a:path extrusionOk="0" h="3359" w="1526">
                  <a:moveTo>
                    <a:pt x="1" y="1"/>
                  </a:moveTo>
                  <a:lnTo>
                    <a:pt x="501" y="3073"/>
                  </a:lnTo>
                  <a:cubicBezTo>
                    <a:pt x="501" y="3239"/>
                    <a:pt x="644" y="3358"/>
                    <a:pt x="787" y="3358"/>
                  </a:cubicBezTo>
                  <a:lnTo>
                    <a:pt x="1215" y="3358"/>
                  </a:lnTo>
                  <a:cubicBezTo>
                    <a:pt x="1382" y="3358"/>
                    <a:pt x="1525" y="3216"/>
                    <a:pt x="1525" y="3025"/>
                  </a:cubicBezTo>
                  <a:lnTo>
                    <a:pt x="1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8"/>
            <p:cNvSpPr/>
            <p:nvPr/>
          </p:nvSpPr>
          <p:spPr>
            <a:xfrm>
              <a:off x="2524159" y="2336979"/>
              <a:ext cx="131949" cy="210113"/>
            </a:xfrm>
            <a:custGeom>
              <a:rect b="b" l="l" r="r" t="t"/>
              <a:pathLst>
                <a:path extrusionOk="0" h="6145" w="3859">
                  <a:moveTo>
                    <a:pt x="3859" y="0"/>
                  </a:moveTo>
                  <a:cubicBezTo>
                    <a:pt x="2716" y="786"/>
                    <a:pt x="1382" y="1239"/>
                    <a:pt x="1" y="1286"/>
                  </a:cubicBezTo>
                  <a:lnTo>
                    <a:pt x="1" y="4858"/>
                  </a:lnTo>
                  <a:cubicBezTo>
                    <a:pt x="1382" y="4906"/>
                    <a:pt x="2716" y="5359"/>
                    <a:pt x="3859" y="6144"/>
                  </a:cubicBezTo>
                  <a:lnTo>
                    <a:pt x="3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8"/>
            <p:cNvSpPr/>
            <p:nvPr/>
          </p:nvSpPr>
          <p:spPr>
            <a:xfrm>
              <a:off x="2416692" y="2380951"/>
              <a:ext cx="86336" cy="122170"/>
            </a:xfrm>
            <a:custGeom>
              <a:rect b="b" l="l" r="r" t="t"/>
              <a:pathLst>
                <a:path extrusionOk="0" h="3573" w="2525">
                  <a:moveTo>
                    <a:pt x="1253" y="1286"/>
                  </a:moveTo>
                  <a:cubicBezTo>
                    <a:pt x="1399" y="1286"/>
                    <a:pt x="1548" y="1382"/>
                    <a:pt x="1572" y="1572"/>
                  </a:cubicBezTo>
                  <a:lnTo>
                    <a:pt x="1572" y="2001"/>
                  </a:lnTo>
                  <a:cubicBezTo>
                    <a:pt x="1596" y="2227"/>
                    <a:pt x="1429" y="2340"/>
                    <a:pt x="1262" y="2340"/>
                  </a:cubicBezTo>
                  <a:cubicBezTo>
                    <a:pt x="1096" y="2340"/>
                    <a:pt x="929" y="2227"/>
                    <a:pt x="953" y="2001"/>
                  </a:cubicBezTo>
                  <a:lnTo>
                    <a:pt x="953" y="1572"/>
                  </a:lnTo>
                  <a:cubicBezTo>
                    <a:pt x="965" y="1382"/>
                    <a:pt x="1108" y="1286"/>
                    <a:pt x="1253" y="1286"/>
                  </a:cubicBezTo>
                  <a:close/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lnTo>
                    <a:pt x="0" y="2620"/>
                  </a:lnTo>
                  <a:cubicBezTo>
                    <a:pt x="0" y="3144"/>
                    <a:pt x="429" y="3549"/>
                    <a:pt x="953" y="3572"/>
                  </a:cubicBezTo>
                  <a:lnTo>
                    <a:pt x="2525" y="3572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8"/>
            <p:cNvSpPr/>
            <p:nvPr/>
          </p:nvSpPr>
          <p:spPr>
            <a:xfrm>
              <a:off x="2531511" y="2525072"/>
              <a:ext cx="46433" cy="35047"/>
            </a:xfrm>
            <a:custGeom>
              <a:rect b="b" l="l" r="r" t="t"/>
              <a:pathLst>
                <a:path extrusionOk="0" h="1025" w="1358">
                  <a:moveTo>
                    <a:pt x="0" y="0"/>
                  </a:moveTo>
                  <a:lnTo>
                    <a:pt x="0" y="1024"/>
                  </a:lnTo>
                  <a:lnTo>
                    <a:pt x="524" y="1024"/>
                  </a:lnTo>
                  <a:cubicBezTo>
                    <a:pt x="953" y="1024"/>
                    <a:pt x="1334" y="667"/>
                    <a:pt x="1357" y="239"/>
                  </a:cubicBezTo>
                  <a:cubicBezTo>
                    <a:pt x="905" y="96"/>
                    <a:pt x="452" y="2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Google Shape;1245;p18"/>
          <p:cNvGrpSpPr/>
          <p:nvPr/>
        </p:nvGrpSpPr>
        <p:grpSpPr>
          <a:xfrm>
            <a:off x="3196321" y="2185483"/>
            <a:ext cx="366441" cy="367262"/>
            <a:chOff x="3210608" y="2287298"/>
            <a:chExt cx="366441" cy="367262"/>
          </a:xfrm>
        </p:grpSpPr>
        <p:sp>
          <p:nvSpPr>
            <p:cNvPr id="1246" name="Google Shape;1246;p18"/>
            <p:cNvSpPr/>
            <p:nvPr/>
          </p:nvSpPr>
          <p:spPr>
            <a:xfrm>
              <a:off x="3318075" y="2525072"/>
              <a:ext cx="21199" cy="21199"/>
            </a:xfrm>
            <a:custGeom>
              <a:rect b="b" l="l" r="r" t="t"/>
              <a:pathLst>
                <a:path extrusionOk="0" h="620" w="620">
                  <a:moveTo>
                    <a:pt x="1" y="0"/>
                  </a:moveTo>
                  <a:lnTo>
                    <a:pt x="1" y="620"/>
                  </a:lnTo>
                  <a:lnTo>
                    <a:pt x="620" y="62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8"/>
            <p:cNvSpPr/>
            <p:nvPr/>
          </p:nvSpPr>
          <p:spPr>
            <a:xfrm>
              <a:off x="3361226" y="2567403"/>
              <a:ext cx="21234" cy="22020"/>
            </a:xfrm>
            <a:custGeom>
              <a:rect b="b" l="l" r="r" t="t"/>
              <a:pathLst>
                <a:path extrusionOk="0" h="644" w="621">
                  <a:moveTo>
                    <a:pt x="1" y="1"/>
                  </a:moveTo>
                  <a:lnTo>
                    <a:pt x="1" y="644"/>
                  </a:lnTo>
                  <a:lnTo>
                    <a:pt x="620" y="644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3318075" y="2481921"/>
              <a:ext cx="21199" cy="21199"/>
            </a:xfrm>
            <a:custGeom>
              <a:rect b="b" l="l" r="r" t="t"/>
              <a:pathLst>
                <a:path extrusionOk="0" h="620" w="620">
                  <a:moveTo>
                    <a:pt x="1" y="0"/>
                  </a:moveTo>
                  <a:lnTo>
                    <a:pt x="1" y="619"/>
                  </a:lnTo>
                  <a:lnTo>
                    <a:pt x="620" y="619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8"/>
            <p:cNvSpPr/>
            <p:nvPr/>
          </p:nvSpPr>
          <p:spPr>
            <a:xfrm>
              <a:off x="3318075" y="2567403"/>
              <a:ext cx="21199" cy="22020"/>
            </a:xfrm>
            <a:custGeom>
              <a:rect b="b" l="l" r="r" t="t"/>
              <a:pathLst>
                <a:path extrusionOk="0" h="644" w="620">
                  <a:moveTo>
                    <a:pt x="1" y="1"/>
                  </a:moveTo>
                  <a:lnTo>
                    <a:pt x="1" y="644"/>
                  </a:lnTo>
                  <a:lnTo>
                    <a:pt x="620" y="644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8"/>
            <p:cNvSpPr/>
            <p:nvPr/>
          </p:nvSpPr>
          <p:spPr>
            <a:xfrm>
              <a:off x="3274924" y="2567403"/>
              <a:ext cx="21199" cy="22020"/>
            </a:xfrm>
            <a:custGeom>
              <a:rect b="b" l="l" r="r" t="t"/>
              <a:pathLst>
                <a:path extrusionOk="0" h="644" w="620">
                  <a:moveTo>
                    <a:pt x="1" y="1"/>
                  </a:moveTo>
                  <a:lnTo>
                    <a:pt x="1" y="644"/>
                  </a:lnTo>
                  <a:lnTo>
                    <a:pt x="620" y="644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8"/>
            <p:cNvSpPr/>
            <p:nvPr/>
          </p:nvSpPr>
          <p:spPr>
            <a:xfrm>
              <a:off x="3274924" y="2481921"/>
              <a:ext cx="21199" cy="21199"/>
            </a:xfrm>
            <a:custGeom>
              <a:rect b="b" l="l" r="r" t="t"/>
              <a:pathLst>
                <a:path extrusionOk="0" h="620" w="620">
                  <a:moveTo>
                    <a:pt x="1" y="0"/>
                  </a:moveTo>
                  <a:lnTo>
                    <a:pt x="1" y="619"/>
                  </a:lnTo>
                  <a:lnTo>
                    <a:pt x="620" y="619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8"/>
            <p:cNvSpPr/>
            <p:nvPr/>
          </p:nvSpPr>
          <p:spPr>
            <a:xfrm>
              <a:off x="3274924" y="2525072"/>
              <a:ext cx="21199" cy="21199"/>
            </a:xfrm>
            <a:custGeom>
              <a:rect b="b" l="l" r="r" t="t"/>
              <a:pathLst>
                <a:path extrusionOk="0" h="620" w="620">
                  <a:moveTo>
                    <a:pt x="1" y="0"/>
                  </a:moveTo>
                  <a:lnTo>
                    <a:pt x="1" y="620"/>
                  </a:lnTo>
                  <a:lnTo>
                    <a:pt x="620" y="62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8"/>
            <p:cNvSpPr/>
            <p:nvPr/>
          </p:nvSpPr>
          <p:spPr>
            <a:xfrm>
              <a:off x="3361226" y="2525072"/>
              <a:ext cx="21234" cy="21199"/>
            </a:xfrm>
            <a:custGeom>
              <a:rect b="b" l="l" r="r" t="t"/>
              <a:pathLst>
                <a:path extrusionOk="0" h="620" w="621">
                  <a:moveTo>
                    <a:pt x="1" y="0"/>
                  </a:moveTo>
                  <a:lnTo>
                    <a:pt x="1" y="620"/>
                  </a:lnTo>
                  <a:lnTo>
                    <a:pt x="620" y="62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8"/>
            <p:cNvSpPr/>
            <p:nvPr/>
          </p:nvSpPr>
          <p:spPr>
            <a:xfrm>
              <a:off x="3274924" y="2351614"/>
              <a:ext cx="150686" cy="64384"/>
            </a:xfrm>
            <a:custGeom>
              <a:rect b="b" l="l" r="r" t="t"/>
              <a:pathLst>
                <a:path extrusionOk="0" h="1883" w="4407">
                  <a:moveTo>
                    <a:pt x="1" y="1"/>
                  </a:moveTo>
                  <a:lnTo>
                    <a:pt x="1" y="1882"/>
                  </a:lnTo>
                  <a:lnTo>
                    <a:pt x="4406" y="1882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8"/>
            <p:cNvSpPr/>
            <p:nvPr/>
          </p:nvSpPr>
          <p:spPr>
            <a:xfrm>
              <a:off x="3210608" y="2287298"/>
              <a:ext cx="279319" cy="367262"/>
            </a:xfrm>
            <a:custGeom>
              <a:rect b="b" l="l" r="r" t="t"/>
              <a:pathLst>
                <a:path extrusionOk="0" h="10741" w="8169">
                  <a:moveTo>
                    <a:pt x="6597" y="1263"/>
                  </a:moveTo>
                  <a:cubicBezTo>
                    <a:pt x="6764" y="1263"/>
                    <a:pt x="6906" y="1406"/>
                    <a:pt x="6906" y="1572"/>
                  </a:cubicBezTo>
                  <a:lnTo>
                    <a:pt x="6906" y="4097"/>
                  </a:lnTo>
                  <a:cubicBezTo>
                    <a:pt x="6906" y="4263"/>
                    <a:pt x="6764" y="4406"/>
                    <a:pt x="6597" y="4406"/>
                  </a:cubicBezTo>
                  <a:lnTo>
                    <a:pt x="1572" y="4406"/>
                  </a:lnTo>
                  <a:cubicBezTo>
                    <a:pt x="1405" y="4382"/>
                    <a:pt x="1262" y="4263"/>
                    <a:pt x="1262" y="4097"/>
                  </a:cubicBezTo>
                  <a:lnTo>
                    <a:pt x="1262" y="1572"/>
                  </a:lnTo>
                  <a:cubicBezTo>
                    <a:pt x="1262" y="1406"/>
                    <a:pt x="1405" y="1263"/>
                    <a:pt x="1572" y="1263"/>
                  </a:cubicBezTo>
                  <a:close/>
                  <a:moveTo>
                    <a:pt x="6597" y="5073"/>
                  </a:moveTo>
                  <a:cubicBezTo>
                    <a:pt x="6764" y="5073"/>
                    <a:pt x="6906" y="5216"/>
                    <a:pt x="6906" y="5383"/>
                  </a:cubicBezTo>
                  <a:lnTo>
                    <a:pt x="6906" y="9145"/>
                  </a:lnTo>
                  <a:cubicBezTo>
                    <a:pt x="6906" y="9322"/>
                    <a:pt x="6784" y="9458"/>
                    <a:pt x="6633" y="9458"/>
                  </a:cubicBezTo>
                  <a:cubicBezTo>
                    <a:pt x="6621" y="9458"/>
                    <a:pt x="6609" y="9457"/>
                    <a:pt x="6597" y="9455"/>
                  </a:cubicBezTo>
                  <a:lnTo>
                    <a:pt x="1572" y="9455"/>
                  </a:lnTo>
                  <a:cubicBezTo>
                    <a:pt x="1405" y="9455"/>
                    <a:pt x="1262" y="9312"/>
                    <a:pt x="1262" y="9145"/>
                  </a:cubicBezTo>
                  <a:lnTo>
                    <a:pt x="1262" y="5383"/>
                  </a:lnTo>
                  <a:cubicBezTo>
                    <a:pt x="1262" y="5216"/>
                    <a:pt x="1405" y="5073"/>
                    <a:pt x="1572" y="5073"/>
                  </a:cubicBezTo>
                  <a:close/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10431"/>
                  </a:lnTo>
                  <a:cubicBezTo>
                    <a:pt x="0" y="10598"/>
                    <a:pt x="143" y="10741"/>
                    <a:pt x="310" y="10741"/>
                  </a:cubicBezTo>
                  <a:lnTo>
                    <a:pt x="7859" y="10741"/>
                  </a:lnTo>
                  <a:cubicBezTo>
                    <a:pt x="8026" y="10741"/>
                    <a:pt x="8169" y="10598"/>
                    <a:pt x="8169" y="10431"/>
                  </a:cubicBezTo>
                  <a:lnTo>
                    <a:pt x="8169" y="334"/>
                  </a:lnTo>
                  <a:cubicBezTo>
                    <a:pt x="8169" y="157"/>
                    <a:pt x="8046" y="22"/>
                    <a:pt x="7895" y="22"/>
                  </a:cubicBezTo>
                  <a:cubicBezTo>
                    <a:pt x="7883" y="22"/>
                    <a:pt x="7871" y="23"/>
                    <a:pt x="7859" y="24"/>
                  </a:cubicBezTo>
                  <a:lnTo>
                    <a:pt x="78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8"/>
            <p:cNvSpPr/>
            <p:nvPr/>
          </p:nvSpPr>
          <p:spPr>
            <a:xfrm>
              <a:off x="3403591" y="2481921"/>
              <a:ext cx="22020" cy="107501"/>
            </a:xfrm>
            <a:custGeom>
              <a:rect b="b" l="l" r="r" t="t"/>
              <a:pathLst>
                <a:path extrusionOk="0" h="3144" w="644">
                  <a:moveTo>
                    <a:pt x="0" y="0"/>
                  </a:moveTo>
                  <a:lnTo>
                    <a:pt x="0" y="3144"/>
                  </a:lnTo>
                  <a:lnTo>
                    <a:pt x="643" y="3144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8"/>
            <p:cNvSpPr/>
            <p:nvPr/>
          </p:nvSpPr>
          <p:spPr>
            <a:xfrm>
              <a:off x="3361226" y="2481921"/>
              <a:ext cx="21234" cy="21199"/>
            </a:xfrm>
            <a:custGeom>
              <a:rect b="b" l="l" r="r" t="t"/>
              <a:pathLst>
                <a:path extrusionOk="0" h="620" w="621">
                  <a:moveTo>
                    <a:pt x="1" y="0"/>
                  </a:moveTo>
                  <a:lnTo>
                    <a:pt x="1" y="619"/>
                  </a:lnTo>
                  <a:lnTo>
                    <a:pt x="620" y="619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8"/>
            <p:cNvSpPr/>
            <p:nvPr/>
          </p:nvSpPr>
          <p:spPr>
            <a:xfrm>
              <a:off x="3527367" y="2287298"/>
              <a:ext cx="49682" cy="50537"/>
            </a:xfrm>
            <a:custGeom>
              <a:rect b="b" l="l" r="r" t="t"/>
              <a:pathLst>
                <a:path extrusionOk="0" h="1478" w="1453">
                  <a:moveTo>
                    <a:pt x="524" y="1"/>
                  </a:moveTo>
                  <a:cubicBezTo>
                    <a:pt x="214" y="1"/>
                    <a:pt x="0" y="239"/>
                    <a:pt x="0" y="525"/>
                  </a:cubicBezTo>
                  <a:lnTo>
                    <a:pt x="0" y="1477"/>
                  </a:lnTo>
                  <a:lnTo>
                    <a:pt x="1453" y="1477"/>
                  </a:lnTo>
                  <a:lnTo>
                    <a:pt x="1453" y="525"/>
                  </a:lnTo>
                  <a:cubicBezTo>
                    <a:pt x="1453" y="239"/>
                    <a:pt x="1215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8"/>
            <p:cNvSpPr/>
            <p:nvPr/>
          </p:nvSpPr>
          <p:spPr>
            <a:xfrm>
              <a:off x="3526547" y="2358965"/>
              <a:ext cx="50502" cy="201975"/>
            </a:xfrm>
            <a:custGeom>
              <a:rect b="b" l="l" r="r" t="t"/>
              <a:pathLst>
                <a:path extrusionOk="0" h="5907" w="1477">
                  <a:moveTo>
                    <a:pt x="0" y="0"/>
                  </a:moveTo>
                  <a:lnTo>
                    <a:pt x="0" y="5906"/>
                  </a:lnTo>
                  <a:lnTo>
                    <a:pt x="1477" y="5906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8"/>
            <p:cNvSpPr/>
            <p:nvPr/>
          </p:nvSpPr>
          <p:spPr>
            <a:xfrm>
              <a:off x="3528974" y="2582892"/>
              <a:ext cx="45647" cy="70881"/>
            </a:xfrm>
            <a:custGeom>
              <a:rect b="b" l="l" r="r" t="t"/>
              <a:pathLst>
                <a:path extrusionOk="0" h="2073" w="1335">
                  <a:moveTo>
                    <a:pt x="1" y="0"/>
                  </a:moveTo>
                  <a:lnTo>
                    <a:pt x="358" y="1834"/>
                  </a:lnTo>
                  <a:cubicBezTo>
                    <a:pt x="382" y="1977"/>
                    <a:pt x="525" y="2072"/>
                    <a:pt x="668" y="2072"/>
                  </a:cubicBezTo>
                  <a:cubicBezTo>
                    <a:pt x="810" y="2072"/>
                    <a:pt x="930" y="1977"/>
                    <a:pt x="953" y="1834"/>
                  </a:cubicBezTo>
                  <a:lnTo>
                    <a:pt x="1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1" name="Google Shape;1261;p18"/>
          <p:cNvGrpSpPr/>
          <p:nvPr/>
        </p:nvGrpSpPr>
        <p:grpSpPr>
          <a:xfrm>
            <a:off x="3989162" y="2185944"/>
            <a:ext cx="367296" cy="366338"/>
            <a:chOff x="3993924" y="2287503"/>
            <a:chExt cx="367296" cy="366338"/>
          </a:xfrm>
        </p:grpSpPr>
        <p:sp>
          <p:nvSpPr>
            <p:cNvPr id="1262" name="Google Shape;1262;p18"/>
            <p:cNvSpPr/>
            <p:nvPr/>
          </p:nvSpPr>
          <p:spPr>
            <a:xfrm>
              <a:off x="3993992" y="2604775"/>
              <a:ext cx="367227" cy="49066"/>
            </a:xfrm>
            <a:custGeom>
              <a:rect b="b" l="l" r="r" t="t"/>
              <a:pathLst>
                <a:path extrusionOk="0" h="1435" w="10740">
                  <a:moveTo>
                    <a:pt x="291" y="1"/>
                  </a:moveTo>
                  <a:cubicBezTo>
                    <a:pt x="122" y="1"/>
                    <a:pt x="1" y="135"/>
                    <a:pt x="23" y="289"/>
                  </a:cubicBezTo>
                  <a:lnTo>
                    <a:pt x="23" y="1146"/>
                  </a:lnTo>
                  <a:cubicBezTo>
                    <a:pt x="1" y="1301"/>
                    <a:pt x="142" y="1435"/>
                    <a:pt x="295" y="1435"/>
                  </a:cubicBezTo>
                  <a:cubicBezTo>
                    <a:pt x="308" y="1435"/>
                    <a:pt x="320" y="1434"/>
                    <a:pt x="332" y="1432"/>
                  </a:cubicBezTo>
                  <a:lnTo>
                    <a:pt x="10430" y="1432"/>
                  </a:lnTo>
                  <a:cubicBezTo>
                    <a:pt x="10596" y="1432"/>
                    <a:pt x="10739" y="1313"/>
                    <a:pt x="10739" y="1146"/>
                  </a:cubicBezTo>
                  <a:lnTo>
                    <a:pt x="10739" y="289"/>
                  </a:lnTo>
                  <a:cubicBezTo>
                    <a:pt x="10739" y="135"/>
                    <a:pt x="10617" y="1"/>
                    <a:pt x="10466" y="1"/>
                  </a:cubicBezTo>
                  <a:cubicBezTo>
                    <a:pt x="10454" y="1"/>
                    <a:pt x="10442" y="1"/>
                    <a:pt x="10430" y="3"/>
                  </a:cubicBezTo>
                  <a:lnTo>
                    <a:pt x="332" y="3"/>
                  </a:lnTo>
                  <a:cubicBezTo>
                    <a:pt x="318" y="1"/>
                    <a:pt x="304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8"/>
            <p:cNvSpPr/>
            <p:nvPr/>
          </p:nvSpPr>
          <p:spPr>
            <a:xfrm>
              <a:off x="3993924" y="2287503"/>
              <a:ext cx="367296" cy="107330"/>
            </a:xfrm>
            <a:custGeom>
              <a:rect b="b" l="l" r="r" t="t"/>
              <a:pathLst>
                <a:path extrusionOk="0" h="3139" w="10742">
                  <a:moveTo>
                    <a:pt x="6621" y="1662"/>
                  </a:moveTo>
                  <a:cubicBezTo>
                    <a:pt x="7002" y="1709"/>
                    <a:pt x="7002" y="2257"/>
                    <a:pt x="6621" y="2305"/>
                  </a:cubicBezTo>
                  <a:lnTo>
                    <a:pt x="4121" y="2305"/>
                  </a:lnTo>
                  <a:cubicBezTo>
                    <a:pt x="3740" y="2257"/>
                    <a:pt x="3740" y="1709"/>
                    <a:pt x="4121" y="1662"/>
                  </a:cubicBezTo>
                  <a:close/>
                  <a:moveTo>
                    <a:pt x="5371" y="1"/>
                  </a:moveTo>
                  <a:cubicBezTo>
                    <a:pt x="5335" y="1"/>
                    <a:pt x="5300" y="7"/>
                    <a:pt x="5264" y="18"/>
                  </a:cubicBezTo>
                  <a:lnTo>
                    <a:pt x="215" y="1900"/>
                  </a:lnTo>
                  <a:cubicBezTo>
                    <a:pt x="96" y="1947"/>
                    <a:pt x="1" y="2066"/>
                    <a:pt x="25" y="2186"/>
                  </a:cubicBezTo>
                  <a:lnTo>
                    <a:pt x="25" y="2829"/>
                  </a:lnTo>
                  <a:cubicBezTo>
                    <a:pt x="1" y="2995"/>
                    <a:pt x="144" y="3138"/>
                    <a:pt x="334" y="3138"/>
                  </a:cubicBezTo>
                  <a:lnTo>
                    <a:pt x="10432" y="3138"/>
                  </a:lnTo>
                  <a:cubicBezTo>
                    <a:pt x="10598" y="3138"/>
                    <a:pt x="10741" y="2995"/>
                    <a:pt x="10741" y="2829"/>
                  </a:cubicBezTo>
                  <a:lnTo>
                    <a:pt x="10741" y="2186"/>
                  </a:lnTo>
                  <a:cubicBezTo>
                    <a:pt x="10741" y="2066"/>
                    <a:pt x="10670" y="1947"/>
                    <a:pt x="10551" y="1900"/>
                  </a:cubicBezTo>
                  <a:lnTo>
                    <a:pt x="10527" y="1900"/>
                  </a:lnTo>
                  <a:lnTo>
                    <a:pt x="5478" y="18"/>
                  </a:lnTo>
                  <a:cubicBezTo>
                    <a:pt x="5442" y="7"/>
                    <a:pt x="5407" y="1"/>
                    <a:pt x="5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8"/>
            <p:cNvSpPr/>
            <p:nvPr/>
          </p:nvSpPr>
          <p:spPr>
            <a:xfrm>
              <a:off x="4016731" y="2556837"/>
              <a:ext cx="71702" cy="26089"/>
            </a:xfrm>
            <a:custGeom>
              <a:rect b="b" l="l" r="r" t="t"/>
              <a:pathLst>
                <a:path extrusionOk="0" h="763" w="2097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762"/>
                  </a:lnTo>
                  <a:lnTo>
                    <a:pt x="2096" y="762"/>
                  </a:lnTo>
                  <a:lnTo>
                    <a:pt x="2096" y="334"/>
                  </a:lnTo>
                  <a:cubicBezTo>
                    <a:pt x="2096" y="143"/>
                    <a:pt x="1953" y="0"/>
                    <a:pt x="1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8"/>
            <p:cNvSpPr/>
            <p:nvPr/>
          </p:nvSpPr>
          <p:spPr>
            <a:xfrm>
              <a:off x="4016731" y="2415964"/>
              <a:ext cx="70881" cy="25268"/>
            </a:xfrm>
            <a:custGeom>
              <a:rect b="b" l="l" r="r" t="t"/>
              <a:pathLst>
                <a:path extrusionOk="0" h="739" w="2073">
                  <a:moveTo>
                    <a:pt x="1" y="0"/>
                  </a:moveTo>
                  <a:lnTo>
                    <a:pt x="1" y="429"/>
                  </a:lnTo>
                  <a:cubicBezTo>
                    <a:pt x="1" y="596"/>
                    <a:pt x="144" y="739"/>
                    <a:pt x="310" y="739"/>
                  </a:cubicBezTo>
                  <a:lnTo>
                    <a:pt x="1787" y="739"/>
                  </a:lnTo>
                  <a:cubicBezTo>
                    <a:pt x="1953" y="739"/>
                    <a:pt x="2072" y="596"/>
                    <a:pt x="2072" y="429"/>
                  </a:cubicBezTo>
                  <a:lnTo>
                    <a:pt x="2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8"/>
            <p:cNvSpPr/>
            <p:nvPr/>
          </p:nvSpPr>
          <p:spPr>
            <a:xfrm>
              <a:off x="4030578" y="2462363"/>
              <a:ext cx="43185" cy="73309"/>
            </a:xfrm>
            <a:custGeom>
              <a:rect b="b" l="l" r="r" t="t"/>
              <a:pathLst>
                <a:path extrusionOk="0" h="2144" w="1263">
                  <a:moveTo>
                    <a:pt x="0" y="1"/>
                  </a:moveTo>
                  <a:lnTo>
                    <a:pt x="0" y="2144"/>
                  </a:lnTo>
                  <a:lnTo>
                    <a:pt x="1263" y="2144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8"/>
            <p:cNvSpPr/>
            <p:nvPr/>
          </p:nvSpPr>
          <p:spPr>
            <a:xfrm>
              <a:off x="4141328" y="2556837"/>
              <a:ext cx="72488" cy="26089"/>
            </a:xfrm>
            <a:custGeom>
              <a:rect b="b" l="l" r="r" t="t"/>
              <a:pathLst>
                <a:path extrusionOk="0" h="763" w="2120">
                  <a:moveTo>
                    <a:pt x="334" y="0"/>
                  </a:moveTo>
                  <a:cubicBezTo>
                    <a:pt x="143" y="0"/>
                    <a:pt x="24" y="143"/>
                    <a:pt x="0" y="334"/>
                  </a:cubicBezTo>
                  <a:lnTo>
                    <a:pt x="0" y="762"/>
                  </a:lnTo>
                  <a:lnTo>
                    <a:pt x="2096" y="762"/>
                  </a:lnTo>
                  <a:lnTo>
                    <a:pt x="2120" y="334"/>
                  </a:lnTo>
                  <a:cubicBezTo>
                    <a:pt x="2096" y="143"/>
                    <a:pt x="1977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8"/>
            <p:cNvSpPr/>
            <p:nvPr/>
          </p:nvSpPr>
          <p:spPr>
            <a:xfrm>
              <a:off x="4142149" y="2415964"/>
              <a:ext cx="71667" cy="25268"/>
            </a:xfrm>
            <a:custGeom>
              <a:rect b="b" l="l" r="r" t="t"/>
              <a:pathLst>
                <a:path extrusionOk="0" h="739" w="2096">
                  <a:moveTo>
                    <a:pt x="0" y="0"/>
                  </a:moveTo>
                  <a:lnTo>
                    <a:pt x="0" y="429"/>
                  </a:lnTo>
                  <a:cubicBezTo>
                    <a:pt x="0" y="596"/>
                    <a:pt x="119" y="739"/>
                    <a:pt x="310" y="739"/>
                  </a:cubicBezTo>
                  <a:lnTo>
                    <a:pt x="1762" y="739"/>
                  </a:lnTo>
                  <a:cubicBezTo>
                    <a:pt x="1953" y="739"/>
                    <a:pt x="2096" y="596"/>
                    <a:pt x="2096" y="429"/>
                  </a:cubicBezTo>
                  <a:lnTo>
                    <a:pt x="2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8"/>
            <p:cNvSpPr/>
            <p:nvPr/>
          </p:nvSpPr>
          <p:spPr>
            <a:xfrm>
              <a:off x="4155962" y="2462363"/>
              <a:ext cx="43219" cy="73309"/>
            </a:xfrm>
            <a:custGeom>
              <a:rect b="b" l="l" r="r" t="t"/>
              <a:pathLst>
                <a:path extrusionOk="0" h="2144" w="1264">
                  <a:moveTo>
                    <a:pt x="1" y="1"/>
                  </a:moveTo>
                  <a:lnTo>
                    <a:pt x="1" y="2144"/>
                  </a:lnTo>
                  <a:lnTo>
                    <a:pt x="1263" y="2144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8"/>
            <p:cNvSpPr/>
            <p:nvPr/>
          </p:nvSpPr>
          <p:spPr>
            <a:xfrm>
              <a:off x="4267532" y="2556837"/>
              <a:ext cx="71702" cy="26089"/>
            </a:xfrm>
            <a:custGeom>
              <a:rect b="b" l="l" r="r" t="t"/>
              <a:pathLst>
                <a:path extrusionOk="0" h="763" w="2097">
                  <a:moveTo>
                    <a:pt x="310" y="0"/>
                  </a:moveTo>
                  <a:cubicBezTo>
                    <a:pt x="120" y="0"/>
                    <a:pt x="0" y="143"/>
                    <a:pt x="0" y="334"/>
                  </a:cubicBezTo>
                  <a:lnTo>
                    <a:pt x="0" y="762"/>
                  </a:lnTo>
                  <a:lnTo>
                    <a:pt x="2096" y="762"/>
                  </a:lnTo>
                  <a:lnTo>
                    <a:pt x="2072" y="334"/>
                  </a:lnTo>
                  <a:cubicBezTo>
                    <a:pt x="2096" y="143"/>
                    <a:pt x="1953" y="0"/>
                    <a:pt x="1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8"/>
            <p:cNvSpPr/>
            <p:nvPr/>
          </p:nvSpPr>
          <p:spPr>
            <a:xfrm>
              <a:off x="4266712" y="2415964"/>
              <a:ext cx="71702" cy="25268"/>
            </a:xfrm>
            <a:custGeom>
              <a:rect b="b" l="l" r="r" t="t"/>
              <a:pathLst>
                <a:path extrusionOk="0" h="739" w="2097">
                  <a:moveTo>
                    <a:pt x="1" y="0"/>
                  </a:moveTo>
                  <a:lnTo>
                    <a:pt x="1" y="429"/>
                  </a:lnTo>
                  <a:cubicBezTo>
                    <a:pt x="1" y="596"/>
                    <a:pt x="144" y="739"/>
                    <a:pt x="310" y="739"/>
                  </a:cubicBezTo>
                  <a:lnTo>
                    <a:pt x="1787" y="739"/>
                  </a:lnTo>
                  <a:cubicBezTo>
                    <a:pt x="1953" y="739"/>
                    <a:pt x="2096" y="596"/>
                    <a:pt x="2096" y="429"/>
                  </a:cubicBezTo>
                  <a:lnTo>
                    <a:pt x="2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8"/>
            <p:cNvSpPr/>
            <p:nvPr/>
          </p:nvSpPr>
          <p:spPr>
            <a:xfrm>
              <a:off x="4281380" y="2462363"/>
              <a:ext cx="43185" cy="73309"/>
            </a:xfrm>
            <a:custGeom>
              <a:rect b="b" l="l" r="r" t="t"/>
              <a:pathLst>
                <a:path extrusionOk="0" h="2144" w="1263">
                  <a:moveTo>
                    <a:pt x="0" y="1"/>
                  </a:moveTo>
                  <a:lnTo>
                    <a:pt x="0" y="2144"/>
                  </a:lnTo>
                  <a:lnTo>
                    <a:pt x="1263" y="2144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3" name="Google Shape;1273;p18"/>
          <p:cNvGrpSpPr/>
          <p:nvPr/>
        </p:nvGrpSpPr>
        <p:grpSpPr>
          <a:xfrm>
            <a:off x="4798566" y="2185483"/>
            <a:ext cx="337138" cy="367262"/>
            <a:chOff x="4803329" y="2287298"/>
            <a:chExt cx="337138" cy="367262"/>
          </a:xfrm>
        </p:grpSpPr>
        <p:sp>
          <p:nvSpPr>
            <p:cNvPr id="1274" name="Google Shape;1274;p18"/>
            <p:cNvSpPr/>
            <p:nvPr/>
          </p:nvSpPr>
          <p:spPr>
            <a:xfrm>
              <a:off x="4803329" y="2560906"/>
              <a:ext cx="336317" cy="35868"/>
            </a:xfrm>
            <a:custGeom>
              <a:rect b="b" l="l" r="r" t="t"/>
              <a:pathLst>
                <a:path extrusionOk="0" h="1049" w="9836">
                  <a:moveTo>
                    <a:pt x="0" y="0"/>
                  </a:moveTo>
                  <a:lnTo>
                    <a:pt x="0" y="1048"/>
                  </a:lnTo>
                  <a:lnTo>
                    <a:pt x="9836" y="1048"/>
                  </a:lnTo>
                  <a:lnTo>
                    <a:pt x="98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8"/>
            <p:cNvSpPr/>
            <p:nvPr/>
          </p:nvSpPr>
          <p:spPr>
            <a:xfrm>
              <a:off x="4803329" y="2503087"/>
              <a:ext cx="336317" cy="35868"/>
            </a:xfrm>
            <a:custGeom>
              <a:rect b="b" l="l" r="r" t="t"/>
              <a:pathLst>
                <a:path extrusionOk="0" h="1049" w="9836">
                  <a:moveTo>
                    <a:pt x="0" y="0"/>
                  </a:moveTo>
                  <a:lnTo>
                    <a:pt x="0" y="1048"/>
                  </a:lnTo>
                  <a:lnTo>
                    <a:pt x="9836" y="1048"/>
                  </a:lnTo>
                  <a:lnTo>
                    <a:pt x="98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8"/>
            <p:cNvSpPr/>
            <p:nvPr/>
          </p:nvSpPr>
          <p:spPr>
            <a:xfrm>
              <a:off x="4803329" y="2617905"/>
              <a:ext cx="335497" cy="36654"/>
            </a:xfrm>
            <a:custGeom>
              <a:rect b="b" l="l" r="r" t="t"/>
              <a:pathLst>
                <a:path extrusionOk="0" h="1072" w="9812">
                  <a:moveTo>
                    <a:pt x="0" y="0"/>
                  </a:moveTo>
                  <a:lnTo>
                    <a:pt x="0" y="762"/>
                  </a:lnTo>
                  <a:cubicBezTo>
                    <a:pt x="0" y="929"/>
                    <a:pt x="119" y="1072"/>
                    <a:pt x="310" y="1072"/>
                  </a:cubicBezTo>
                  <a:lnTo>
                    <a:pt x="9502" y="1072"/>
                  </a:lnTo>
                  <a:cubicBezTo>
                    <a:pt x="9669" y="1072"/>
                    <a:pt x="9812" y="929"/>
                    <a:pt x="9812" y="762"/>
                  </a:cubicBezTo>
                  <a:lnTo>
                    <a:pt x="98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8"/>
            <p:cNvSpPr/>
            <p:nvPr/>
          </p:nvSpPr>
          <p:spPr>
            <a:xfrm>
              <a:off x="5094034" y="2287298"/>
              <a:ext cx="46433" cy="46468"/>
            </a:xfrm>
            <a:custGeom>
              <a:rect b="b" l="l" r="r" t="t"/>
              <a:pathLst>
                <a:path extrusionOk="0" h="1359" w="1358">
                  <a:moveTo>
                    <a:pt x="0" y="1"/>
                  </a:moveTo>
                  <a:cubicBezTo>
                    <a:pt x="0" y="755"/>
                    <a:pt x="583" y="1346"/>
                    <a:pt x="1334" y="1358"/>
                  </a:cubicBezTo>
                  <a:lnTo>
                    <a:pt x="1334" y="1358"/>
                  </a:lnTo>
                  <a:lnTo>
                    <a:pt x="1334" y="310"/>
                  </a:lnTo>
                  <a:cubicBezTo>
                    <a:pt x="1334" y="144"/>
                    <a:pt x="1215" y="1"/>
                    <a:pt x="1048" y="1"/>
                  </a:cubicBezTo>
                  <a:close/>
                  <a:moveTo>
                    <a:pt x="1334" y="1358"/>
                  </a:moveTo>
                  <a:lnTo>
                    <a:pt x="1334" y="1358"/>
                  </a:lnTo>
                  <a:lnTo>
                    <a:pt x="1358" y="1358"/>
                  </a:lnTo>
                  <a:cubicBezTo>
                    <a:pt x="1350" y="1358"/>
                    <a:pt x="1342" y="1358"/>
                    <a:pt x="1334" y="13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8"/>
            <p:cNvSpPr/>
            <p:nvPr/>
          </p:nvSpPr>
          <p:spPr>
            <a:xfrm>
              <a:off x="4803329" y="2435488"/>
              <a:ext cx="46433" cy="46468"/>
            </a:xfrm>
            <a:custGeom>
              <a:rect b="b" l="l" r="r" t="t"/>
              <a:pathLst>
                <a:path extrusionOk="0" h="1359" w="1358">
                  <a:moveTo>
                    <a:pt x="0" y="1"/>
                  </a:moveTo>
                  <a:lnTo>
                    <a:pt x="0" y="1358"/>
                  </a:lnTo>
                  <a:lnTo>
                    <a:pt x="1358" y="1358"/>
                  </a:lnTo>
                  <a:cubicBezTo>
                    <a:pt x="1358" y="596"/>
                    <a:pt x="762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8"/>
            <p:cNvSpPr/>
            <p:nvPr/>
          </p:nvSpPr>
          <p:spPr>
            <a:xfrm>
              <a:off x="4803329" y="2287298"/>
              <a:ext cx="47254" cy="46468"/>
            </a:xfrm>
            <a:custGeom>
              <a:rect b="b" l="l" r="r" t="t"/>
              <a:pathLst>
                <a:path extrusionOk="0" h="1359" w="1382">
                  <a:moveTo>
                    <a:pt x="310" y="1"/>
                  </a:moveTo>
                  <a:cubicBezTo>
                    <a:pt x="143" y="1"/>
                    <a:pt x="0" y="144"/>
                    <a:pt x="24" y="310"/>
                  </a:cubicBezTo>
                  <a:lnTo>
                    <a:pt x="24" y="1358"/>
                  </a:lnTo>
                  <a:cubicBezTo>
                    <a:pt x="762" y="1358"/>
                    <a:pt x="1382" y="763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8"/>
            <p:cNvSpPr/>
            <p:nvPr/>
          </p:nvSpPr>
          <p:spPr>
            <a:xfrm>
              <a:off x="5094034" y="2435488"/>
              <a:ext cx="46433" cy="46468"/>
            </a:xfrm>
            <a:custGeom>
              <a:rect b="b" l="l" r="r" t="t"/>
              <a:pathLst>
                <a:path extrusionOk="0" h="1359" w="1358">
                  <a:moveTo>
                    <a:pt x="1358" y="1"/>
                  </a:moveTo>
                  <a:cubicBezTo>
                    <a:pt x="596" y="1"/>
                    <a:pt x="0" y="596"/>
                    <a:pt x="0" y="1358"/>
                  </a:cubicBezTo>
                  <a:lnTo>
                    <a:pt x="1358" y="13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8"/>
            <p:cNvSpPr/>
            <p:nvPr/>
          </p:nvSpPr>
          <p:spPr>
            <a:xfrm>
              <a:off x="4803329" y="2287298"/>
              <a:ext cx="168603" cy="194658"/>
            </a:xfrm>
            <a:custGeom>
              <a:rect b="b" l="l" r="r" t="t"/>
              <a:pathLst>
                <a:path extrusionOk="0" h="5693" w="4931">
                  <a:moveTo>
                    <a:pt x="1951" y="2533"/>
                  </a:moveTo>
                  <a:cubicBezTo>
                    <a:pt x="2118" y="2533"/>
                    <a:pt x="2287" y="2662"/>
                    <a:pt x="2287" y="2858"/>
                  </a:cubicBezTo>
                  <a:cubicBezTo>
                    <a:pt x="2287" y="3025"/>
                    <a:pt x="2144" y="3144"/>
                    <a:pt x="1977" y="3168"/>
                  </a:cubicBezTo>
                  <a:cubicBezTo>
                    <a:pt x="1691" y="3168"/>
                    <a:pt x="1548" y="2835"/>
                    <a:pt x="1739" y="2620"/>
                  </a:cubicBezTo>
                  <a:cubicBezTo>
                    <a:pt x="1799" y="2560"/>
                    <a:pt x="1875" y="2533"/>
                    <a:pt x="1951" y="2533"/>
                  </a:cubicBezTo>
                  <a:close/>
                  <a:moveTo>
                    <a:pt x="2001" y="1"/>
                  </a:moveTo>
                  <a:cubicBezTo>
                    <a:pt x="1977" y="1096"/>
                    <a:pt x="1096" y="1977"/>
                    <a:pt x="0" y="1977"/>
                  </a:cubicBezTo>
                  <a:lnTo>
                    <a:pt x="0" y="3692"/>
                  </a:lnTo>
                  <a:cubicBezTo>
                    <a:pt x="1096" y="3692"/>
                    <a:pt x="1977" y="4573"/>
                    <a:pt x="2001" y="5692"/>
                  </a:cubicBezTo>
                  <a:lnTo>
                    <a:pt x="4930" y="5692"/>
                  </a:lnTo>
                  <a:cubicBezTo>
                    <a:pt x="4311" y="5645"/>
                    <a:pt x="3763" y="5311"/>
                    <a:pt x="3477" y="4787"/>
                  </a:cubicBezTo>
                  <a:lnTo>
                    <a:pt x="3477" y="4811"/>
                  </a:lnTo>
                  <a:cubicBezTo>
                    <a:pt x="2739" y="3597"/>
                    <a:pt x="2739" y="2096"/>
                    <a:pt x="3477" y="882"/>
                  </a:cubicBezTo>
                  <a:cubicBezTo>
                    <a:pt x="3763" y="358"/>
                    <a:pt x="4311" y="24"/>
                    <a:pt x="4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8"/>
            <p:cNvSpPr/>
            <p:nvPr/>
          </p:nvSpPr>
          <p:spPr>
            <a:xfrm>
              <a:off x="4971898" y="2287298"/>
              <a:ext cx="167748" cy="195479"/>
            </a:xfrm>
            <a:custGeom>
              <a:rect b="b" l="l" r="r" t="t"/>
              <a:pathLst>
                <a:path extrusionOk="0" h="5717" w="4906">
                  <a:moveTo>
                    <a:pt x="2904" y="2533"/>
                  </a:moveTo>
                  <a:cubicBezTo>
                    <a:pt x="3071" y="2533"/>
                    <a:pt x="3239" y="2662"/>
                    <a:pt x="3239" y="2858"/>
                  </a:cubicBezTo>
                  <a:cubicBezTo>
                    <a:pt x="3239" y="3025"/>
                    <a:pt x="3096" y="3168"/>
                    <a:pt x="2929" y="3168"/>
                  </a:cubicBezTo>
                  <a:cubicBezTo>
                    <a:pt x="2643" y="3168"/>
                    <a:pt x="2501" y="2811"/>
                    <a:pt x="2691" y="2620"/>
                  </a:cubicBezTo>
                  <a:cubicBezTo>
                    <a:pt x="2751" y="2560"/>
                    <a:pt x="2827" y="2533"/>
                    <a:pt x="2904" y="2533"/>
                  </a:cubicBezTo>
                  <a:close/>
                  <a:moveTo>
                    <a:pt x="0" y="1"/>
                  </a:moveTo>
                  <a:cubicBezTo>
                    <a:pt x="595" y="24"/>
                    <a:pt x="1143" y="358"/>
                    <a:pt x="1429" y="906"/>
                  </a:cubicBezTo>
                  <a:cubicBezTo>
                    <a:pt x="2167" y="2096"/>
                    <a:pt x="2167" y="3620"/>
                    <a:pt x="1429" y="4835"/>
                  </a:cubicBezTo>
                  <a:cubicBezTo>
                    <a:pt x="1143" y="5359"/>
                    <a:pt x="595" y="5692"/>
                    <a:pt x="0" y="5716"/>
                  </a:cubicBezTo>
                  <a:lnTo>
                    <a:pt x="2929" y="5716"/>
                  </a:lnTo>
                  <a:cubicBezTo>
                    <a:pt x="2929" y="4621"/>
                    <a:pt x="3810" y="3739"/>
                    <a:pt x="4906" y="3739"/>
                  </a:cubicBezTo>
                  <a:lnTo>
                    <a:pt x="4906" y="2025"/>
                  </a:lnTo>
                  <a:cubicBezTo>
                    <a:pt x="3810" y="2001"/>
                    <a:pt x="2929" y="1120"/>
                    <a:pt x="2929" y="24"/>
                  </a:cubicBezTo>
                  <a:lnTo>
                    <a:pt x="2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8"/>
            <p:cNvSpPr/>
            <p:nvPr/>
          </p:nvSpPr>
          <p:spPr>
            <a:xfrm>
              <a:off x="4958050" y="2351614"/>
              <a:ext cx="5710" cy="17951"/>
            </a:xfrm>
            <a:custGeom>
              <a:rect b="b" l="l" r="r" t="t"/>
              <a:pathLst>
                <a:path extrusionOk="0" h="525" w="167">
                  <a:moveTo>
                    <a:pt x="167" y="1"/>
                  </a:moveTo>
                  <a:cubicBezTo>
                    <a:pt x="95" y="49"/>
                    <a:pt x="24" y="120"/>
                    <a:pt x="24" y="215"/>
                  </a:cubicBezTo>
                  <a:cubicBezTo>
                    <a:pt x="0" y="311"/>
                    <a:pt x="24" y="406"/>
                    <a:pt x="95" y="453"/>
                  </a:cubicBezTo>
                  <a:cubicBezTo>
                    <a:pt x="119" y="477"/>
                    <a:pt x="143" y="501"/>
                    <a:pt x="167" y="525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8"/>
            <p:cNvSpPr/>
            <p:nvPr/>
          </p:nvSpPr>
          <p:spPr>
            <a:xfrm>
              <a:off x="4978395" y="2390730"/>
              <a:ext cx="9813" cy="26875"/>
            </a:xfrm>
            <a:custGeom>
              <a:rect b="b" l="l" r="r" t="t"/>
              <a:pathLst>
                <a:path extrusionOk="0" h="786" w="287">
                  <a:moveTo>
                    <a:pt x="1" y="0"/>
                  </a:moveTo>
                  <a:lnTo>
                    <a:pt x="1" y="786"/>
                  </a:lnTo>
                  <a:cubicBezTo>
                    <a:pt x="120" y="714"/>
                    <a:pt x="215" y="572"/>
                    <a:pt x="239" y="429"/>
                  </a:cubicBezTo>
                  <a:cubicBezTo>
                    <a:pt x="286" y="238"/>
                    <a:pt x="167" y="7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8"/>
            <p:cNvSpPr/>
            <p:nvPr/>
          </p:nvSpPr>
          <p:spPr>
            <a:xfrm>
              <a:off x="4924644" y="2308463"/>
              <a:ext cx="93687" cy="152328"/>
            </a:xfrm>
            <a:custGeom>
              <a:rect b="b" l="l" r="r" t="t"/>
              <a:pathLst>
                <a:path extrusionOk="0" h="4455" w="2740">
                  <a:moveTo>
                    <a:pt x="1322" y="450"/>
                  </a:moveTo>
                  <a:cubicBezTo>
                    <a:pt x="1334" y="450"/>
                    <a:pt x="1346" y="451"/>
                    <a:pt x="1358" y="453"/>
                  </a:cubicBezTo>
                  <a:cubicBezTo>
                    <a:pt x="1477" y="453"/>
                    <a:pt x="1573" y="525"/>
                    <a:pt x="1573" y="644"/>
                  </a:cubicBezTo>
                  <a:lnTo>
                    <a:pt x="1573" y="787"/>
                  </a:lnTo>
                  <a:cubicBezTo>
                    <a:pt x="1739" y="810"/>
                    <a:pt x="1906" y="882"/>
                    <a:pt x="2025" y="1001"/>
                  </a:cubicBezTo>
                  <a:cubicBezTo>
                    <a:pt x="2096" y="1096"/>
                    <a:pt x="2096" y="1215"/>
                    <a:pt x="2001" y="1311"/>
                  </a:cubicBezTo>
                  <a:cubicBezTo>
                    <a:pt x="1957" y="1344"/>
                    <a:pt x="1908" y="1362"/>
                    <a:pt x="1858" y="1362"/>
                  </a:cubicBezTo>
                  <a:cubicBezTo>
                    <a:pt x="1801" y="1362"/>
                    <a:pt x="1743" y="1338"/>
                    <a:pt x="1692" y="1287"/>
                  </a:cubicBezTo>
                  <a:cubicBezTo>
                    <a:pt x="1668" y="1239"/>
                    <a:pt x="1620" y="1215"/>
                    <a:pt x="1573" y="1215"/>
                  </a:cubicBezTo>
                  <a:lnTo>
                    <a:pt x="1573" y="1977"/>
                  </a:lnTo>
                  <a:lnTo>
                    <a:pt x="1692" y="2001"/>
                  </a:lnTo>
                  <a:cubicBezTo>
                    <a:pt x="2073" y="2120"/>
                    <a:pt x="2311" y="2501"/>
                    <a:pt x="2239" y="2906"/>
                  </a:cubicBezTo>
                  <a:cubicBezTo>
                    <a:pt x="2168" y="3263"/>
                    <a:pt x="1906" y="3525"/>
                    <a:pt x="1573" y="3621"/>
                  </a:cubicBezTo>
                  <a:lnTo>
                    <a:pt x="1573" y="3811"/>
                  </a:lnTo>
                  <a:cubicBezTo>
                    <a:pt x="1573" y="3906"/>
                    <a:pt x="1477" y="4002"/>
                    <a:pt x="1358" y="4002"/>
                  </a:cubicBezTo>
                  <a:cubicBezTo>
                    <a:pt x="1239" y="4002"/>
                    <a:pt x="1144" y="3906"/>
                    <a:pt x="1144" y="3811"/>
                  </a:cubicBezTo>
                  <a:lnTo>
                    <a:pt x="1144" y="3644"/>
                  </a:lnTo>
                  <a:cubicBezTo>
                    <a:pt x="953" y="3621"/>
                    <a:pt x="763" y="3549"/>
                    <a:pt x="596" y="3454"/>
                  </a:cubicBezTo>
                  <a:cubicBezTo>
                    <a:pt x="501" y="3382"/>
                    <a:pt x="477" y="3240"/>
                    <a:pt x="525" y="3144"/>
                  </a:cubicBezTo>
                  <a:cubicBezTo>
                    <a:pt x="569" y="3085"/>
                    <a:pt x="640" y="3045"/>
                    <a:pt x="711" y="3045"/>
                  </a:cubicBezTo>
                  <a:cubicBezTo>
                    <a:pt x="755" y="3045"/>
                    <a:pt x="798" y="3060"/>
                    <a:pt x="834" y="3097"/>
                  </a:cubicBezTo>
                  <a:cubicBezTo>
                    <a:pt x="930" y="3144"/>
                    <a:pt x="1025" y="3192"/>
                    <a:pt x="1144" y="3216"/>
                  </a:cubicBezTo>
                  <a:lnTo>
                    <a:pt x="1144" y="2239"/>
                  </a:lnTo>
                  <a:cubicBezTo>
                    <a:pt x="1025" y="2192"/>
                    <a:pt x="906" y="2120"/>
                    <a:pt x="810" y="2049"/>
                  </a:cubicBezTo>
                  <a:cubicBezTo>
                    <a:pt x="620" y="1882"/>
                    <a:pt x="549" y="1644"/>
                    <a:pt x="596" y="1406"/>
                  </a:cubicBezTo>
                  <a:cubicBezTo>
                    <a:pt x="644" y="1120"/>
                    <a:pt x="834" y="882"/>
                    <a:pt x="1096" y="810"/>
                  </a:cubicBezTo>
                  <a:lnTo>
                    <a:pt x="1144" y="810"/>
                  </a:lnTo>
                  <a:lnTo>
                    <a:pt x="1144" y="644"/>
                  </a:lnTo>
                  <a:cubicBezTo>
                    <a:pt x="1144" y="537"/>
                    <a:pt x="1220" y="450"/>
                    <a:pt x="1322" y="450"/>
                  </a:cubicBezTo>
                  <a:close/>
                  <a:moveTo>
                    <a:pt x="1382" y="1"/>
                  </a:moveTo>
                  <a:cubicBezTo>
                    <a:pt x="644" y="1"/>
                    <a:pt x="1" y="1025"/>
                    <a:pt x="1" y="2239"/>
                  </a:cubicBezTo>
                  <a:cubicBezTo>
                    <a:pt x="1" y="3430"/>
                    <a:pt x="644" y="4454"/>
                    <a:pt x="1382" y="4454"/>
                  </a:cubicBezTo>
                  <a:cubicBezTo>
                    <a:pt x="2120" y="4454"/>
                    <a:pt x="2739" y="3430"/>
                    <a:pt x="2739" y="2216"/>
                  </a:cubicBezTo>
                  <a:cubicBezTo>
                    <a:pt x="2739" y="1025"/>
                    <a:pt x="2120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18"/>
          <p:cNvGrpSpPr/>
          <p:nvPr/>
        </p:nvGrpSpPr>
        <p:grpSpPr>
          <a:xfrm>
            <a:off x="5575386" y="2185380"/>
            <a:ext cx="370544" cy="367467"/>
            <a:chOff x="5580148" y="2287092"/>
            <a:chExt cx="370544" cy="367467"/>
          </a:xfrm>
        </p:grpSpPr>
        <p:sp>
          <p:nvSpPr>
            <p:cNvPr id="1287" name="Google Shape;1287;p18"/>
            <p:cNvSpPr/>
            <p:nvPr/>
          </p:nvSpPr>
          <p:spPr>
            <a:xfrm>
              <a:off x="5808144" y="2364641"/>
              <a:ext cx="142549" cy="95329"/>
            </a:xfrm>
            <a:custGeom>
              <a:rect b="b" l="l" r="r" t="t"/>
              <a:pathLst>
                <a:path extrusionOk="0" h="2788" w="4169">
                  <a:moveTo>
                    <a:pt x="2722" y="0"/>
                  </a:moveTo>
                  <a:cubicBezTo>
                    <a:pt x="2681" y="0"/>
                    <a:pt x="2638" y="8"/>
                    <a:pt x="2596" y="25"/>
                  </a:cubicBezTo>
                  <a:cubicBezTo>
                    <a:pt x="2477" y="72"/>
                    <a:pt x="2406" y="192"/>
                    <a:pt x="2406" y="334"/>
                  </a:cubicBezTo>
                  <a:lnTo>
                    <a:pt x="2406" y="620"/>
                  </a:lnTo>
                  <a:lnTo>
                    <a:pt x="1263" y="620"/>
                  </a:lnTo>
                  <a:cubicBezTo>
                    <a:pt x="572" y="620"/>
                    <a:pt x="0" y="1192"/>
                    <a:pt x="0" y="1882"/>
                  </a:cubicBezTo>
                  <a:lnTo>
                    <a:pt x="0" y="2287"/>
                  </a:lnTo>
                  <a:lnTo>
                    <a:pt x="24" y="2359"/>
                  </a:lnTo>
                  <a:cubicBezTo>
                    <a:pt x="143" y="2311"/>
                    <a:pt x="262" y="2287"/>
                    <a:pt x="382" y="2287"/>
                  </a:cubicBezTo>
                  <a:cubicBezTo>
                    <a:pt x="620" y="2287"/>
                    <a:pt x="858" y="2382"/>
                    <a:pt x="1048" y="2549"/>
                  </a:cubicBezTo>
                  <a:lnTo>
                    <a:pt x="1263" y="2787"/>
                  </a:lnTo>
                  <a:lnTo>
                    <a:pt x="1263" y="1882"/>
                  </a:lnTo>
                  <a:lnTo>
                    <a:pt x="2406" y="1882"/>
                  </a:lnTo>
                  <a:lnTo>
                    <a:pt x="2406" y="2192"/>
                  </a:lnTo>
                  <a:cubicBezTo>
                    <a:pt x="2406" y="2311"/>
                    <a:pt x="2477" y="2430"/>
                    <a:pt x="2596" y="2478"/>
                  </a:cubicBezTo>
                  <a:cubicBezTo>
                    <a:pt x="2644" y="2501"/>
                    <a:pt x="2692" y="2501"/>
                    <a:pt x="2739" y="2501"/>
                  </a:cubicBezTo>
                  <a:cubicBezTo>
                    <a:pt x="2811" y="2501"/>
                    <a:pt x="2882" y="2478"/>
                    <a:pt x="2930" y="2430"/>
                  </a:cubicBezTo>
                  <a:lnTo>
                    <a:pt x="4001" y="1525"/>
                  </a:lnTo>
                  <a:cubicBezTo>
                    <a:pt x="4168" y="1406"/>
                    <a:pt x="4168" y="1168"/>
                    <a:pt x="4001" y="1049"/>
                  </a:cubicBezTo>
                  <a:lnTo>
                    <a:pt x="4001" y="1001"/>
                  </a:lnTo>
                  <a:lnTo>
                    <a:pt x="2930" y="72"/>
                  </a:lnTo>
                  <a:cubicBezTo>
                    <a:pt x="2868" y="26"/>
                    <a:pt x="2797" y="0"/>
                    <a:pt x="2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8"/>
            <p:cNvSpPr/>
            <p:nvPr/>
          </p:nvSpPr>
          <p:spPr>
            <a:xfrm>
              <a:off x="5580148" y="2363820"/>
              <a:ext cx="142514" cy="93687"/>
            </a:xfrm>
            <a:custGeom>
              <a:rect b="b" l="l" r="r" t="t"/>
              <a:pathLst>
                <a:path extrusionOk="0" h="2740" w="4168">
                  <a:moveTo>
                    <a:pt x="1447" y="0"/>
                  </a:moveTo>
                  <a:cubicBezTo>
                    <a:pt x="1372" y="0"/>
                    <a:pt x="1300" y="26"/>
                    <a:pt x="1239" y="73"/>
                  </a:cubicBezTo>
                  <a:lnTo>
                    <a:pt x="167" y="1001"/>
                  </a:lnTo>
                  <a:cubicBezTo>
                    <a:pt x="0" y="1120"/>
                    <a:pt x="0" y="1359"/>
                    <a:pt x="167" y="1478"/>
                  </a:cubicBezTo>
                  <a:lnTo>
                    <a:pt x="1239" y="2383"/>
                  </a:lnTo>
                  <a:cubicBezTo>
                    <a:pt x="1286" y="2430"/>
                    <a:pt x="1358" y="2454"/>
                    <a:pt x="1453" y="2454"/>
                  </a:cubicBezTo>
                  <a:cubicBezTo>
                    <a:pt x="1477" y="2454"/>
                    <a:pt x="1525" y="2454"/>
                    <a:pt x="1572" y="2430"/>
                  </a:cubicBezTo>
                  <a:cubicBezTo>
                    <a:pt x="1691" y="2383"/>
                    <a:pt x="1763" y="2264"/>
                    <a:pt x="1763" y="2144"/>
                  </a:cubicBezTo>
                  <a:lnTo>
                    <a:pt x="1763" y="1835"/>
                  </a:lnTo>
                  <a:lnTo>
                    <a:pt x="2906" y="1835"/>
                  </a:lnTo>
                  <a:lnTo>
                    <a:pt x="2906" y="2740"/>
                  </a:lnTo>
                  <a:lnTo>
                    <a:pt x="3120" y="2525"/>
                  </a:lnTo>
                  <a:cubicBezTo>
                    <a:pt x="3311" y="2335"/>
                    <a:pt x="3549" y="2240"/>
                    <a:pt x="3787" y="2240"/>
                  </a:cubicBezTo>
                  <a:lnTo>
                    <a:pt x="3787" y="2287"/>
                  </a:lnTo>
                  <a:cubicBezTo>
                    <a:pt x="3906" y="2287"/>
                    <a:pt x="4025" y="2311"/>
                    <a:pt x="4144" y="2359"/>
                  </a:cubicBezTo>
                  <a:lnTo>
                    <a:pt x="4168" y="2287"/>
                  </a:lnTo>
                  <a:lnTo>
                    <a:pt x="4168" y="1883"/>
                  </a:lnTo>
                  <a:cubicBezTo>
                    <a:pt x="4168" y="1192"/>
                    <a:pt x="3596" y="620"/>
                    <a:pt x="2906" y="620"/>
                  </a:cubicBezTo>
                  <a:lnTo>
                    <a:pt x="1763" y="620"/>
                  </a:lnTo>
                  <a:lnTo>
                    <a:pt x="1763" y="335"/>
                  </a:lnTo>
                  <a:cubicBezTo>
                    <a:pt x="1763" y="192"/>
                    <a:pt x="1691" y="73"/>
                    <a:pt x="1572" y="25"/>
                  </a:cubicBezTo>
                  <a:cubicBezTo>
                    <a:pt x="1530" y="8"/>
                    <a:pt x="1488" y="0"/>
                    <a:pt x="1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8"/>
            <p:cNvSpPr/>
            <p:nvPr/>
          </p:nvSpPr>
          <p:spPr>
            <a:xfrm>
              <a:off x="5722629" y="2287092"/>
              <a:ext cx="86370" cy="138685"/>
            </a:xfrm>
            <a:custGeom>
              <a:rect b="b" l="l" r="r" t="t"/>
              <a:pathLst>
                <a:path extrusionOk="0" h="4056" w="2526">
                  <a:moveTo>
                    <a:pt x="1278" y="1"/>
                  </a:moveTo>
                  <a:cubicBezTo>
                    <a:pt x="1186" y="1"/>
                    <a:pt x="1096" y="42"/>
                    <a:pt x="1049" y="126"/>
                  </a:cubicBezTo>
                  <a:lnTo>
                    <a:pt x="96" y="1197"/>
                  </a:lnTo>
                  <a:cubicBezTo>
                    <a:pt x="25" y="1293"/>
                    <a:pt x="1" y="1412"/>
                    <a:pt x="49" y="1531"/>
                  </a:cubicBezTo>
                  <a:cubicBezTo>
                    <a:pt x="96" y="1650"/>
                    <a:pt x="215" y="1721"/>
                    <a:pt x="358" y="1721"/>
                  </a:cubicBezTo>
                  <a:lnTo>
                    <a:pt x="644" y="1721"/>
                  </a:lnTo>
                  <a:lnTo>
                    <a:pt x="644" y="4055"/>
                  </a:lnTo>
                  <a:cubicBezTo>
                    <a:pt x="715" y="4055"/>
                    <a:pt x="787" y="4031"/>
                    <a:pt x="858" y="4031"/>
                  </a:cubicBezTo>
                  <a:lnTo>
                    <a:pt x="1668" y="4031"/>
                  </a:lnTo>
                  <a:cubicBezTo>
                    <a:pt x="1739" y="4031"/>
                    <a:pt x="1811" y="4031"/>
                    <a:pt x="1882" y="4055"/>
                  </a:cubicBezTo>
                  <a:lnTo>
                    <a:pt x="1882" y="1697"/>
                  </a:lnTo>
                  <a:lnTo>
                    <a:pt x="2168" y="1697"/>
                  </a:lnTo>
                  <a:cubicBezTo>
                    <a:pt x="2183" y="1700"/>
                    <a:pt x="2198" y="1701"/>
                    <a:pt x="2212" y="1701"/>
                  </a:cubicBezTo>
                  <a:cubicBezTo>
                    <a:pt x="2335" y="1701"/>
                    <a:pt x="2435" y="1616"/>
                    <a:pt x="2478" y="1531"/>
                  </a:cubicBezTo>
                  <a:cubicBezTo>
                    <a:pt x="2525" y="1412"/>
                    <a:pt x="2501" y="1269"/>
                    <a:pt x="2430" y="1174"/>
                  </a:cubicBezTo>
                  <a:lnTo>
                    <a:pt x="1525" y="126"/>
                  </a:lnTo>
                  <a:cubicBezTo>
                    <a:pt x="1466" y="42"/>
                    <a:pt x="1370" y="1"/>
                    <a:pt x="1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8"/>
            <p:cNvSpPr/>
            <p:nvPr/>
          </p:nvSpPr>
          <p:spPr>
            <a:xfrm>
              <a:off x="5661561" y="2446908"/>
              <a:ext cx="207685" cy="207651"/>
            </a:xfrm>
            <a:custGeom>
              <a:rect b="b" l="l" r="r" t="t"/>
              <a:pathLst>
                <a:path extrusionOk="0" h="6073" w="6074">
                  <a:moveTo>
                    <a:pt x="2900" y="1969"/>
                  </a:moveTo>
                  <a:cubicBezTo>
                    <a:pt x="2948" y="1969"/>
                    <a:pt x="2998" y="1971"/>
                    <a:pt x="3049" y="1977"/>
                  </a:cubicBezTo>
                  <a:cubicBezTo>
                    <a:pt x="3089" y="1972"/>
                    <a:pt x="3128" y="1970"/>
                    <a:pt x="3167" y="1970"/>
                  </a:cubicBezTo>
                  <a:cubicBezTo>
                    <a:pt x="3733" y="1970"/>
                    <a:pt x="4192" y="2445"/>
                    <a:pt x="4192" y="3025"/>
                  </a:cubicBezTo>
                  <a:cubicBezTo>
                    <a:pt x="4192" y="3604"/>
                    <a:pt x="3733" y="4079"/>
                    <a:pt x="3167" y="4079"/>
                  </a:cubicBezTo>
                  <a:cubicBezTo>
                    <a:pt x="3128" y="4079"/>
                    <a:pt x="3089" y="4077"/>
                    <a:pt x="3049" y="4072"/>
                  </a:cubicBezTo>
                  <a:cubicBezTo>
                    <a:pt x="2998" y="4078"/>
                    <a:pt x="2948" y="4081"/>
                    <a:pt x="2900" y="4081"/>
                  </a:cubicBezTo>
                  <a:cubicBezTo>
                    <a:pt x="1551" y="4081"/>
                    <a:pt x="1551" y="1969"/>
                    <a:pt x="2900" y="1969"/>
                  </a:cubicBezTo>
                  <a:close/>
                  <a:moveTo>
                    <a:pt x="2620" y="0"/>
                  </a:moveTo>
                  <a:cubicBezTo>
                    <a:pt x="2454" y="0"/>
                    <a:pt x="2311" y="119"/>
                    <a:pt x="2311" y="286"/>
                  </a:cubicBezTo>
                  <a:lnTo>
                    <a:pt x="2311" y="405"/>
                  </a:lnTo>
                  <a:cubicBezTo>
                    <a:pt x="2097" y="453"/>
                    <a:pt x="1906" y="548"/>
                    <a:pt x="1716" y="643"/>
                  </a:cubicBezTo>
                  <a:lnTo>
                    <a:pt x="1644" y="572"/>
                  </a:lnTo>
                  <a:cubicBezTo>
                    <a:pt x="1596" y="524"/>
                    <a:pt x="1501" y="477"/>
                    <a:pt x="1430" y="477"/>
                  </a:cubicBezTo>
                  <a:cubicBezTo>
                    <a:pt x="1335" y="477"/>
                    <a:pt x="1263" y="500"/>
                    <a:pt x="1192" y="572"/>
                  </a:cubicBezTo>
                  <a:lnTo>
                    <a:pt x="596" y="1167"/>
                  </a:lnTo>
                  <a:cubicBezTo>
                    <a:pt x="549" y="1215"/>
                    <a:pt x="525" y="1310"/>
                    <a:pt x="525" y="1381"/>
                  </a:cubicBezTo>
                  <a:cubicBezTo>
                    <a:pt x="525" y="1477"/>
                    <a:pt x="549" y="1548"/>
                    <a:pt x="596" y="1620"/>
                  </a:cubicBezTo>
                  <a:lnTo>
                    <a:pt x="668" y="1691"/>
                  </a:lnTo>
                  <a:cubicBezTo>
                    <a:pt x="572" y="1882"/>
                    <a:pt x="477" y="2072"/>
                    <a:pt x="430" y="2286"/>
                  </a:cubicBezTo>
                  <a:lnTo>
                    <a:pt x="334" y="2286"/>
                  </a:lnTo>
                  <a:cubicBezTo>
                    <a:pt x="144" y="2286"/>
                    <a:pt x="25" y="2429"/>
                    <a:pt x="1" y="2596"/>
                  </a:cubicBezTo>
                  <a:lnTo>
                    <a:pt x="1" y="3430"/>
                  </a:lnTo>
                  <a:cubicBezTo>
                    <a:pt x="25" y="3596"/>
                    <a:pt x="144" y="3739"/>
                    <a:pt x="334" y="3739"/>
                  </a:cubicBezTo>
                  <a:lnTo>
                    <a:pt x="430" y="3739"/>
                  </a:lnTo>
                  <a:cubicBezTo>
                    <a:pt x="477" y="3953"/>
                    <a:pt x="572" y="4144"/>
                    <a:pt x="668" y="4334"/>
                  </a:cubicBezTo>
                  <a:lnTo>
                    <a:pt x="596" y="4406"/>
                  </a:lnTo>
                  <a:cubicBezTo>
                    <a:pt x="549" y="4477"/>
                    <a:pt x="525" y="4549"/>
                    <a:pt x="525" y="4644"/>
                  </a:cubicBezTo>
                  <a:cubicBezTo>
                    <a:pt x="525" y="4715"/>
                    <a:pt x="549" y="4787"/>
                    <a:pt x="596" y="4858"/>
                  </a:cubicBezTo>
                  <a:lnTo>
                    <a:pt x="1192" y="5454"/>
                  </a:lnTo>
                  <a:cubicBezTo>
                    <a:pt x="1263" y="5501"/>
                    <a:pt x="1335" y="5549"/>
                    <a:pt x="1430" y="5549"/>
                  </a:cubicBezTo>
                  <a:cubicBezTo>
                    <a:pt x="1501" y="5549"/>
                    <a:pt x="1596" y="5501"/>
                    <a:pt x="1644" y="5454"/>
                  </a:cubicBezTo>
                  <a:lnTo>
                    <a:pt x="1716" y="5382"/>
                  </a:lnTo>
                  <a:cubicBezTo>
                    <a:pt x="1906" y="5478"/>
                    <a:pt x="2097" y="5573"/>
                    <a:pt x="2311" y="5620"/>
                  </a:cubicBezTo>
                  <a:lnTo>
                    <a:pt x="2311" y="5763"/>
                  </a:lnTo>
                  <a:cubicBezTo>
                    <a:pt x="2311" y="5930"/>
                    <a:pt x="2454" y="6073"/>
                    <a:pt x="2620" y="6073"/>
                  </a:cubicBezTo>
                  <a:lnTo>
                    <a:pt x="3454" y="6073"/>
                  </a:lnTo>
                  <a:cubicBezTo>
                    <a:pt x="3645" y="6073"/>
                    <a:pt x="3787" y="5930"/>
                    <a:pt x="3764" y="5763"/>
                  </a:cubicBezTo>
                  <a:lnTo>
                    <a:pt x="3764" y="5644"/>
                  </a:lnTo>
                  <a:cubicBezTo>
                    <a:pt x="3978" y="5597"/>
                    <a:pt x="4192" y="5501"/>
                    <a:pt x="4359" y="5406"/>
                  </a:cubicBezTo>
                  <a:lnTo>
                    <a:pt x="4430" y="5478"/>
                  </a:lnTo>
                  <a:cubicBezTo>
                    <a:pt x="4502" y="5525"/>
                    <a:pt x="4573" y="5573"/>
                    <a:pt x="4669" y="5573"/>
                  </a:cubicBezTo>
                  <a:cubicBezTo>
                    <a:pt x="4740" y="5573"/>
                    <a:pt x="4835" y="5525"/>
                    <a:pt x="4883" y="5478"/>
                  </a:cubicBezTo>
                  <a:lnTo>
                    <a:pt x="5478" y="4882"/>
                  </a:lnTo>
                  <a:cubicBezTo>
                    <a:pt x="5526" y="4811"/>
                    <a:pt x="5573" y="4739"/>
                    <a:pt x="5573" y="4644"/>
                  </a:cubicBezTo>
                  <a:cubicBezTo>
                    <a:pt x="5573" y="4573"/>
                    <a:pt x="5550" y="4501"/>
                    <a:pt x="5478" y="4430"/>
                  </a:cubicBezTo>
                  <a:lnTo>
                    <a:pt x="5407" y="4358"/>
                  </a:lnTo>
                  <a:cubicBezTo>
                    <a:pt x="5526" y="4168"/>
                    <a:pt x="5597" y="3977"/>
                    <a:pt x="5669" y="3763"/>
                  </a:cubicBezTo>
                  <a:lnTo>
                    <a:pt x="5764" y="3763"/>
                  </a:lnTo>
                  <a:cubicBezTo>
                    <a:pt x="5931" y="3763"/>
                    <a:pt x="6074" y="3620"/>
                    <a:pt x="6074" y="3453"/>
                  </a:cubicBezTo>
                  <a:lnTo>
                    <a:pt x="6074" y="2596"/>
                  </a:lnTo>
                  <a:cubicBezTo>
                    <a:pt x="6074" y="2429"/>
                    <a:pt x="5931" y="2286"/>
                    <a:pt x="5764" y="2286"/>
                  </a:cubicBezTo>
                  <a:lnTo>
                    <a:pt x="5669" y="2286"/>
                  </a:lnTo>
                  <a:cubicBezTo>
                    <a:pt x="5597" y="2072"/>
                    <a:pt x="5526" y="1882"/>
                    <a:pt x="5407" y="1691"/>
                  </a:cubicBezTo>
                  <a:lnTo>
                    <a:pt x="5478" y="1620"/>
                  </a:lnTo>
                  <a:cubicBezTo>
                    <a:pt x="5550" y="1548"/>
                    <a:pt x="5573" y="1477"/>
                    <a:pt x="5573" y="1405"/>
                  </a:cubicBezTo>
                  <a:cubicBezTo>
                    <a:pt x="5573" y="1310"/>
                    <a:pt x="5526" y="1239"/>
                    <a:pt x="5478" y="1167"/>
                  </a:cubicBezTo>
                  <a:lnTo>
                    <a:pt x="4883" y="572"/>
                  </a:lnTo>
                  <a:cubicBezTo>
                    <a:pt x="4835" y="524"/>
                    <a:pt x="4740" y="477"/>
                    <a:pt x="4669" y="477"/>
                  </a:cubicBezTo>
                  <a:cubicBezTo>
                    <a:pt x="4573" y="477"/>
                    <a:pt x="4502" y="524"/>
                    <a:pt x="4430" y="572"/>
                  </a:cubicBezTo>
                  <a:lnTo>
                    <a:pt x="4359" y="643"/>
                  </a:lnTo>
                  <a:cubicBezTo>
                    <a:pt x="4192" y="548"/>
                    <a:pt x="3978" y="453"/>
                    <a:pt x="3764" y="405"/>
                  </a:cubicBezTo>
                  <a:lnTo>
                    <a:pt x="3764" y="286"/>
                  </a:lnTo>
                  <a:cubicBezTo>
                    <a:pt x="3787" y="119"/>
                    <a:pt x="3645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1" name="Google Shape;1291;p18"/>
          <p:cNvGrpSpPr/>
          <p:nvPr/>
        </p:nvGrpSpPr>
        <p:grpSpPr>
          <a:xfrm>
            <a:off x="6375451" y="2185483"/>
            <a:ext cx="365655" cy="367262"/>
            <a:chOff x="6365926" y="2287298"/>
            <a:chExt cx="365655" cy="367262"/>
          </a:xfrm>
        </p:grpSpPr>
        <p:sp>
          <p:nvSpPr>
            <p:cNvPr id="1292" name="Google Shape;1292;p18"/>
            <p:cNvSpPr/>
            <p:nvPr/>
          </p:nvSpPr>
          <p:spPr>
            <a:xfrm>
              <a:off x="6365926" y="2402116"/>
              <a:ext cx="76557" cy="252443"/>
            </a:xfrm>
            <a:custGeom>
              <a:rect b="b" l="l" r="r" t="t"/>
              <a:pathLst>
                <a:path extrusionOk="0" h="7383" w="2239">
                  <a:moveTo>
                    <a:pt x="1132" y="1953"/>
                  </a:moveTo>
                  <a:cubicBezTo>
                    <a:pt x="1280" y="1953"/>
                    <a:pt x="1429" y="2048"/>
                    <a:pt x="1453" y="2239"/>
                  </a:cubicBezTo>
                  <a:lnTo>
                    <a:pt x="1453" y="2858"/>
                  </a:lnTo>
                  <a:cubicBezTo>
                    <a:pt x="1477" y="3084"/>
                    <a:pt x="1304" y="3198"/>
                    <a:pt x="1132" y="3198"/>
                  </a:cubicBezTo>
                  <a:cubicBezTo>
                    <a:pt x="959" y="3198"/>
                    <a:pt x="786" y="3084"/>
                    <a:pt x="810" y="2858"/>
                  </a:cubicBezTo>
                  <a:lnTo>
                    <a:pt x="810" y="2239"/>
                  </a:lnTo>
                  <a:cubicBezTo>
                    <a:pt x="834" y="2048"/>
                    <a:pt x="983" y="1953"/>
                    <a:pt x="1132" y="1953"/>
                  </a:cubicBezTo>
                  <a:close/>
                  <a:moveTo>
                    <a:pt x="1132" y="3835"/>
                  </a:moveTo>
                  <a:cubicBezTo>
                    <a:pt x="1280" y="3835"/>
                    <a:pt x="1429" y="3930"/>
                    <a:pt x="1453" y="4120"/>
                  </a:cubicBezTo>
                  <a:lnTo>
                    <a:pt x="1453" y="4740"/>
                  </a:lnTo>
                  <a:cubicBezTo>
                    <a:pt x="1477" y="4978"/>
                    <a:pt x="1304" y="5097"/>
                    <a:pt x="1132" y="5097"/>
                  </a:cubicBezTo>
                  <a:cubicBezTo>
                    <a:pt x="959" y="5097"/>
                    <a:pt x="786" y="4978"/>
                    <a:pt x="810" y="4740"/>
                  </a:cubicBezTo>
                  <a:lnTo>
                    <a:pt x="810" y="4120"/>
                  </a:lnTo>
                  <a:cubicBezTo>
                    <a:pt x="834" y="3930"/>
                    <a:pt x="983" y="3835"/>
                    <a:pt x="1132" y="3835"/>
                  </a:cubicBezTo>
                  <a:close/>
                  <a:moveTo>
                    <a:pt x="334" y="0"/>
                  </a:moveTo>
                  <a:cubicBezTo>
                    <a:pt x="167" y="0"/>
                    <a:pt x="0" y="120"/>
                    <a:pt x="24" y="358"/>
                  </a:cubicBezTo>
                  <a:lnTo>
                    <a:pt x="24" y="7073"/>
                  </a:lnTo>
                  <a:cubicBezTo>
                    <a:pt x="24" y="7240"/>
                    <a:pt x="167" y="7383"/>
                    <a:pt x="334" y="7383"/>
                  </a:cubicBezTo>
                  <a:lnTo>
                    <a:pt x="810" y="7383"/>
                  </a:lnTo>
                  <a:lnTo>
                    <a:pt x="810" y="6025"/>
                  </a:lnTo>
                  <a:cubicBezTo>
                    <a:pt x="786" y="5787"/>
                    <a:pt x="959" y="5668"/>
                    <a:pt x="1132" y="5668"/>
                  </a:cubicBezTo>
                  <a:cubicBezTo>
                    <a:pt x="1304" y="5668"/>
                    <a:pt x="1477" y="5787"/>
                    <a:pt x="1453" y="6025"/>
                  </a:cubicBezTo>
                  <a:lnTo>
                    <a:pt x="1453" y="7359"/>
                  </a:lnTo>
                  <a:lnTo>
                    <a:pt x="2239" y="7359"/>
                  </a:lnTo>
                  <a:lnTo>
                    <a:pt x="2239" y="215"/>
                  </a:lnTo>
                  <a:lnTo>
                    <a:pt x="643" y="739"/>
                  </a:lnTo>
                  <a:lnTo>
                    <a:pt x="643" y="358"/>
                  </a:lnTo>
                  <a:cubicBezTo>
                    <a:pt x="667" y="120"/>
                    <a:pt x="501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8"/>
            <p:cNvSpPr/>
            <p:nvPr/>
          </p:nvSpPr>
          <p:spPr>
            <a:xfrm>
              <a:off x="6657451" y="2402937"/>
              <a:ext cx="74129" cy="250836"/>
            </a:xfrm>
            <a:custGeom>
              <a:rect b="b" l="l" r="r" t="t"/>
              <a:pathLst>
                <a:path extrusionOk="0" h="7336" w="2168">
                  <a:moveTo>
                    <a:pt x="1084" y="1929"/>
                  </a:moveTo>
                  <a:cubicBezTo>
                    <a:pt x="1232" y="1929"/>
                    <a:pt x="1381" y="2024"/>
                    <a:pt x="1405" y="2215"/>
                  </a:cubicBezTo>
                  <a:lnTo>
                    <a:pt x="1405" y="2834"/>
                  </a:lnTo>
                  <a:cubicBezTo>
                    <a:pt x="1429" y="3060"/>
                    <a:pt x="1256" y="3174"/>
                    <a:pt x="1084" y="3174"/>
                  </a:cubicBezTo>
                  <a:cubicBezTo>
                    <a:pt x="911" y="3174"/>
                    <a:pt x="738" y="3060"/>
                    <a:pt x="762" y="2834"/>
                  </a:cubicBezTo>
                  <a:lnTo>
                    <a:pt x="762" y="2215"/>
                  </a:lnTo>
                  <a:cubicBezTo>
                    <a:pt x="786" y="2024"/>
                    <a:pt x="935" y="1929"/>
                    <a:pt x="1084" y="1929"/>
                  </a:cubicBezTo>
                  <a:close/>
                  <a:moveTo>
                    <a:pt x="1084" y="3811"/>
                  </a:moveTo>
                  <a:cubicBezTo>
                    <a:pt x="1232" y="3811"/>
                    <a:pt x="1381" y="3906"/>
                    <a:pt x="1405" y="4096"/>
                  </a:cubicBezTo>
                  <a:lnTo>
                    <a:pt x="1405" y="4716"/>
                  </a:lnTo>
                  <a:cubicBezTo>
                    <a:pt x="1429" y="4954"/>
                    <a:pt x="1256" y="5073"/>
                    <a:pt x="1084" y="5073"/>
                  </a:cubicBezTo>
                  <a:cubicBezTo>
                    <a:pt x="911" y="5073"/>
                    <a:pt x="738" y="4954"/>
                    <a:pt x="762" y="4716"/>
                  </a:cubicBezTo>
                  <a:lnTo>
                    <a:pt x="762" y="4096"/>
                  </a:lnTo>
                  <a:cubicBezTo>
                    <a:pt x="786" y="3906"/>
                    <a:pt x="935" y="3811"/>
                    <a:pt x="1084" y="3811"/>
                  </a:cubicBezTo>
                  <a:close/>
                  <a:moveTo>
                    <a:pt x="1858" y="0"/>
                  </a:moveTo>
                  <a:cubicBezTo>
                    <a:pt x="1691" y="0"/>
                    <a:pt x="1548" y="143"/>
                    <a:pt x="1548" y="334"/>
                  </a:cubicBezTo>
                  <a:lnTo>
                    <a:pt x="1548" y="715"/>
                  </a:lnTo>
                  <a:lnTo>
                    <a:pt x="0" y="215"/>
                  </a:lnTo>
                  <a:lnTo>
                    <a:pt x="0" y="7335"/>
                  </a:lnTo>
                  <a:lnTo>
                    <a:pt x="762" y="7335"/>
                  </a:lnTo>
                  <a:lnTo>
                    <a:pt x="762" y="5978"/>
                  </a:lnTo>
                  <a:cubicBezTo>
                    <a:pt x="738" y="5740"/>
                    <a:pt x="911" y="5620"/>
                    <a:pt x="1084" y="5620"/>
                  </a:cubicBezTo>
                  <a:cubicBezTo>
                    <a:pt x="1256" y="5620"/>
                    <a:pt x="1429" y="5740"/>
                    <a:pt x="1405" y="5978"/>
                  </a:cubicBezTo>
                  <a:lnTo>
                    <a:pt x="1405" y="7335"/>
                  </a:lnTo>
                  <a:lnTo>
                    <a:pt x="1858" y="7335"/>
                  </a:lnTo>
                  <a:cubicBezTo>
                    <a:pt x="2024" y="7335"/>
                    <a:pt x="2167" y="7192"/>
                    <a:pt x="2167" y="7025"/>
                  </a:cubicBezTo>
                  <a:lnTo>
                    <a:pt x="2167" y="334"/>
                  </a:lnTo>
                  <a:cubicBezTo>
                    <a:pt x="2167" y="167"/>
                    <a:pt x="2024" y="24"/>
                    <a:pt x="1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8"/>
            <p:cNvSpPr/>
            <p:nvPr/>
          </p:nvSpPr>
          <p:spPr>
            <a:xfrm>
              <a:off x="6480745" y="2287298"/>
              <a:ext cx="136838" cy="22841"/>
            </a:xfrm>
            <a:custGeom>
              <a:rect b="b" l="l" r="r" t="t"/>
              <a:pathLst>
                <a:path extrusionOk="0" h="668" w="4002">
                  <a:moveTo>
                    <a:pt x="334" y="1"/>
                  </a:moveTo>
                  <a:cubicBezTo>
                    <a:pt x="143" y="1"/>
                    <a:pt x="0" y="144"/>
                    <a:pt x="24" y="310"/>
                  </a:cubicBezTo>
                  <a:lnTo>
                    <a:pt x="24" y="667"/>
                  </a:lnTo>
                  <a:lnTo>
                    <a:pt x="4001" y="667"/>
                  </a:lnTo>
                  <a:lnTo>
                    <a:pt x="4001" y="310"/>
                  </a:lnTo>
                  <a:cubicBezTo>
                    <a:pt x="4001" y="144"/>
                    <a:pt x="3858" y="1"/>
                    <a:pt x="3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8"/>
            <p:cNvSpPr/>
            <p:nvPr/>
          </p:nvSpPr>
          <p:spPr>
            <a:xfrm>
              <a:off x="6523896" y="2604057"/>
              <a:ext cx="50502" cy="49716"/>
            </a:xfrm>
            <a:custGeom>
              <a:rect b="b" l="l" r="r" t="t"/>
              <a:pathLst>
                <a:path extrusionOk="0" h="1454" w="1477">
                  <a:moveTo>
                    <a:pt x="0" y="0"/>
                  </a:moveTo>
                  <a:lnTo>
                    <a:pt x="0" y="1453"/>
                  </a:lnTo>
                  <a:lnTo>
                    <a:pt x="1477" y="1453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8"/>
            <p:cNvSpPr/>
            <p:nvPr/>
          </p:nvSpPr>
          <p:spPr>
            <a:xfrm>
              <a:off x="6463648" y="2331987"/>
              <a:ext cx="171817" cy="321786"/>
            </a:xfrm>
            <a:custGeom>
              <a:rect b="b" l="l" r="r" t="t"/>
              <a:pathLst>
                <a:path extrusionOk="0" h="9411" w="5025">
                  <a:moveTo>
                    <a:pt x="2501" y="1230"/>
                  </a:moveTo>
                  <a:cubicBezTo>
                    <a:pt x="2655" y="1230"/>
                    <a:pt x="2810" y="1337"/>
                    <a:pt x="2810" y="1551"/>
                  </a:cubicBezTo>
                  <a:lnTo>
                    <a:pt x="2810" y="2171"/>
                  </a:lnTo>
                  <a:cubicBezTo>
                    <a:pt x="2810" y="2385"/>
                    <a:pt x="2655" y="2492"/>
                    <a:pt x="2501" y="2492"/>
                  </a:cubicBezTo>
                  <a:cubicBezTo>
                    <a:pt x="2346" y="2492"/>
                    <a:pt x="2191" y="2385"/>
                    <a:pt x="2191" y="2171"/>
                  </a:cubicBezTo>
                  <a:lnTo>
                    <a:pt x="2191" y="1551"/>
                  </a:lnTo>
                  <a:cubicBezTo>
                    <a:pt x="2191" y="1337"/>
                    <a:pt x="2346" y="1230"/>
                    <a:pt x="2501" y="1230"/>
                  </a:cubicBezTo>
                  <a:close/>
                  <a:moveTo>
                    <a:pt x="1250" y="1266"/>
                  </a:moveTo>
                  <a:cubicBezTo>
                    <a:pt x="1399" y="1266"/>
                    <a:pt x="1548" y="1361"/>
                    <a:pt x="1572" y="1551"/>
                  </a:cubicBezTo>
                  <a:lnTo>
                    <a:pt x="1572" y="2171"/>
                  </a:lnTo>
                  <a:cubicBezTo>
                    <a:pt x="1584" y="2409"/>
                    <a:pt x="1411" y="2528"/>
                    <a:pt x="1241" y="2528"/>
                  </a:cubicBezTo>
                  <a:cubicBezTo>
                    <a:pt x="1072" y="2528"/>
                    <a:pt x="905" y="2409"/>
                    <a:pt x="929" y="2171"/>
                  </a:cubicBezTo>
                  <a:lnTo>
                    <a:pt x="929" y="1551"/>
                  </a:lnTo>
                  <a:cubicBezTo>
                    <a:pt x="953" y="1361"/>
                    <a:pt x="1102" y="1266"/>
                    <a:pt x="1250" y="1266"/>
                  </a:cubicBezTo>
                  <a:close/>
                  <a:moveTo>
                    <a:pt x="3754" y="1266"/>
                  </a:moveTo>
                  <a:cubicBezTo>
                    <a:pt x="3900" y="1266"/>
                    <a:pt x="4049" y="1361"/>
                    <a:pt x="4072" y="1551"/>
                  </a:cubicBezTo>
                  <a:lnTo>
                    <a:pt x="4072" y="2171"/>
                  </a:lnTo>
                  <a:cubicBezTo>
                    <a:pt x="4096" y="2409"/>
                    <a:pt x="3930" y="2528"/>
                    <a:pt x="3763" y="2528"/>
                  </a:cubicBezTo>
                  <a:cubicBezTo>
                    <a:pt x="3596" y="2528"/>
                    <a:pt x="3429" y="2409"/>
                    <a:pt x="3453" y="2171"/>
                  </a:cubicBezTo>
                  <a:lnTo>
                    <a:pt x="3453" y="1551"/>
                  </a:lnTo>
                  <a:cubicBezTo>
                    <a:pt x="3465" y="1361"/>
                    <a:pt x="3608" y="1266"/>
                    <a:pt x="3754" y="1266"/>
                  </a:cubicBezTo>
                  <a:close/>
                  <a:moveTo>
                    <a:pt x="1250" y="3171"/>
                  </a:moveTo>
                  <a:cubicBezTo>
                    <a:pt x="1399" y="3171"/>
                    <a:pt x="1548" y="3266"/>
                    <a:pt x="1572" y="3456"/>
                  </a:cubicBezTo>
                  <a:lnTo>
                    <a:pt x="1572" y="4052"/>
                  </a:lnTo>
                  <a:cubicBezTo>
                    <a:pt x="1548" y="4242"/>
                    <a:pt x="1399" y="4338"/>
                    <a:pt x="1250" y="4338"/>
                  </a:cubicBezTo>
                  <a:cubicBezTo>
                    <a:pt x="1102" y="4338"/>
                    <a:pt x="953" y="4242"/>
                    <a:pt x="929" y="4052"/>
                  </a:cubicBezTo>
                  <a:lnTo>
                    <a:pt x="929" y="3456"/>
                  </a:lnTo>
                  <a:cubicBezTo>
                    <a:pt x="953" y="3266"/>
                    <a:pt x="1102" y="3171"/>
                    <a:pt x="1250" y="3171"/>
                  </a:cubicBezTo>
                  <a:close/>
                  <a:moveTo>
                    <a:pt x="3754" y="3171"/>
                  </a:moveTo>
                  <a:cubicBezTo>
                    <a:pt x="3900" y="3171"/>
                    <a:pt x="4049" y="3266"/>
                    <a:pt x="4072" y="3456"/>
                  </a:cubicBezTo>
                  <a:lnTo>
                    <a:pt x="4072" y="4052"/>
                  </a:lnTo>
                  <a:cubicBezTo>
                    <a:pt x="4049" y="4242"/>
                    <a:pt x="3900" y="4338"/>
                    <a:pt x="3754" y="4338"/>
                  </a:cubicBezTo>
                  <a:cubicBezTo>
                    <a:pt x="3608" y="4338"/>
                    <a:pt x="3465" y="4242"/>
                    <a:pt x="3453" y="4052"/>
                  </a:cubicBezTo>
                  <a:lnTo>
                    <a:pt x="3453" y="3456"/>
                  </a:lnTo>
                  <a:cubicBezTo>
                    <a:pt x="3465" y="3266"/>
                    <a:pt x="3608" y="3171"/>
                    <a:pt x="3754" y="3171"/>
                  </a:cubicBezTo>
                  <a:close/>
                  <a:moveTo>
                    <a:pt x="2501" y="3153"/>
                  </a:moveTo>
                  <a:cubicBezTo>
                    <a:pt x="2655" y="3153"/>
                    <a:pt x="2810" y="3254"/>
                    <a:pt x="2810" y="3456"/>
                  </a:cubicBezTo>
                  <a:lnTo>
                    <a:pt x="2810" y="4052"/>
                  </a:lnTo>
                  <a:cubicBezTo>
                    <a:pt x="2810" y="4266"/>
                    <a:pt x="2655" y="4373"/>
                    <a:pt x="2501" y="4373"/>
                  </a:cubicBezTo>
                  <a:cubicBezTo>
                    <a:pt x="2346" y="4373"/>
                    <a:pt x="2191" y="4266"/>
                    <a:pt x="2191" y="4052"/>
                  </a:cubicBezTo>
                  <a:lnTo>
                    <a:pt x="2191" y="3456"/>
                  </a:lnTo>
                  <a:cubicBezTo>
                    <a:pt x="2191" y="3254"/>
                    <a:pt x="2346" y="3153"/>
                    <a:pt x="2501" y="3153"/>
                  </a:cubicBezTo>
                  <a:close/>
                  <a:moveTo>
                    <a:pt x="3763" y="4975"/>
                  </a:moveTo>
                  <a:cubicBezTo>
                    <a:pt x="3930" y="4975"/>
                    <a:pt x="4096" y="5088"/>
                    <a:pt x="4072" y="5314"/>
                  </a:cubicBezTo>
                  <a:lnTo>
                    <a:pt x="4072" y="5933"/>
                  </a:lnTo>
                  <a:cubicBezTo>
                    <a:pt x="4049" y="6124"/>
                    <a:pt x="3900" y="6219"/>
                    <a:pt x="3754" y="6219"/>
                  </a:cubicBezTo>
                  <a:cubicBezTo>
                    <a:pt x="3608" y="6219"/>
                    <a:pt x="3465" y="6124"/>
                    <a:pt x="3453" y="5933"/>
                  </a:cubicBezTo>
                  <a:lnTo>
                    <a:pt x="3453" y="5314"/>
                  </a:lnTo>
                  <a:cubicBezTo>
                    <a:pt x="3429" y="5088"/>
                    <a:pt x="3596" y="4975"/>
                    <a:pt x="3763" y="4975"/>
                  </a:cubicBezTo>
                  <a:close/>
                  <a:moveTo>
                    <a:pt x="1241" y="4975"/>
                  </a:moveTo>
                  <a:cubicBezTo>
                    <a:pt x="1411" y="4975"/>
                    <a:pt x="1584" y="5088"/>
                    <a:pt x="1572" y="5314"/>
                  </a:cubicBezTo>
                  <a:lnTo>
                    <a:pt x="1572" y="5957"/>
                  </a:lnTo>
                  <a:cubicBezTo>
                    <a:pt x="1548" y="6136"/>
                    <a:pt x="1399" y="6225"/>
                    <a:pt x="1250" y="6225"/>
                  </a:cubicBezTo>
                  <a:cubicBezTo>
                    <a:pt x="1102" y="6225"/>
                    <a:pt x="953" y="6136"/>
                    <a:pt x="929" y="5957"/>
                  </a:cubicBezTo>
                  <a:lnTo>
                    <a:pt x="929" y="5314"/>
                  </a:lnTo>
                  <a:cubicBezTo>
                    <a:pt x="905" y="5088"/>
                    <a:pt x="1072" y="4975"/>
                    <a:pt x="1241" y="4975"/>
                  </a:cubicBezTo>
                  <a:close/>
                  <a:moveTo>
                    <a:pt x="2501" y="5010"/>
                  </a:moveTo>
                  <a:cubicBezTo>
                    <a:pt x="2655" y="5010"/>
                    <a:pt x="2810" y="5112"/>
                    <a:pt x="2810" y="5314"/>
                  </a:cubicBezTo>
                  <a:lnTo>
                    <a:pt x="2810" y="5957"/>
                  </a:lnTo>
                  <a:cubicBezTo>
                    <a:pt x="2810" y="6159"/>
                    <a:pt x="2655" y="6261"/>
                    <a:pt x="2501" y="6261"/>
                  </a:cubicBezTo>
                  <a:cubicBezTo>
                    <a:pt x="2346" y="6261"/>
                    <a:pt x="2191" y="6159"/>
                    <a:pt x="2191" y="5957"/>
                  </a:cubicBezTo>
                  <a:lnTo>
                    <a:pt x="2191" y="5314"/>
                  </a:lnTo>
                  <a:cubicBezTo>
                    <a:pt x="2191" y="5112"/>
                    <a:pt x="2346" y="5010"/>
                    <a:pt x="2501" y="5010"/>
                  </a:cubicBezTo>
                  <a:close/>
                  <a:moveTo>
                    <a:pt x="297" y="1"/>
                  </a:moveTo>
                  <a:cubicBezTo>
                    <a:pt x="146" y="1"/>
                    <a:pt x="22" y="135"/>
                    <a:pt x="0" y="289"/>
                  </a:cubicBezTo>
                  <a:lnTo>
                    <a:pt x="0" y="9410"/>
                  </a:lnTo>
                  <a:lnTo>
                    <a:pt x="1143" y="9410"/>
                  </a:lnTo>
                  <a:lnTo>
                    <a:pt x="1143" y="7624"/>
                  </a:lnTo>
                  <a:cubicBezTo>
                    <a:pt x="1121" y="7468"/>
                    <a:pt x="1265" y="7312"/>
                    <a:pt x="1421" y="7312"/>
                  </a:cubicBezTo>
                  <a:cubicBezTo>
                    <a:pt x="1431" y="7312"/>
                    <a:pt x="1442" y="7313"/>
                    <a:pt x="1453" y="7314"/>
                  </a:cubicBezTo>
                  <a:lnTo>
                    <a:pt x="3549" y="7314"/>
                  </a:lnTo>
                  <a:cubicBezTo>
                    <a:pt x="3559" y="7313"/>
                    <a:pt x="3570" y="7312"/>
                    <a:pt x="3580" y="7312"/>
                  </a:cubicBezTo>
                  <a:cubicBezTo>
                    <a:pt x="3733" y="7312"/>
                    <a:pt x="3858" y="7468"/>
                    <a:pt x="3858" y="7624"/>
                  </a:cubicBezTo>
                  <a:lnTo>
                    <a:pt x="3858" y="9410"/>
                  </a:lnTo>
                  <a:lnTo>
                    <a:pt x="5025" y="9410"/>
                  </a:lnTo>
                  <a:lnTo>
                    <a:pt x="5025" y="313"/>
                  </a:lnTo>
                  <a:cubicBezTo>
                    <a:pt x="5025" y="146"/>
                    <a:pt x="4882" y="3"/>
                    <a:pt x="4715" y="3"/>
                  </a:cubicBezTo>
                  <a:lnTo>
                    <a:pt x="334" y="3"/>
                  </a:lnTo>
                  <a:cubicBezTo>
                    <a:pt x="321" y="2"/>
                    <a:pt x="309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18"/>
          <p:cNvGrpSpPr/>
          <p:nvPr/>
        </p:nvGrpSpPr>
        <p:grpSpPr>
          <a:xfrm>
            <a:off x="7166119" y="2185842"/>
            <a:ext cx="372493" cy="366544"/>
            <a:chOff x="7156594" y="2287298"/>
            <a:chExt cx="372493" cy="366544"/>
          </a:xfrm>
        </p:grpSpPr>
        <p:sp>
          <p:nvSpPr>
            <p:cNvPr id="1298" name="Google Shape;1298;p18"/>
            <p:cNvSpPr/>
            <p:nvPr/>
          </p:nvSpPr>
          <p:spPr>
            <a:xfrm>
              <a:off x="7249426" y="2287298"/>
              <a:ext cx="185665" cy="71702"/>
            </a:xfrm>
            <a:custGeom>
              <a:rect b="b" l="l" r="r" t="t"/>
              <a:pathLst>
                <a:path extrusionOk="0" h="2097" w="5430">
                  <a:moveTo>
                    <a:pt x="310" y="1"/>
                  </a:moveTo>
                  <a:cubicBezTo>
                    <a:pt x="119" y="1"/>
                    <a:pt x="0" y="144"/>
                    <a:pt x="0" y="310"/>
                  </a:cubicBezTo>
                  <a:lnTo>
                    <a:pt x="0" y="1787"/>
                  </a:lnTo>
                  <a:cubicBezTo>
                    <a:pt x="0" y="1953"/>
                    <a:pt x="119" y="2096"/>
                    <a:pt x="310" y="2096"/>
                  </a:cubicBezTo>
                  <a:lnTo>
                    <a:pt x="5120" y="2096"/>
                  </a:lnTo>
                  <a:cubicBezTo>
                    <a:pt x="5287" y="2096"/>
                    <a:pt x="5430" y="1953"/>
                    <a:pt x="5430" y="1787"/>
                  </a:cubicBezTo>
                  <a:lnTo>
                    <a:pt x="5430" y="310"/>
                  </a:lnTo>
                  <a:cubicBezTo>
                    <a:pt x="5430" y="144"/>
                    <a:pt x="5287" y="1"/>
                    <a:pt x="5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8"/>
            <p:cNvSpPr/>
            <p:nvPr/>
          </p:nvSpPr>
          <p:spPr>
            <a:xfrm>
              <a:off x="7245357" y="2525072"/>
              <a:ext cx="50502" cy="128701"/>
            </a:xfrm>
            <a:custGeom>
              <a:rect b="b" l="l" r="r" t="t"/>
              <a:pathLst>
                <a:path extrusionOk="0" h="3764" w="1477">
                  <a:moveTo>
                    <a:pt x="0" y="0"/>
                  </a:moveTo>
                  <a:lnTo>
                    <a:pt x="0" y="3763"/>
                  </a:lnTo>
                  <a:lnTo>
                    <a:pt x="1477" y="3763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8"/>
            <p:cNvSpPr/>
            <p:nvPr/>
          </p:nvSpPr>
          <p:spPr>
            <a:xfrm>
              <a:off x="7360142" y="2525072"/>
              <a:ext cx="78232" cy="64350"/>
            </a:xfrm>
            <a:custGeom>
              <a:rect b="b" l="l" r="r" t="t"/>
              <a:pathLst>
                <a:path extrusionOk="0" h="1882" w="2288">
                  <a:moveTo>
                    <a:pt x="1" y="0"/>
                  </a:moveTo>
                  <a:lnTo>
                    <a:pt x="1" y="1882"/>
                  </a:lnTo>
                  <a:lnTo>
                    <a:pt x="2287" y="1882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8"/>
            <p:cNvSpPr/>
            <p:nvPr/>
          </p:nvSpPr>
          <p:spPr>
            <a:xfrm>
              <a:off x="7288508" y="2424922"/>
              <a:ext cx="42365" cy="35868"/>
            </a:xfrm>
            <a:custGeom>
              <a:rect b="b" l="l" r="r" t="t"/>
              <a:pathLst>
                <a:path extrusionOk="0" h="1049" w="1239">
                  <a:moveTo>
                    <a:pt x="0" y="0"/>
                  </a:moveTo>
                  <a:lnTo>
                    <a:pt x="0" y="405"/>
                  </a:lnTo>
                  <a:cubicBezTo>
                    <a:pt x="0" y="762"/>
                    <a:pt x="262" y="1048"/>
                    <a:pt x="619" y="1048"/>
                  </a:cubicBezTo>
                  <a:cubicBezTo>
                    <a:pt x="977" y="1048"/>
                    <a:pt x="1239" y="762"/>
                    <a:pt x="1239" y="405"/>
                  </a:cubicBez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8"/>
            <p:cNvSpPr/>
            <p:nvPr/>
          </p:nvSpPr>
          <p:spPr>
            <a:xfrm>
              <a:off x="7481491" y="2424922"/>
              <a:ext cx="43185" cy="35868"/>
            </a:xfrm>
            <a:custGeom>
              <a:rect b="b" l="l" r="r" t="t"/>
              <a:pathLst>
                <a:path extrusionOk="0" h="1049" w="1263">
                  <a:moveTo>
                    <a:pt x="0" y="0"/>
                  </a:moveTo>
                  <a:lnTo>
                    <a:pt x="0" y="405"/>
                  </a:lnTo>
                  <a:cubicBezTo>
                    <a:pt x="0" y="762"/>
                    <a:pt x="286" y="1048"/>
                    <a:pt x="619" y="1048"/>
                  </a:cubicBezTo>
                  <a:cubicBezTo>
                    <a:pt x="977" y="1024"/>
                    <a:pt x="1262" y="762"/>
                    <a:pt x="1262" y="405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8"/>
            <p:cNvSpPr/>
            <p:nvPr/>
          </p:nvSpPr>
          <p:spPr>
            <a:xfrm>
              <a:off x="7224158" y="2424922"/>
              <a:ext cx="42399" cy="35868"/>
            </a:xfrm>
            <a:custGeom>
              <a:rect b="b" l="l" r="r" t="t"/>
              <a:pathLst>
                <a:path extrusionOk="0" h="1049" w="1240">
                  <a:moveTo>
                    <a:pt x="1" y="0"/>
                  </a:moveTo>
                  <a:lnTo>
                    <a:pt x="1" y="405"/>
                  </a:lnTo>
                  <a:cubicBezTo>
                    <a:pt x="1" y="762"/>
                    <a:pt x="287" y="1048"/>
                    <a:pt x="620" y="1048"/>
                  </a:cubicBezTo>
                  <a:cubicBezTo>
                    <a:pt x="977" y="1024"/>
                    <a:pt x="1239" y="762"/>
                    <a:pt x="1239" y="405"/>
                  </a:cubicBez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8"/>
            <p:cNvSpPr/>
            <p:nvPr/>
          </p:nvSpPr>
          <p:spPr>
            <a:xfrm>
              <a:off x="7159842" y="2424922"/>
              <a:ext cx="42365" cy="35868"/>
            </a:xfrm>
            <a:custGeom>
              <a:rect b="b" l="l" r="r" t="t"/>
              <a:pathLst>
                <a:path extrusionOk="0" h="1049" w="1239">
                  <a:moveTo>
                    <a:pt x="1" y="0"/>
                  </a:moveTo>
                  <a:lnTo>
                    <a:pt x="1" y="405"/>
                  </a:lnTo>
                  <a:cubicBezTo>
                    <a:pt x="1" y="762"/>
                    <a:pt x="286" y="1048"/>
                    <a:pt x="620" y="1048"/>
                  </a:cubicBezTo>
                  <a:cubicBezTo>
                    <a:pt x="953" y="1024"/>
                    <a:pt x="1239" y="762"/>
                    <a:pt x="1239" y="405"/>
                  </a:cubicBez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8"/>
            <p:cNvSpPr/>
            <p:nvPr/>
          </p:nvSpPr>
          <p:spPr>
            <a:xfrm>
              <a:off x="7417140" y="2424922"/>
              <a:ext cx="43219" cy="35868"/>
            </a:xfrm>
            <a:custGeom>
              <a:rect b="b" l="l" r="r" t="t"/>
              <a:pathLst>
                <a:path extrusionOk="0" h="1049" w="1264">
                  <a:moveTo>
                    <a:pt x="1" y="0"/>
                  </a:moveTo>
                  <a:lnTo>
                    <a:pt x="1" y="405"/>
                  </a:lnTo>
                  <a:cubicBezTo>
                    <a:pt x="1" y="762"/>
                    <a:pt x="287" y="1048"/>
                    <a:pt x="620" y="1048"/>
                  </a:cubicBezTo>
                  <a:cubicBezTo>
                    <a:pt x="977" y="1048"/>
                    <a:pt x="1263" y="762"/>
                    <a:pt x="1263" y="405"/>
                  </a:cubicBez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8"/>
            <p:cNvSpPr/>
            <p:nvPr/>
          </p:nvSpPr>
          <p:spPr>
            <a:xfrm>
              <a:off x="7352824" y="2424922"/>
              <a:ext cx="43185" cy="35868"/>
            </a:xfrm>
            <a:custGeom>
              <a:rect b="b" l="l" r="r" t="t"/>
              <a:pathLst>
                <a:path extrusionOk="0" h="1049" w="1263">
                  <a:moveTo>
                    <a:pt x="1" y="0"/>
                  </a:moveTo>
                  <a:lnTo>
                    <a:pt x="1" y="405"/>
                  </a:lnTo>
                  <a:cubicBezTo>
                    <a:pt x="1" y="762"/>
                    <a:pt x="286" y="1048"/>
                    <a:pt x="620" y="1048"/>
                  </a:cubicBezTo>
                  <a:cubicBezTo>
                    <a:pt x="977" y="1048"/>
                    <a:pt x="1263" y="762"/>
                    <a:pt x="1263" y="405"/>
                  </a:cubicBez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8"/>
            <p:cNvSpPr/>
            <p:nvPr/>
          </p:nvSpPr>
          <p:spPr>
            <a:xfrm>
              <a:off x="7163090" y="2332090"/>
              <a:ext cx="357517" cy="71702"/>
            </a:xfrm>
            <a:custGeom>
              <a:rect b="b" l="l" r="r" t="t"/>
              <a:pathLst>
                <a:path extrusionOk="0" h="2097" w="10456">
                  <a:moveTo>
                    <a:pt x="1835" y="0"/>
                  </a:moveTo>
                  <a:cubicBezTo>
                    <a:pt x="1287" y="0"/>
                    <a:pt x="810" y="310"/>
                    <a:pt x="596" y="786"/>
                  </a:cubicBezTo>
                  <a:lnTo>
                    <a:pt x="1" y="2096"/>
                  </a:lnTo>
                  <a:lnTo>
                    <a:pt x="10455" y="2096"/>
                  </a:lnTo>
                  <a:lnTo>
                    <a:pt x="9884" y="786"/>
                  </a:lnTo>
                  <a:cubicBezTo>
                    <a:pt x="9646" y="310"/>
                    <a:pt x="9169" y="0"/>
                    <a:pt x="8645" y="0"/>
                  </a:cubicBezTo>
                  <a:lnTo>
                    <a:pt x="8574" y="0"/>
                  </a:lnTo>
                  <a:lnTo>
                    <a:pt x="8574" y="477"/>
                  </a:lnTo>
                  <a:cubicBezTo>
                    <a:pt x="8574" y="1001"/>
                    <a:pt x="8145" y="1429"/>
                    <a:pt x="7645" y="1429"/>
                  </a:cubicBezTo>
                  <a:lnTo>
                    <a:pt x="2835" y="1429"/>
                  </a:lnTo>
                  <a:cubicBezTo>
                    <a:pt x="2311" y="1405"/>
                    <a:pt x="1882" y="1001"/>
                    <a:pt x="1882" y="477"/>
                  </a:cubicBez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8"/>
            <p:cNvSpPr/>
            <p:nvPr/>
          </p:nvSpPr>
          <p:spPr>
            <a:xfrm>
              <a:off x="7156594" y="2467253"/>
              <a:ext cx="372493" cy="186588"/>
            </a:xfrm>
            <a:custGeom>
              <a:rect b="b" l="l" r="r" t="t"/>
              <a:pathLst>
                <a:path extrusionOk="0" h="5457" w="10894">
                  <a:moveTo>
                    <a:pt x="8573" y="1048"/>
                  </a:moveTo>
                  <a:cubicBezTo>
                    <a:pt x="8740" y="1072"/>
                    <a:pt x="8883" y="1215"/>
                    <a:pt x="8883" y="1382"/>
                  </a:cubicBezTo>
                  <a:lnTo>
                    <a:pt x="8883" y="3882"/>
                  </a:lnTo>
                  <a:cubicBezTo>
                    <a:pt x="8883" y="4049"/>
                    <a:pt x="8740" y="4192"/>
                    <a:pt x="8573" y="4192"/>
                  </a:cubicBezTo>
                  <a:lnTo>
                    <a:pt x="5644" y="4192"/>
                  </a:lnTo>
                  <a:cubicBezTo>
                    <a:pt x="5632" y="4194"/>
                    <a:pt x="5620" y="4195"/>
                    <a:pt x="5608" y="4195"/>
                  </a:cubicBezTo>
                  <a:cubicBezTo>
                    <a:pt x="5454" y="4195"/>
                    <a:pt x="5313" y="4059"/>
                    <a:pt x="5335" y="3882"/>
                  </a:cubicBezTo>
                  <a:lnTo>
                    <a:pt x="5335" y="1382"/>
                  </a:lnTo>
                  <a:cubicBezTo>
                    <a:pt x="5335" y="1191"/>
                    <a:pt x="5478" y="1048"/>
                    <a:pt x="5644" y="1048"/>
                  </a:cubicBezTo>
                  <a:close/>
                  <a:moveTo>
                    <a:pt x="1655" y="1"/>
                  </a:moveTo>
                  <a:cubicBezTo>
                    <a:pt x="1310" y="1"/>
                    <a:pt x="965" y="143"/>
                    <a:pt x="715" y="429"/>
                  </a:cubicBezTo>
                  <a:lnTo>
                    <a:pt x="715" y="4835"/>
                  </a:lnTo>
                  <a:lnTo>
                    <a:pt x="381" y="4835"/>
                  </a:lnTo>
                  <a:cubicBezTo>
                    <a:pt x="0" y="4859"/>
                    <a:pt x="0" y="5406"/>
                    <a:pt x="381" y="5454"/>
                  </a:cubicBezTo>
                  <a:lnTo>
                    <a:pt x="1977" y="5454"/>
                  </a:lnTo>
                  <a:lnTo>
                    <a:pt x="1977" y="1382"/>
                  </a:lnTo>
                  <a:cubicBezTo>
                    <a:pt x="1977" y="1191"/>
                    <a:pt x="2096" y="1048"/>
                    <a:pt x="2286" y="1048"/>
                  </a:cubicBezTo>
                  <a:lnTo>
                    <a:pt x="4358" y="1048"/>
                  </a:lnTo>
                  <a:cubicBezTo>
                    <a:pt x="4549" y="1048"/>
                    <a:pt x="4668" y="1191"/>
                    <a:pt x="4668" y="1382"/>
                  </a:cubicBezTo>
                  <a:lnTo>
                    <a:pt x="4668" y="5454"/>
                  </a:lnTo>
                  <a:lnTo>
                    <a:pt x="10455" y="5454"/>
                  </a:lnTo>
                  <a:cubicBezTo>
                    <a:pt x="10469" y="5456"/>
                    <a:pt x="10484" y="5456"/>
                    <a:pt x="10497" y="5456"/>
                  </a:cubicBezTo>
                  <a:cubicBezTo>
                    <a:pt x="10893" y="5456"/>
                    <a:pt x="10893" y="4833"/>
                    <a:pt x="10497" y="4833"/>
                  </a:cubicBezTo>
                  <a:cubicBezTo>
                    <a:pt x="10484" y="4833"/>
                    <a:pt x="10469" y="4833"/>
                    <a:pt x="10455" y="4835"/>
                  </a:cubicBezTo>
                  <a:lnTo>
                    <a:pt x="10121" y="4835"/>
                  </a:lnTo>
                  <a:lnTo>
                    <a:pt x="10121" y="429"/>
                  </a:lnTo>
                  <a:cubicBezTo>
                    <a:pt x="9871" y="143"/>
                    <a:pt x="9526" y="1"/>
                    <a:pt x="9181" y="1"/>
                  </a:cubicBezTo>
                  <a:cubicBezTo>
                    <a:pt x="8835" y="1"/>
                    <a:pt x="8490" y="143"/>
                    <a:pt x="8240" y="429"/>
                  </a:cubicBezTo>
                  <a:cubicBezTo>
                    <a:pt x="7990" y="143"/>
                    <a:pt x="7645" y="1"/>
                    <a:pt x="7299" y="1"/>
                  </a:cubicBezTo>
                  <a:cubicBezTo>
                    <a:pt x="6954" y="1"/>
                    <a:pt x="6609" y="143"/>
                    <a:pt x="6359" y="429"/>
                  </a:cubicBezTo>
                  <a:cubicBezTo>
                    <a:pt x="6109" y="143"/>
                    <a:pt x="5763" y="1"/>
                    <a:pt x="5418" y="1"/>
                  </a:cubicBezTo>
                  <a:cubicBezTo>
                    <a:pt x="5073" y="1"/>
                    <a:pt x="4727" y="143"/>
                    <a:pt x="4477" y="429"/>
                  </a:cubicBezTo>
                  <a:cubicBezTo>
                    <a:pt x="4227" y="143"/>
                    <a:pt x="3882" y="1"/>
                    <a:pt x="3537" y="1"/>
                  </a:cubicBezTo>
                  <a:cubicBezTo>
                    <a:pt x="3191" y="1"/>
                    <a:pt x="2846" y="143"/>
                    <a:pt x="2596" y="429"/>
                  </a:cubicBezTo>
                  <a:cubicBezTo>
                    <a:pt x="2346" y="143"/>
                    <a:pt x="2001" y="1"/>
                    <a:pt x="1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9" name="Google Shape;1309;p18"/>
          <p:cNvGrpSpPr/>
          <p:nvPr/>
        </p:nvGrpSpPr>
        <p:grpSpPr>
          <a:xfrm>
            <a:off x="7965617" y="2185876"/>
            <a:ext cx="370510" cy="366475"/>
            <a:chOff x="7951330" y="2287298"/>
            <a:chExt cx="370510" cy="366475"/>
          </a:xfrm>
        </p:grpSpPr>
        <p:sp>
          <p:nvSpPr>
            <p:cNvPr id="1310" name="Google Shape;1310;p18"/>
            <p:cNvSpPr/>
            <p:nvPr/>
          </p:nvSpPr>
          <p:spPr>
            <a:xfrm>
              <a:off x="8120685" y="2358965"/>
              <a:ext cx="32620" cy="52964"/>
            </a:xfrm>
            <a:custGeom>
              <a:rect b="b" l="l" r="r" t="t"/>
              <a:pathLst>
                <a:path extrusionOk="0" h="1549" w="954">
                  <a:moveTo>
                    <a:pt x="1" y="0"/>
                  </a:moveTo>
                  <a:lnTo>
                    <a:pt x="477" y="1548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8"/>
            <p:cNvSpPr/>
            <p:nvPr/>
          </p:nvSpPr>
          <p:spPr>
            <a:xfrm>
              <a:off x="8039273" y="2358965"/>
              <a:ext cx="87977" cy="94474"/>
            </a:xfrm>
            <a:custGeom>
              <a:rect b="b" l="l" r="r" t="t"/>
              <a:pathLst>
                <a:path extrusionOk="0" h="2763" w="2573">
                  <a:moveTo>
                    <a:pt x="0" y="0"/>
                  </a:moveTo>
                  <a:lnTo>
                    <a:pt x="2572" y="276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8"/>
            <p:cNvSpPr/>
            <p:nvPr/>
          </p:nvSpPr>
          <p:spPr>
            <a:xfrm>
              <a:off x="8146740" y="2358965"/>
              <a:ext cx="87977" cy="94474"/>
            </a:xfrm>
            <a:custGeom>
              <a:rect b="b" l="l" r="r" t="t"/>
              <a:pathLst>
                <a:path extrusionOk="0" h="2763" w="2573">
                  <a:moveTo>
                    <a:pt x="858" y="0"/>
                  </a:moveTo>
                  <a:lnTo>
                    <a:pt x="1" y="2763"/>
                  </a:lnTo>
                  <a:lnTo>
                    <a:pt x="1" y="2763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8"/>
            <p:cNvSpPr/>
            <p:nvPr/>
          </p:nvSpPr>
          <p:spPr>
            <a:xfrm>
              <a:off x="8136961" y="2287298"/>
              <a:ext cx="58674" cy="40757"/>
            </a:xfrm>
            <a:custGeom>
              <a:rect b="b" l="l" r="r" t="t"/>
              <a:pathLst>
                <a:path extrusionOk="0" h="1192" w="1716">
                  <a:moveTo>
                    <a:pt x="1" y="1"/>
                  </a:moveTo>
                  <a:cubicBezTo>
                    <a:pt x="120" y="1"/>
                    <a:pt x="215" y="72"/>
                    <a:pt x="263" y="167"/>
                  </a:cubicBezTo>
                  <a:lnTo>
                    <a:pt x="263" y="144"/>
                  </a:lnTo>
                  <a:lnTo>
                    <a:pt x="930" y="1191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8"/>
            <p:cNvSpPr/>
            <p:nvPr/>
          </p:nvSpPr>
          <p:spPr>
            <a:xfrm>
              <a:off x="8188284" y="2298718"/>
              <a:ext cx="48075" cy="39116"/>
            </a:xfrm>
            <a:custGeom>
              <a:rect b="b" l="l" r="r" t="t"/>
              <a:pathLst>
                <a:path extrusionOk="0" h="1144" w="1406">
                  <a:moveTo>
                    <a:pt x="762" y="0"/>
                  </a:moveTo>
                  <a:lnTo>
                    <a:pt x="0" y="1143"/>
                  </a:lnTo>
                  <a:lnTo>
                    <a:pt x="1405" y="1143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8"/>
            <p:cNvSpPr/>
            <p:nvPr/>
          </p:nvSpPr>
          <p:spPr>
            <a:xfrm>
              <a:off x="8078355" y="2287298"/>
              <a:ext cx="58640" cy="40757"/>
            </a:xfrm>
            <a:custGeom>
              <a:rect b="b" l="l" r="r" t="t"/>
              <a:pathLst>
                <a:path extrusionOk="0" h="1192" w="1715">
                  <a:moveTo>
                    <a:pt x="0" y="1"/>
                  </a:moveTo>
                  <a:lnTo>
                    <a:pt x="810" y="1191"/>
                  </a:lnTo>
                  <a:lnTo>
                    <a:pt x="1453" y="144"/>
                  </a:lnTo>
                  <a:cubicBezTo>
                    <a:pt x="1501" y="48"/>
                    <a:pt x="1596" y="1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8"/>
            <p:cNvSpPr/>
            <p:nvPr/>
          </p:nvSpPr>
          <p:spPr>
            <a:xfrm>
              <a:off x="8125575" y="2318242"/>
              <a:ext cx="22841" cy="19592"/>
            </a:xfrm>
            <a:custGeom>
              <a:rect b="b" l="l" r="r" t="t"/>
              <a:pathLst>
                <a:path extrusionOk="0" h="573" w="668">
                  <a:moveTo>
                    <a:pt x="334" y="1"/>
                  </a:moveTo>
                  <a:lnTo>
                    <a:pt x="1" y="572"/>
                  </a:lnTo>
                  <a:lnTo>
                    <a:pt x="667" y="572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8"/>
            <p:cNvSpPr/>
            <p:nvPr/>
          </p:nvSpPr>
          <p:spPr>
            <a:xfrm>
              <a:off x="8037632" y="2298718"/>
              <a:ext cx="48895" cy="39116"/>
            </a:xfrm>
            <a:custGeom>
              <a:rect b="b" l="l" r="r" t="t"/>
              <a:pathLst>
                <a:path extrusionOk="0" h="1144" w="1430">
                  <a:moveTo>
                    <a:pt x="644" y="0"/>
                  </a:moveTo>
                  <a:lnTo>
                    <a:pt x="1" y="1143"/>
                  </a:lnTo>
                  <a:lnTo>
                    <a:pt x="1429" y="11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8"/>
            <p:cNvSpPr/>
            <p:nvPr/>
          </p:nvSpPr>
          <p:spPr>
            <a:xfrm>
              <a:off x="8212697" y="2510609"/>
              <a:ext cx="48895" cy="53580"/>
            </a:xfrm>
            <a:custGeom>
              <a:rect b="b" l="l" r="r" t="t"/>
              <a:pathLst>
                <a:path extrusionOk="0" h="1567" w="1430">
                  <a:moveTo>
                    <a:pt x="715" y="1"/>
                  </a:moveTo>
                  <a:cubicBezTo>
                    <a:pt x="614" y="1"/>
                    <a:pt x="513" y="54"/>
                    <a:pt x="453" y="161"/>
                  </a:cubicBezTo>
                  <a:lnTo>
                    <a:pt x="1" y="924"/>
                  </a:lnTo>
                  <a:lnTo>
                    <a:pt x="715" y="1567"/>
                  </a:lnTo>
                  <a:lnTo>
                    <a:pt x="1430" y="924"/>
                  </a:lnTo>
                  <a:lnTo>
                    <a:pt x="977" y="161"/>
                  </a:lnTo>
                  <a:cubicBezTo>
                    <a:pt x="918" y="54"/>
                    <a:pt x="816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8"/>
            <p:cNvSpPr/>
            <p:nvPr/>
          </p:nvSpPr>
          <p:spPr>
            <a:xfrm>
              <a:off x="8227366" y="2560906"/>
              <a:ext cx="94474" cy="92867"/>
            </a:xfrm>
            <a:custGeom>
              <a:rect b="b" l="l" r="r" t="t"/>
              <a:pathLst>
                <a:path extrusionOk="0" h="2716" w="2763">
                  <a:moveTo>
                    <a:pt x="1334" y="0"/>
                  </a:moveTo>
                  <a:lnTo>
                    <a:pt x="500" y="762"/>
                  </a:lnTo>
                  <a:cubicBezTo>
                    <a:pt x="441" y="810"/>
                    <a:pt x="364" y="834"/>
                    <a:pt x="286" y="834"/>
                  </a:cubicBezTo>
                  <a:cubicBezTo>
                    <a:pt x="209" y="834"/>
                    <a:pt x="131" y="810"/>
                    <a:pt x="72" y="762"/>
                  </a:cubicBezTo>
                  <a:lnTo>
                    <a:pt x="0" y="691"/>
                  </a:lnTo>
                  <a:lnTo>
                    <a:pt x="1120" y="2715"/>
                  </a:lnTo>
                  <a:lnTo>
                    <a:pt x="2382" y="2715"/>
                  </a:lnTo>
                  <a:cubicBezTo>
                    <a:pt x="2620" y="2715"/>
                    <a:pt x="2763" y="2453"/>
                    <a:pt x="2644" y="2239"/>
                  </a:cubicBezTo>
                  <a:lnTo>
                    <a:pt x="1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8"/>
            <p:cNvSpPr/>
            <p:nvPr/>
          </p:nvSpPr>
          <p:spPr>
            <a:xfrm>
              <a:off x="8032742" y="2535672"/>
              <a:ext cx="208506" cy="118101"/>
            </a:xfrm>
            <a:custGeom>
              <a:rect b="b" l="l" r="r" t="t"/>
              <a:pathLst>
                <a:path extrusionOk="0" h="3454" w="6098">
                  <a:moveTo>
                    <a:pt x="1882" y="0"/>
                  </a:moveTo>
                  <a:lnTo>
                    <a:pt x="1" y="3453"/>
                  </a:lnTo>
                  <a:lnTo>
                    <a:pt x="6097" y="3453"/>
                  </a:lnTo>
                  <a:lnTo>
                    <a:pt x="4216" y="0"/>
                  </a:lnTo>
                  <a:lnTo>
                    <a:pt x="3263" y="857"/>
                  </a:lnTo>
                  <a:cubicBezTo>
                    <a:pt x="3204" y="917"/>
                    <a:pt x="3126" y="947"/>
                    <a:pt x="3049" y="947"/>
                  </a:cubicBezTo>
                  <a:cubicBezTo>
                    <a:pt x="2972" y="947"/>
                    <a:pt x="2894" y="917"/>
                    <a:pt x="2835" y="857"/>
                  </a:cubicBez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8"/>
            <p:cNvSpPr/>
            <p:nvPr/>
          </p:nvSpPr>
          <p:spPr>
            <a:xfrm>
              <a:off x="8107658" y="2474980"/>
              <a:ext cx="58674" cy="68043"/>
            </a:xfrm>
            <a:custGeom>
              <a:rect b="b" l="l" r="r" t="t"/>
              <a:pathLst>
                <a:path extrusionOk="0" h="1990" w="1716">
                  <a:moveTo>
                    <a:pt x="858" y="1"/>
                  </a:moveTo>
                  <a:cubicBezTo>
                    <a:pt x="745" y="1"/>
                    <a:pt x="632" y="60"/>
                    <a:pt x="572" y="179"/>
                  </a:cubicBezTo>
                  <a:lnTo>
                    <a:pt x="1" y="1227"/>
                  </a:lnTo>
                  <a:lnTo>
                    <a:pt x="858" y="1989"/>
                  </a:lnTo>
                  <a:lnTo>
                    <a:pt x="1715" y="1203"/>
                  </a:lnTo>
                  <a:lnTo>
                    <a:pt x="1144" y="179"/>
                  </a:lnTo>
                  <a:cubicBezTo>
                    <a:pt x="1084" y="60"/>
                    <a:pt x="971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8"/>
            <p:cNvSpPr/>
            <p:nvPr/>
          </p:nvSpPr>
          <p:spPr>
            <a:xfrm>
              <a:off x="7951330" y="2560906"/>
              <a:ext cx="95294" cy="92867"/>
            </a:xfrm>
            <a:custGeom>
              <a:rect b="b" l="l" r="r" t="t"/>
              <a:pathLst>
                <a:path extrusionOk="0" h="2716" w="2787">
                  <a:moveTo>
                    <a:pt x="1453" y="0"/>
                  </a:moveTo>
                  <a:lnTo>
                    <a:pt x="143" y="2239"/>
                  </a:lnTo>
                  <a:cubicBezTo>
                    <a:pt x="0" y="2453"/>
                    <a:pt x="167" y="2715"/>
                    <a:pt x="405" y="2715"/>
                  </a:cubicBezTo>
                  <a:lnTo>
                    <a:pt x="1667" y="2715"/>
                  </a:lnTo>
                  <a:lnTo>
                    <a:pt x="2787" y="691"/>
                  </a:lnTo>
                  <a:lnTo>
                    <a:pt x="2715" y="762"/>
                  </a:lnTo>
                  <a:cubicBezTo>
                    <a:pt x="2656" y="810"/>
                    <a:pt x="2578" y="834"/>
                    <a:pt x="2501" y="834"/>
                  </a:cubicBezTo>
                  <a:cubicBezTo>
                    <a:pt x="2423" y="834"/>
                    <a:pt x="2346" y="810"/>
                    <a:pt x="2286" y="762"/>
                  </a:cubicBezTo>
                  <a:lnTo>
                    <a:pt x="1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8"/>
            <p:cNvSpPr/>
            <p:nvPr/>
          </p:nvSpPr>
          <p:spPr>
            <a:xfrm>
              <a:off x="8012398" y="2510609"/>
              <a:ext cx="48895" cy="53580"/>
            </a:xfrm>
            <a:custGeom>
              <a:rect b="b" l="l" r="r" t="t"/>
              <a:pathLst>
                <a:path extrusionOk="0" h="1567" w="1430">
                  <a:moveTo>
                    <a:pt x="715" y="1"/>
                  </a:moveTo>
                  <a:cubicBezTo>
                    <a:pt x="614" y="1"/>
                    <a:pt x="512" y="54"/>
                    <a:pt x="453" y="161"/>
                  </a:cubicBezTo>
                  <a:lnTo>
                    <a:pt x="0" y="924"/>
                  </a:lnTo>
                  <a:lnTo>
                    <a:pt x="715" y="1567"/>
                  </a:lnTo>
                  <a:lnTo>
                    <a:pt x="1429" y="924"/>
                  </a:lnTo>
                  <a:lnTo>
                    <a:pt x="977" y="161"/>
                  </a:lnTo>
                  <a:cubicBezTo>
                    <a:pt x="917" y="54"/>
                    <a:pt x="816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4" name="Google Shape;1324;p18"/>
          <p:cNvGrpSpPr/>
          <p:nvPr/>
        </p:nvGrpSpPr>
        <p:grpSpPr>
          <a:xfrm>
            <a:off x="2404833" y="2704063"/>
            <a:ext cx="360765" cy="360218"/>
            <a:chOff x="2419120" y="2870109"/>
            <a:chExt cx="360765" cy="360218"/>
          </a:xfrm>
        </p:grpSpPr>
        <p:sp>
          <p:nvSpPr>
            <p:cNvPr id="1325" name="Google Shape;1325;p18"/>
            <p:cNvSpPr/>
            <p:nvPr/>
          </p:nvSpPr>
          <p:spPr>
            <a:xfrm>
              <a:off x="2445995" y="2870314"/>
              <a:ext cx="52964" cy="67017"/>
            </a:xfrm>
            <a:custGeom>
              <a:rect b="b" l="l" r="r" t="t"/>
              <a:pathLst>
                <a:path extrusionOk="0" h="1960" w="1549">
                  <a:moveTo>
                    <a:pt x="763" y="1"/>
                  </a:moveTo>
                  <a:cubicBezTo>
                    <a:pt x="334" y="1"/>
                    <a:pt x="0" y="334"/>
                    <a:pt x="0" y="763"/>
                  </a:cubicBezTo>
                  <a:lnTo>
                    <a:pt x="0" y="1191"/>
                  </a:lnTo>
                  <a:cubicBezTo>
                    <a:pt x="0" y="1703"/>
                    <a:pt x="387" y="1959"/>
                    <a:pt x="774" y="1959"/>
                  </a:cubicBezTo>
                  <a:cubicBezTo>
                    <a:pt x="1161" y="1959"/>
                    <a:pt x="1548" y="1703"/>
                    <a:pt x="1548" y="1191"/>
                  </a:cubicBezTo>
                  <a:lnTo>
                    <a:pt x="1548" y="763"/>
                  </a:lnTo>
                  <a:cubicBezTo>
                    <a:pt x="1548" y="334"/>
                    <a:pt x="1191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8"/>
            <p:cNvSpPr/>
            <p:nvPr/>
          </p:nvSpPr>
          <p:spPr>
            <a:xfrm>
              <a:off x="2654091" y="3103165"/>
              <a:ext cx="108459" cy="127162"/>
            </a:xfrm>
            <a:custGeom>
              <a:rect b="b" l="l" r="r" t="t"/>
              <a:pathLst>
                <a:path extrusionOk="0" h="3719" w="3172">
                  <a:moveTo>
                    <a:pt x="948" y="1"/>
                  </a:moveTo>
                  <a:cubicBezTo>
                    <a:pt x="467" y="1"/>
                    <a:pt x="0" y="497"/>
                    <a:pt x="297" y="1073"/>
                  </a:cubicBezTo>
                  <a:lnTo>
                    <a:pt x="1630" y="3383"/>
                  </a:lnTo>
                  <a:cubicBezTo>
                    <a:pt x="1785" y="3619"/>
                    <a:pt x="2004" y="3718"/>
                    <a:pt x="2221" y="3718"/>
                  </a:cubicBezTo>
                  <a:cubicBezTo>
                    <a:pt x="2703" y="3718"/>
                    <a:pt x="3172" y="3228"/>
                    <a:pt x="2893" y="2669"/>
                  </a:cubicBezTo>
                  <a:lnTo>
                    <a:pt x="1535" y="335"/>
                  </a:lnTo>
                  <a:cubicBezTo>
                    <a:pt x="1381" y="100"/>
                    <a:pt x="1163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8"/>
            <p:cNvSpPr/>
            <p:nvPr/>
          </p:nvSpPr>
          <p:spPr>
            <a:xfrm>
              <a:off x="2700866" y="2870109"/>
              <a:ext cx="52964" cy="67017"/>
            </a:xfrm>
            <a:custGeom>
              <a:rect b="b" l="l" r="r" t="t"/>
              <a:pathLst>
                <a:path extrusionOk="0" h="1960" w="1549">
                  <a:moveTo>
                    <a:pt x="774" y="1"/>
                  </a:moveTo>
                  <a:cubicBezTo>
                    <a:pt x="387" y="1"/>
                    <a:pt x="0" y="257"/>
                    <a:pt x="0" y="769"/>
                  </a:cubicBezTo>
                  <a:lnTo>
                    <a:pt x="0" y="1174"/>
                  </a:lnTo>
                  <a:cubicBezTo>
                    <a:pt x="0" y="1602"/>
                    <a:pt x="358" y="1959"/>
                    <a:pt x="786" y="1959"/>
                  </a:cubicBezTo>
                  <a:cubicBezTo>
                    <a:pt x="1215" y="1959"/>
                    <a:pt x="1548" y="1602"/>
                    <a:pt x="1548" y="1174"/>
                  </a:cubicBezTo>
                  <a:lnTo>
                    <a:pt x="1548" y="769"/>
                  </a:lnTo>
                  <a:cubicBezTo>
                    <a:pt x="1548" y="257"/>
                    <a:pt x="1161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8"/>
            <p:cNvSpPr/>
            <p:nvPr/>
          </p:nvSpPr>
          <p:spPr>
            <a:xfrm>
              <a:off x="2710645" y="2941161"/>
              <a:ext cx="69240" cy="48895"/>
            </a:xfrm>
            <a:custGeom>
              <a:rect b="b" l="l" r="r" t="t"/>
              <a:pathLst>
                <a:path extrusionOk="0" h="1430" w="2025">
                  <a:moveTo>
                    <a:pt x="1572" y="1"/>
                  </a:moveTo>
                  <a:lnTo>
                    <a:pt x="1548" y="24"/>
                  </a:lnTo>
                  <a:cubicBezTo>
                    <a:pt x="1549" y="25"/>
                    <a:pt x="1549" y="25"/>
                    <a:pt x="1550" y="26"/>
                  </a:cubicBezTo>
                  <a:lnTo>
                    <a:pt x="1550" y="26"/>
                  </a:lnTo>
                  <a:cubicBezTo>
                    <a:pt x="1557" y="18"/>
                    <a:pt x="1565" y="9"/>
                    <a:pt x="1572" y="1"/>
                  </a:cubicBezTo>
                  <a:close/>
                  <a:moveTo>
                    <a:pt x="1550" y="26"/>
                  </a:moveTo>
                  <a:cubicBezTo>
                    <a:pt x="1288" y="321"/>
                    <a:pt x="894" y="501"/>
                    <a:pt x="500" y="501"/>
                  </a:cubicBezTo>
                  <a:cubicBezTo>
                    <a:pt x="334" y="501"/>
                    <a:pt x="143" y="477"/>
                    <a:pt x="0" y="405"/>
                  </a:cubicBezTo>
                  <a:lnTo>
                    <a:pt x="0" y="405"/>
                  </a:lnTo>
                  <a:cubicBezTo>
                    <a:pt x="72" y="739"/>
                    <a:pt x="95" y="1096"/>
                    <a:pt x="48" y="1429"/>
                  </a:cubicBezTo>
                  <a:lnTo>
                    <a:pt x="1739" y="1429"/>
                  </a:lnTo>
                  <a:cubicBezTo>
                    <a:pt x="1905" y="1429"/>
                    <a:pt x="2024" y="1287"/>
                    <a:pt x="2024" y="1144"/>
                  </a:cubicBezTo>
                  <a:cubicBezTo>
                    <a:pt x="2024" y="716"/>
                    <a:pt x="1858" y="312"/>
                    <a:pt x="1550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8"/>
            <p:cNvSpPr/>
            <p:nvPr/>
          </p:nvSpPr>
          <p:spPr>
            <a:xfrm>
              <a:off x="2419120" y="2941161"/>
              <a:ext cx="70881" cy="48895"/>
            </a:xfrm>
            <a:custGeom>
              <a:rect b="b" l="l" r="r" t="t"/>
              <a:pathLst>
                <a:path extrusionOk="0" h="1430" w="2073">
                  <a:moveTo>
                    <a:pt x="477" y="1"/>
                  </a:moveTo>
                  <a:cubicBezTo>
                    <a:pt x="167" y="286"/>
                    <a:pt x="1" y="691"/>
                    <a:pt x="1" y="1120"/>
                  </a:cubicBezTo>
                  <a:cubicBezTo>
                    <a:pt x="1" y="1287"/>
                    <a:pt x="143" y="1429"/>
                    <a:pt x="310" y="1429"/>
                  </a:cubicBezTo>
                  <a:lnTo>
                    <a:pt x="2025" y="1429"/>
                  </a:lnTo>
                  <a:cubicBezTo>
                    <a:pt x="1977" y="1072"/>
                    <a:pt x="2001" y="739"/>
                    <a:pt x="2072" y="382"/>
                  </a:cubicBezTo>
                  <a:lnTo>
                    <a:pt x="2072" y="382"/>
                  </a:lnTo>
                  <a:cubicBezTo>
                    <a:pt x="1906" y="453"/>
                    <a:pt x="1739" y="477"/>
                    <a:pt x="1572" y="501"/>
                  </a:cubicBezTo>
                  <a:lnTo>
                    <a:pt x="1549" y="501"/>
                  </a:lnTo>
                  <a:cubicBezTo>
                    <a:pt x="1144" y="501"/>
                    <a:pt x="739" y="310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8"/>
            <p:cNvSpPr/>
            <p:nvPr/>
          </p:nvSpPr>
          <p:spPr>
            <a:xfrm>
              <a:off x="2569772" y="2990022"/>
              <a:ext cx="60281" cy="21199"/>
            </a:xfrm>
            <a:custGeom>
              <a:rect b="b" l="l" r="r" t="t"/>
              <a:pathLst>
                <a:path extrusionOk="0" h="620" w="1763">
                  <a:moveTo>
                    <a:pt x="881" y="0"/>
                  </a:moveTo>
                  <a:cubicBezTo>
                    <a:pt x="477" y="0"/>
                    <a:pt x="143" y="239"/>
                    <a:pt x="0" y="620"/>
                  </a:cubicBezTo>
                  <a:lnTo>
                    <a:pt x="1763" y="620"/>
                  </a:lnTo>
                  <a:cubicBezTo>
                    <a:pt x="1620" y="239"/>
                    <a:pt x="1286" y="0"/>
                    <a:pt x="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8"/>
            <p:cNvSpPr/>
            <p:nvPr/>
          </p:nvSpPr>
          <p:spPr>
            <a:xfrm>
              <a:off x="2589296" y="2933228"/>
              <a:ext cx="21234" cy="35663"/>
            </a:xfrm>
            <a:custGeom>
              <a:rect b="b" l="l" r="r" t="t"/>
              <a:pathLst>
                <a:path extrusionOk="0" h="1043" w="621">
                  <a:moveTo>
                    <a:pt x="310" y="0"/>
                  </a:moveTo>
                  <a:cubicBezTo>
                    <a:pt x="156" y="0"/>
                    <a:pt x="1" y="102"/>
                    <a:pt x="1" y="304"/>
                  </a:cubicBezTo>
                  <a:lnTo>
                    <a:pt x="1" y="733"/>
                  </a:lnTo>
                  <a:cubicBezTo>
                    <a:pt x="1" y="899"/>
                    <a:pt x="120" y="1018"/>
                    <a:pt x="287" y="1018"/>
                  </a:cubicBezTo>
                  <a:lnTo>
                    <a:pt x="310" y="1042"/>
                  </a:lnTo>
                  <a:cubicBezTo>
                    <a:pt x="477" y="1042"/>
                    <a:pt x="620" y="899"/>
                    <a:pt x="620" y="733"/>
                  </a:cubicBezTo>
                  <a:lnTo>
                    <a:pt x="620" y="304"/>
                  </a:lnTo>
                  <a:cubicBezTo>
                    <a:pt x="620" y="102"/>
                    <a:pt x="465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8"/>
            <p:cNvSpPr/>
            <p:nvPr/>
          </p:nvSpPr>
          <p:spPr>
            <a:xfrm>
              <a:off x="2498105" y="2886487"/>
              <a:ext cx="206865" cy="206967"/>
            </a:xfrm>
            <a:custGeom>
              <a:rect b="b" l="l" r="r" t="t"/>
              <a:pathLst>
                <a:path extrusionOk="0" h="6053" w="6050">
                  <a:moveTo>
                    <a:pt x="3001" y="742"/>
                  </a:moveTo>
                  <a:cubicBezTo>
                    <a:pt x="3466" y="742"/>
                    <a:pt x="3930" y="1052"/>
                    <a:pt x="3930" y="1671"/>
                  </a:cubicBezTo>
                  <a:lnTo>
                    <a:pt x="3930" y="2100"/>
                  </a:lnTo>
                  <a:cubicBezTo>
                    <a:pt x="3930" y="2266"/>
                    <a:pt x="3859" y="2457"/>
                    <a:pt x="3763" y="2600"/>
                  </a:cubicBezTo>
                  <a:cubicBezTo>
                    <a:pt x="4240" y="2886"/>
                    <a:pt x="4549" y="3386"/>
                    <a:pt x="4549" y="3957"/>
                  </a:cubicBezTo>
                  <a:cubicBezTo>
                    <a:pt x="4549" y="4124"/>
                    <a:pt x="4406" y="4243"/>
                    <a:pt x="4240" y="4243"/>
                  </a:cubicBezTo>
                  <a:lnTo>
                    <a:pt x="1739" y="4267"/>
                  </a:lnTo>
                  <a:cubicBezTo>
                    <a:pt x="1572" y="4267"/>
                    <a:pt x="1429" y="4124"/>
                    <a:pt x="1429" y="3957"/>
                  </a:cubicBezTo>
                  <a:cubicBezTo>
                    <a:pt x="1429" y="3409"/>
                    <a:pt x="1739" y="2886"/>
                    <a:pt x="2215" y="2624"/>
                  </a:cubicBezTo>
                  <a:cubicBezTo>
                    <a:pt x="2120" y="2457"/>
                    <a:pt x="2072" y="2290"/>
                    <a:pt x="2072" y="2100"/>
                  </a:cubicBezTo>
                  <a:lnTo>
                    <a:pt x="2072" y="1671"/>
                  </a:lnTo>
                  <a:cubicBezTo>
                    <a:pt x="2072" y="1052"/>
                    <a:pt x="2537" y="742"/>
                    <a:pt x="3001" y="742"/>
                  </a:cubicBezTo>
                  <a:close/>
                  <a:moveTo>
                    <a:pt x="3029" y="0"/>
                  </a:moveTo>
                  <a:cubicBezTo>
                    <a:pt x="2592" y="0"/>
                    <a:pt x="2149" y="109"/>
                    <a:pt x="1739" y="337"/>
                  </a:cubicBezTo>
                  <a:cubicBezTo>
                    <a:pt x="501" y="1028"/>
                    <a:pt x="1" y="2576"/>
                    <a:pt x="620" y="3838"/>
                  </a:cubicBezTo>
                  <a:cubicBezTo>
                    <a:pt x="1084" y="4803"/>
                    <a:pt x="2044" y="5365"/>
                    <a:pt x="3048" y="5365"/>
                  </a:cubicBezTo>
                  <a:cubicBezTo>
                    <a:pt x="3382" y="5365"/>
                    <a:pt x="3722" y="5303"/>
                    <a:pt x="4049" y="5172"/>
                  </a:cubicBezTo>
                  <a:lnTo>
                    <a:pt x="4573" y="6053"/>
                  </a:lnTo>
                  <a:cubicBezTo>
                    <a:pt x="4644" y="5981"/>
                    <a:pt x="4740" y="5910"/>
                    <a:pt x="4811" y="5862"/>
                  </a:cubicBezTo>
                  <a:lnTo>
                    <a:pt x="4811" y="5886"/>
                  </a:lnTo>
                  <a:cubicBezTo>
                    <a:pt x="4906" y="5815"/>
                    <a:pt x="5002" y="5791"/>
                    <a:pt x="5097" y="5767"/>
                  </a:cubicBezTo>
                  <a:lnTo>
                    <a:pt x="4597" y="4862"/>
                  </a:lnTo>
                  <a:cubicBezTo>
                    <a:pt x="5740" y="4029"/>
                    <a:pt x="6049" y="2457"/>
                    <a:pt x="5287" y="1242"/>
                  </a:cubicBezTo>
                  <a:cubicBezTo>
                    <a:pt x="4777" y="445"/>
                    <a:pt x="3915" y="0"/>
                    <a:pt x="3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3" name="Google Shape;1333;p18"/>
          <p:cNvGrpSpPr/>
          <p:nvPr/>
        </p:nvGrpSpPr>
        <p:grpSpPr>
          <a:xfrm>
            <a:off x="3196321" y="2701635"/>
            <a:ext cx="366441" cy="366715"/>
            <a:chOff x="3210608" y="2867681"/>
            <a:chExt cx="366441" cy="366715"/>
          </a:xfrm>
        </p:grpSpPr>
        <p:sp>
          <p:nvSpPr>
            <p:cNvPr id="1334" name="Google Shape;1334;p18"/>
            <p:cNvSpPr/>
            <p:nvPr/>
          </p:nvSpPr>
          <p:spPr>
            <a:xfrm>
              <a:off x="3210608" y="3176474"/>
              <a:ext cx="57785" cy="57922"/>
            </a:xfrm>
            <a:custGeom>
              <a:rect b="b" l="l" r="r" t="t"/>
              <a:pathLst>
                <a:path extrusionOk="0" h="1694" w="1690"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1382"/>
                  </a:lnTo>
                  <a:cubicBezTo>
                    <a:pt x="0" y="1538"/>
                    <a:pt x="125" y="1694"/>
                    <a:pt x="278" y="1694"/>
                  </a:cubicBezTo>
                  <a:cubicBezTo>
                    <a:pt x="288" y="1694"/>
                    <a:pt x="299" y="1693"/>
                    <a:pt x="310" y="1692"/>
                  </a:cubicBezTo>
                  <a:lnTo>
                    <a:pt x="1358" y="1692"/>
                  </a:lnTo>
                  <a:cubicBezTo>
                    <a:pt x="1370" y="1693"/>
                    <a:pt x="1382" y="1694"/>
                    <a:pt x="1394" y="1694"/>
                  </a:cubicBezTo>
                  <a:cubicBezTo>
                    <a:pt x="1566" y="1694"/>
                    <a:pt x="1690" y="1538"/>
                    <a:pt x="1667" y="1382"/>
                  </a:cubicBezTo>
                  <a:lnTo>
                    <a:pt x="1667" y="334"/>
                  </a:lnTo>
                  <a:cubicBezTo>
                    <a:pt x="1667" y="168"/>
                    <a:pt x="1524" y="25"/>
                    <a:pt x="1358" y="25"/>
                  </a:cubicBez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8"/>
            <p:cNvSpPr/>
            <p:nvPr/>
          </p:nvSpPr>
          <p:spPr>
            <a:xfrm>
              <a:off x="3210608" y="3055159"/>
              <a:ext cx="57033" cy="57033"/>
            </a:xfrm>
            <a:custGeom>
              <a:rect b="b" l="l" r="r" t="t"/>
              <a:pathLst>
                <a:path extrusionOk="0" h="1668" w="1668">
                  <a:moveTo>
                    <a:pt x="310" y="1"/>
                  </a:moveTo>
                  <a:cubicBezTo>
                    <a:pt x="143" y="1"/>
                    <a:pt x="0" y="143"/>
                    <a:pt x="0" y="310"/>
                  </a:cubicBezTo>
                  <a:lnTo>
                    <a:pt x="0" y="1358"/>
                  </a:lnTo>
                  <a:cubicBezTo>
                    <a:pt x="0" y="1525"/>
                    <a:pt x="143" y="1668"/>
                    <a:pt x="310" y="1668"/>
                  </a:cubicBezTo>
                  <a:lnTo>
                    <a:pt x="1358" y="1668"/>
                  </a:lnTo>
                  <a:cubicBezTo>
                    <a:pt x="1524" y="1668"/>
                    <a:pt x="1667" y="1525"/>
                    <a:pt x="1667" y="1358"/>
                  </a:cubicBezTo>
                  <a:lnTo>
                    <a:pt x="1667" y="310"/>
                  </a:lnTo>
                  <a:cubicBezTo>
                    <a:pt x="1667" y="143"/>
                    <a:pt x="1524" y="1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8"/>
            <p:cNvSpPr/>
            <p:nvPr/>
          </p:nvSpPr>
          <p:spPr>
            <a:xfrm>
              <a:off x="3364543" y="3176474"/>
              <a:ext cx="58572" cy="57922"/>
            </a:xfrm>
            <a:custGeom>
              <a:rect b="b" l="l" r="r" t="t"/>
              <a:pathLst>
                <a:path extrusionOk="0" h="1694" w="1713">
                  <a:moveTo>
                    <a:pt x="333" y="1"/>
                  </a:moveTo>
                  <a:cubicBezTo>
                    <a:pt x="166" y="1"/>
                    <a:pt x="23" y="144"/>
                    <a:pt x="23" y="310"/>
                  </a:cubicBezTo>
                  <a:lnTo>
                    <a:pt x="23" y="1382"/>
                  </a:lnTo>
                  <a:cubicBezTo>
                    <a:pt x="1" y="1538"/>
                    <a:pt x="145" y="1694"/>
                    <a:pt x="300" y="1694"/>
                  </a:cubicBezTo>
                  <a:cubicBezTo>
                    <a:pt x="311" y="1694"/>
                    <a:pt x="322" y="1693"/>
                    <a:pt x="333" y="1692"/>
                  </a:cubicBezTo>
                  <a:lnTo>
                    <a:pt x="1380" y="1692"/>
                  </a:lnTo>
                  <a:cubicBezTo>
                    <a:pt x="1391" y="1693"/>
                    <a:pt x="1402" y="1694"/>
                    <a:pt x="1413" y="1694"/>
                  </a:cubicBezTo>
                  <a:cubicBezTo>
                    <a:pt x="1568" y="1694"/>
                    <a:pt x="1712" y="1538"/>
                    <a:pt x="1690" y="1382"/>
                  </a:cubicBezTo>
                  <a:lnTo>
                    <a:pt x="1690" y="334"/>
                  </a:lnTo>
                  <a:cubicBezTo>
                    <a:pt x="1690" y="168"/>
                    <a:pt x="1547" y="25"/>
                    <a:pt x="1380" y="25"/>
                  </a:cubicBezTo>
                  <a:lnTo>
                    <a:pt x="1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8"/>
            <p:cNvSpPr/>
            <p:nvPr/>
          </p:nvSpPr>
          <p:spPr>
            <a:xfrm>
              <a:off x="3520016" y="3176474"/>
              <a:ext cx="57033" cy="57922"/>
            </a:xfrm>
            <a:custGeom>
              <a:rect b="b" l="l" r="r" t="t"/>
              <a:pathLst>
                <a:path extrusionOk="0" h="1694" w="1668">
                  <a:moveTo>
                    <a:pt x="334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1382"/>
                  </a:lnTo>
                  <a:cubicBezTo>
                    <a:pt x="1" y="1538"/>
                    <a:pt x="126" y="1694"/>
                    <a:pt x="298" y="1694"/>
                  </a:cubicBezTo>
                  <a:cubicBezTo>
                    <a:pt x="310" y="1694"/>
                    <a:pt x="322" y="1693"/>
                    <a:pt x="334" y="1692"/>
                  </a:cubicBezTo>
                  <a:lnTo>
                    <a:pt x="1382" y="1692"/>
                  </a:lnTo>
                  <a:cubicBezTo>
                    <a:pt x="1549" y="1692"/>
                    <a:pt x="1668" y="1549"/>
                    <a:pt x="1668" y="1382"/>
                  </a:cubicBezTo>
                  <a:lnTo>
                    <a:pt x="1668" y="334"/>
                  </a:lnTo>
                  <a:cubicBezTo>
                    <a:pt x="1668" y="168"/>
                    <a:pt x="1525" y="25"/>
                    <a:pt x="1358" y="25"/>
                  </a:cubicBezTo>
                  <a:lnTo>
                    <a:pt x="13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8"/>
            <p:cNvSpPr/>
            <p:nvPr/>
          </p:nvSpPr>
          <p:spPr>
            <a:xfrm>
              <a:off x="3520016" y="3055159"/>
              <a:ext cx="57033" cy="57033"/>
            </a:xfrm>
            <a:custGeom>
              <a:rect b="b" l="l" r="r" t="t"/>
              <a:pathLst>
                <a:path extrusionOk="0" h="1668" w="1668">
                  <a:moveTo>
                    <a:pt x="334" y="1"/>
                  </a:moveTo>
                  <a:cubicBezTo>
                    <a:pt x="144" y="1"/>
                    <a:pt x="1" y="143"/>
                    <a:pt x="1" y="310"/>
                  </a:cubicBezTo>
                  <a:lnTo>
                    <a:pt x="1" y="1358"/>
                  </a:lnTo>
                  <a:cubicBezTo>
                    <a:pt x="1" y="1525"/>
                    <a:pt x="144" y="1668"/>
                    <a:pt x="334" y="1668"/>
                  </a:cubicBezTo>
                  <a:lnTo>
                    <a:pt x="1382" y="1668"/>
                  </a:lnTo>
                  <a:cubicBezTo>
                    <a:pt x="1549" y="1668"/>
                    <a:pt x="1668" y="1525"/>
                    <a:pt x="1668" y="1358"/>
                  </a:cubicBezTo>
                  <a:lnTo>
                    <a:pt x="1668" y="310"/>
                  </a:lnTo>
                  <a:cubicBezTo>
                    <a:pt x="1668" y="143"/>
                    <a:pt x="1525" y="1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8"/>
            <p:cNvSpPr/>
            <p:nvPr/>
          </p:nvSpPr>
          <p:spPr>
            <a:xfrm>
              <a:off x="3359619" y="2867681"/>
              <a:ext cx="68419" cy="82472"/>
            </a:xfrm>
            <a:custGeom>
              <a:rect b="b" l="l" r="r" t="t"/>
              <a:pathLst>
                <a:path extrusionOk="0" h="2412" w="2001">
                  <a:moveTo>
                    <a:pt x="1001" y="0"/>
                  </a:moveTo>
                  <a:cubicBezTo>
                    <a:pt x="500" y="0"/>
                    <a:pt x="0" y="328"/>
                    <a:pt x="0" y="983"/>
                  </a:cubicBezTo>
                  <a:lnTo>
                    <a:pt x="0" y="1411"/>
                  </a:lnTo>
                  <a:cubicBezTo>
                    <a:pt x="0" y="1959"/>
                    <a:pt x="453" y="2412"/>
                    <a:pt x="1001" y="2412"/>
                  </a:cubicBezTo>
                  <a:cubicBezTo>
                    <a:pt x="1548" y="2412"/>
                    <a:pt x="2001" y="1959"/>
                    <a:pt x="2001" y="1411"/>
                  </a:cubicBezTo>
                  <a:lnTo>
                    <a:pt x="2001" y="983"/>
                  </a:lnTo>
                  <a:cubicBezTo>
                    <a:pt x="2001" y="328"/>
                    <a:pt x="1501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8"/>
            <p:cNvSpPr/>
            <p:nvPr/>
          </p:nvSpPr>
          <p:spPr>
            <a:xfrm>
              <a:off x="3325427" y="2952547"/>
              <a:ext cx="136804" cy="79839"/>
            </a:xfrm>
            <a:custGeom>
              <a:rect b="b" l="l" r="r" t="t"/>
              <a:pathLst>
                <a:path extrusionOk="0" h="2335" w="4001">
                  <a:moveTo>
                    <a:pt x="786" y="1"/>
                  </a:moveTo>
                  <a:cubicBezTo>
                    <a:pt x="286" y="382"/>
                    <a:pt x="0" y="977"/>
                    <a:pt x="0" y="1597"/>
                  </a:cubicBezTo>
                  <a:lnTo>
                    <a:pt x="0" y="2025"/>
                  </a:lnTo>
                  <a:cubicBezTo>
                    <a:pt x="0" y="2192"/>
                    <a:pt x="143" y="2335"/>
                    <a:pt x="310" y="2335"/>
                  </a:cubicBezTo>
                  <a:lnTo>
                    <a:pt x="3668" y="2335"/>
                  </a:lnTo>
                  <a:cubicBezTo>
                    <a:pt x="3858" y="2335"/>
                    <a:pt x="4001" y="2192"/>
                    <a:pt x="4001" y="2025"/>
                  </a:cubicBezTo>
                  <a:lnTo>
                    <a:pt x="4001" y="1597"/>
                  </a:lnTo>
                  <a:cubicBezTo>
                    <a:pt x="3977" y="977"/>
                    <a:pt x="3691" y="382"/>
                    <a:pt x="3191" y="1"/>
                  </a:cubicBezTo>
                  <a:cubicBezTo>
                    <a:pt x="2870" y="370"/>
                    <a:pt x="2429" y="555"/>
                    <a:pt x="1989" y="555"/>
                  </a:cubicBezTo>
                  <a:cubicBezTo>
                    <a:pt x="1548" y="555"/>
                    <a:pt x="1108" y="370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8"/>
            <p:cNvSpPr/>
            <p:nvPr/>
          </p:nvSpPr>
          <p:spPr>
            <a:xfrm>
              <a:off x="3289593" y="3053517"/>
              <a:ext cx="209292" cy="101825"/>
            </a:xfrm>
            <a:custGeom>
              <a:rect b="b" l="l" r="r" t="t"/>
              <a:pathLst>
                <a:path extrusionOk="0" h="2978" w="6121">
                  <a:moveTo>
                    <a:pt x="2763" y="1"/>
                  </a:moveTo>
                  <a:lnTo>
                    <a:pt x="2763" y="572"/>
                  </a:lnTo>
                  <a:lnTo>
                    <a:pt x="0" y="572"/>
                  </a:lnTo>
                  <a:lnTo>
                    <a:pt x="0" y="1192"/>
                  </a:lnTo>
                  <a:lnTo>
                    <a:pt x="2763" y="1192"/>
                  </a:lnTo>
                  <a:lnTo>
                    <a:pt x="2763" y="2978"/>
                  </a:lnTo>
                  <a:lnTo>
                    <a:pt x="3382" y="2978"/>
                  </a:lnTo>
                  <a:lnTo>
                    <a:pt x="3382" y="1192"/>
                  </a:lnTo>
                  <a:lnTo>
                    <a:pt x="6121" y="1192"/>
                  </a:lnTo>
                  <a:lnTo>
                    <a:pt x="6121" y="572"/>
                  </a:lnTo>
                  <a:lnTo>
                    <a:pt x="3382" y="572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8"/>
            <p:cNvSpPr/>
            <p:nvPr/>
          </p:nvSpPr>
          <p:spPr>
            <a:xfrm>
              <a:off x="3537933" y="3134143"/>
              <a:ext cx="21199" cy="21199"/>
            </a:xfrm>
            <a:custGeom>
              <a:rect b="b" l="l" r="r" t="t"/>
              <a:pathLst>
                <a:path extrusionOk="0" h="620" w="620">
                  <a:moveTo>
                    <a:pt x="1" y="1"/>
                  </a:moveTo>
                  <a:lnTo>
                    <a:pt x="1" y="620"/>
                  </a:lnTo>
                  <a:lnTo>
                    <a:pt x="620" y="620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8"/>
            <p:cNvSpPr/>
            <p:nvPr/>
          </p:nvSpPr>
          <p:spPr>
            <a:xfrm>
              <a:off x="3228525" y="3134143"/>
              <a:ext cx="21199" cy="21199"/>
            </a:xfrm>
            <a:custGeom>
              <a:rect b="b" l="l" r="r" t="t"/>
              <a:pathLst>
                <a:path extrusionOk="0" h="620" w="620">
                  <a:moveTo>
                    <a:pt x="0" y="1"/>
                  </a:moveTo>
                  <a:lnTo>
                    <a:pt x="0" y="620"/>
                  </a:lnTo>
                  <a:lnTo>
                    <a:pt x="619" y="620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4" name="Google Shape;1344;p18"/>
          <p:cNvGrpSpPr/>
          <p:nvPr/>
        </p:nvGrpSpPr>
        <p:grpSpPr>
          <a:xfrm>
            <a:off x="3987555" y="2701669"/>
            <a:ext cx="368903" cy="365791"/>
            <a:chOff x="3992317" y="2867715"/>
            <a:chExt cx="368903" cy="365791"/>
          </a:xfrm>
        </p:grpSpPr>
        <p:sp>
          <p:nvSpPr>
            <p:cNvPr id="1345" name="Google Shape;1345;p18"/>
            <p:cNvSpPr/>
            <p:nvPr/>
          </p:nvSpPr>
          <p:spPr>
            <a:xfrm>
              <a:off x="4022441" y="3167686"/>
              <a:ext cx="42604" cy="37133"/>
            </a:xfrm>
            <a:custGeom>
              <a:rect b="b" l="l" r="r" t="t"/>
              <a:pathLst>
                <a:path extrusionOk="0" h="1086" w="1246">
                  <a:moveTo>
                    <a:pt x="779" y="0"/>
                  </a:moveTo>
                  <a:cubicBezTo>
                    <a:pt x="709" y="0"/>
                    <a:pt x="636" y="27"/>
                    <a:pt x="572" y="91"/>
                  </a:cubicBezTo>
                  <a:lnTo>
                    <a:pt x="119" y="544"/>
                  </a:lnTo>
                  <a:cubicBezTo>
                    <a:pt x="0" y="663"/>
                    <a:pt x="0" y="853"/>
                    <a:pt x="119" y="996"/>
                  </a:cubicBezTo>
                  <a:cubicBezTo>
                    <a:pt x="191" y="1056"/>
                    <a:pt x="274" y="1085"/>
                    <a:pt x="355" y="1085"/>
                  </a:cubicBezTo>
                  <a:cubicBezTo>
                    <a:pt x="435" y="1085"/>
                    <a:pt x="512" y="1056"/>
                    <a:pt x="572" y="996"/>
                  </a:cubicBezTo>
                  <a:lnTo>
                    <a:pt x="1024" y="544"/>
                  </a:lnTo>
                  <a:cubicBezTo>
                    <a:pt x="1246" y="322"/>
                    <a:pt x="1024" y="0"/>
                    <a:pt x="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8"/>
            <p:cNvSpPr/>
            <p:nvPr/>
          </p:nvSpPr>
          <p:spPr>
            <a:xfrm>
              <a:off x="4094108" y="3190322"/>
              <a:ext cx="22806" cy="43185"/>
            </a:xfrm>
            <a:custGeom>
              <a:rect b="b" l="l" r="r" t="t"/>
              <a:pathLst>
                <a:path extrusionOk="0" h="1263" w="667">
                  <a:moveTo>
                    <a:pt x="333" y="1"/>
                  </a:moveTo>
                  <a:cubicBezTo>
                    <a:pt x="167" y="1"/>
                    <a:pt x="0" y="120"/>
                    <a:pt x="24" y="358"/>
                  </a:cubicBezTo>
                  <a:lnTo>
                    <a:pt x="24" y="977"/>
                  </a:lnTo>
                  <a:cubicBezTo>
                    <a:pt x="36" y="1168"/>
                    <a:pt x="179" y="1263"/>
                    <a:pt x="324" y="1263"/>
                  </a:cubicBezTo>
                  <a:cubicBezTo>
                    <a:pt x="470" y="1263"/>
                    <a:pt x="619" y="1168"/>
                    <a:pt x="643" y="977"/>
                  </a:cubicBezTo>
                  <a:lnTo>
                    <a:pt x="643" y="358"/>
                  </a:lnTo>
                  <a:cubicBezTo>
                    <a:pt x="667" y="120"/>
                    <a:pt x="500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8"/>
            <p:cNvSpPr/>
            <p:nvPr/>
          </p:nvSpPr>
          <p:spPr>
            <a:xfrm>
              <a:off x="3992317" y="3112089"/>
              <a:ext cx="49442" cy="22123"/>
            </a:xfrm>
            <a:custGeom>
              <a:rect b="b" l="l" r="r" t="t"/>
              <a:pathLst>
                <a:path extrusionOk="0" h="647" w="1446">
                  <a:moveTo>
                    <a:pt x="1043" y="0"/>
                  </a:moveTo>
                  <a:cubicBezTo>
                    <a:pt x="1029" y="0"/>
                    <a:pt x="1015" y="1"/>
                    <a:pt x="1000" y="3"/>
                  </a:cubicBezTo>
                  <a:lnTo>
                    <a:pt x="381" y="3"/>
                  </a:lnTo>
                  <a:cubicBezTo>
                    <a:pt x="0" y="50"/>
                    <a:pt x="0" y="598"/>
                    <a:pt x="381" y="646"/>
                  </a:cubicBezTo>
                  <a:lnTo>
                    <a:pt x="1000" y="646"/>
                  </a:lnTo>
                  <a:cubicBezTo>
                    <a:pt x="1008" y="646"/>
                    <a:pt x="1015" y="646"/>
                    <a:pt x="1022" y="646"/>
                  </a:cubicBezTo>
                  <a:cubicBezTo>
                    <a:pt x="1439" y="646"/>
                    <a:pt x="1445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8"/>
            <p:cNvSpPr/>
            <p:nvPr/>
          </p:nvSpPr>
          <p:spPr>
            <a:xfrm>
              <a:off x="4203216" y="3075503"/>
              <a:ext cx="88764" cy="128256"/>
            </a:xfrm>
            <a:custGeom>
              <a:rect b="b" l="l" r="r" t="t"/>
              <a:pathLst>
                <a:path extrusionOk="0" h="3751" w="2596">
                  <a:moveTo>
                    <a:pt x="2453" y="1"/>
                  </a:moveTo>
                  <a:cubicBezTo>
                    <a:pt x="1715" y="620"/>
                    <a:pt x="881" y="1120"/>
                    <a:pt x="0" y="1525"/>
                  </a:cubicBezTo>
                  <a:cubicBezTo>
                    <a:pt x="310" y="2097"/>
                    <a:pt x="453" y="2740"/>
                    <a:pt x="405" y="3406"/>
                  </a:cubicBezTo>
                  <a:cubicBezTo>
                    <a:pt x="405" y="3502"/>
                    <a:pt x="429" y="3597"/>
                    <a:pt x="500" y="3668"/>
                  </a:cubicBezTo>
                  <a:cubicBezTo>
                    <a:pt x="524" y="3692"/>
                    <a:pt x="548" y="3692"/>
                    <a:pt x="572" y="3716"/>
                  </a:cubicBezTo>
                  <a:cubicBezTo>
                    <a:pt x="611" y="3740"/>
                    <a:pt x="656" y="3750"/>
                    <a:pt x="701" y="3750"/>
                  </a:cubicBezTo>
                  <a:cubicBezTo>
                    <a:pt x="791" y="3750"/>
                    <a:pt x="881" y="3708"/>
                    <a:pt x="929" y="3645"/>
                  </a:cubicBezTo>
                  <a:lnTo>
                    <a:pt x="1691" y="2906"/>
                  </a:lnTo>
                  <a:cubicBezTo>
                    <a:pt x="2167" y="2430"/>
                    <a:pt x="2477" y="1763"/>
                    <a:pt x="2548" y="1073"/>
                  </a:cubicBezTo>
                  <a:cubicBezTo>
                    <a:pt x="2596" y="715"/>
                    <a:pt x="2548" y="358"/>
                    <a:pt x="2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8"/>
            <p:cNvSpPr/>
            <p:nvPr/>
          </p:nvSpPr>
          <p:spPr>
            <a:xfrm>
              <a:off x="4023261" y="2937263"/>
              <a:ext cx="129487" cy="87806"/>
            </a:xfrm>
            <a:custGeom>
              <a:rect b="b" l="l" r="r" t="t"/>
              <a:pathLst>
                <a:path extrusionOk="0" h="2568" w="3787">
                  <a:moveTo>
                    <a:pt x="3002" y="1"/>
                  </a:moveTo>
                  <a:cubicBezTo>
                    <a:pt x="2906" y="1"/>
                    <a:pt x="2811" y="7"/>
                    <a:pt x="2715" y="19"/>
                  </a:cubicBezTo>
                  <a:cubicBezTo>
                    <a:pt x="2024" y="91"/>
                    <a:pt x="1358" y="400"/>
                    <a:pt x="881" y="900"/>
                  </a:cubicBezTo>
                  <a:lnTo>
                    <a:pt x="143" y="1639"/>
                  </a:lnTo>
                  <a:cubicBezTo>
                    <a:pt x="48" y="1710"/>
                    <a:pt x="0" y="1877"/>
                    <a:pt x="72" y="1996"/>
                  </a:cubicBezTo>
                  <a:cubicBezTo>
                    <a:pt x="95" y="2020"/>
                    <a:pt x="95" y="2044"/>
                    <a:pt x="143" y="2067"/>
                  </a:cubicBezTo>
                  <a:cubicBezTo>
                    <a:pt x="191" y="2139"/>
                    <a:pt x="286" y="2163"/>
                    <a:pt x="381" y="2163"/>
                  </a:cubicBezTo>
                  <a:cubicBezTo>
                    <a:pt x="465" y="2157"/>
                    <a:pt x="549" y="2154"/>
                    <a:pt x="632" y="2154"/>
                  </a:cubicBezTo>
                  <a:cubicBezTo>
                    <a:pt x="1209" y="2154"/>
                    <a:pt x="1763" y="2297"/>
                    <a:pt x="2263" y="2567"/>
                  </a:cubicBezTo>
                  <a:cubicBezTo>
                    <a:pt x="2667" y="1686"/>
                    <a:pt x="3167" y="853"/>
                    <a:pt x="3787" y="115"/>
                  </a:cubicBezTo>
                  <a:cubicBezTo>
                    <a:pt x="3525" y="45"/>
                    <a:pt x="3264" y="1"/>
                    <a:pt x="3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8"/>
            <p:cNvSpPr/>
            <p:nvPr/>
          </p:nvSpPr>
          <p:spPr>
            <a:xfrm>
              <a:off x="4288698" y="2867715"/>
              <a:ext cx="72522" cy="71120"/>
            </a:xfrm>
            <a:custGeom>
              <a:rect b="b" l="l" r="r" t="t"/>
              <a:pathLst>
                <a:path extrusionOk="0" h="2080" w="2121">
                  <a:moveTo>
                    <a:pt x="1602" y="1"/>
                  </a:moveTo>
                  <a:cubicBezTo>
                    <a:pt x="1124" y="1"/>
                    <a:pt x="649" y="71"/>
                    <a:pt x="191" y="196"/>
                  </a:cubicBezTo>
                  <a:lnTo>
                    <a:pt x="24" y="243"/>
                  </a:lnTo>
                  <a:cubicBezTo>
                    <a:pt x="1" y="744"/>
                    <a:pt x="191" y="1220"/>
                    <a:pt x="548" y="1553"/>
                  </a:cubicBezTo>
                  <a:cubicBezTo>
                    <a:pt x="863" y="1890"/>
                    <a:pt x="1305" y="2079"/>
                    <a:pt x="1775" y="2079"/>
                  </a:cubicBezTo>
                  <a:cubicBezTo>
                    <a:pt x="1802" y="2079"/>
                    <a:pt x="1830" y="2078"/>
                    <a:pt x="1858" y="2077"/>
                  </a:cubicBezTo>
                  <a:cubicBezTo>
                    <a:pt x="1882" y="2029"/>
                    <a:pt x="1882" y="1982"/>
                    <a:pt x="1906" y="1910"/>
                  </a:cubicBezTo>
                  <a:cubicBezTo>
                    <a:pt x="2049" y="1386"/>
                    <a:pt x="2120" y="839"/>
                    <a:pt x="2120" y="291"/>
                  </a:cubicBezTo>
                  <a:cubicBezTo>
                    <a:pt x="2120" y="124"/>
                    <a:pt x="1977" y="5"/>
                    <a:pt x="1811" y="5"/>
                  </a:cubicBezTo>
                  <a:cubicBezTo>
                    <a:pt x="1741" y="2"/>
                    <a:pt x="1671" y="1"/>
                    <a:pt x="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8"/>
            <p:cNvSpPr/>
            <p:nvPr/>
          </p:nvSpPr>
          <p:spPr>
            <a:xfrm>
              <a:off x="4234947" y="2968857"/>
              <a:ext cx="25302" cy="21473"/>
            </a:xfrm>
            <a:custGeom>
              <a:rect b="b" l="l" r="r" t="t"/>
              <a:pathLst>
                <a:path extrusionOk="0" h="628" w="740">
                  <a:moveTo>
                    <a:pt x="406" y="0"/>
                  </a:moveTo>
                  <a:cubicBezTo>
                    <a:pt x="144" y="0"/>
                    <a:pt x="1" y="334"/>
                    <a:pt x="191" y="524"/>
                  </a:cubicBezTo>
                  <a:cubicBezTo>
                    <a:pt x="255" y="596"/>
                    <a:pt x="337" y="627"/>
                    <a:pt x="418" y="627"/>
                  </a:cubicBezTo>
                  <a:cubicBezTo>
                    <a:pt x="580" y="627"/>
                    <a:pt x="739" y="500"/>
                    <a:pt x="739" y="310"/>
                  </a:cubicBezTo>
                  <a:cubicBezTo>
                    <a:pt x="739" y="143"/>
                    <a:pt x="596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8"/>
            <p:cNvSpPr/>
            <p:nvPr/>
          </p:nvSpPr>
          <p:spPr>
            <a:xfrm>
              <a:off x="4104674" y="2883341"/>
              <a:ext cx="240237" cy="239450"/>
            </a:xfrm>
            <a:custGeom>
              <a:rect b="b" l="l" r="r" t="t"/>
              <a:pathLst>
                <a:path extrusionOk="0" h="7003" w="7026">
                  <a:moveTo>
                    <a:pt x="4216" y="1858"/>
                  </a:moveTo>
                  <a:cubicBezTo>
                    <a:pt x="5073" y="1858"/>
                    <a:pt x="5478" y="2882"/>
                    <a:pt x="4883" y="3478"/>
                  </a:cubicBezTo>
                  <a:cubicBezTo>
                    <a:pt x="4704" y="3656"/>
                    <a:pt x="4466" y="3746"/>
                    <a:pt x="4225" y="3746"/>
                  </a:cubicBezTo>
                  <a:cubicBezTo>
                    <a:pt x="3984" y="3746"/>
                    <a:pt x="3739" y="3656"/>
                    <a:pt x="3549" y="3478"/>
                  </a:cubicBezTo>
                  <a:cubicBezTo>
                    <a:pt x="2954" y="2882"/>
                    <a:pt x="3382" y="1858"/>
                    <a:pt x="4216" y="1858"/>
                  </a:cubicBezTo>
                  <a:close/>
                  <a:moveTo>
                    <a:pt x="4763" y="1"/>
                  </a:moveTo>
                  <a:cubicBezTo>
                    <a:pt x="3859" y="334"/>
                    <a:pt x="3049" y="882"/>
                    <a:pt x="2358" y="1549"/>
                  </a:cubicBezTo>
                  <a:cubicBezTo>
                    <a:pt x="1239" y="2692"/>
                    <a:pt x="477" y="4240"/>
                    <a:pt x="48" y="5335"/>
                  </a:cubicBezTo>
                  <a:cubicBezTo>
                    <a:pt x="1" y="5454"/>
                    <a:pt x="24" y="5597"/>
                    <a:pt x="120" y="5669"/>
                  </a:cubicBezTo>
                  <a:lnTo>
                    <a:pt x="1358" y="6907"/>
                  </a:lnTo>
                  <a:cubicBezTo>
                    <a:pt x="1406" y="6970"/>
                    <a:pt x="1485" y="7002"/>
                    <a:pt x="1568" y="7002"/>
                  </a:cubicBezTo>
                  <a:cubicBezTo>
                    <a:pt x="1609" y="7002"/>
                    <a:pt x="1652" y="6994"/>
                    <a:pt x="1691" y="6978"/>
                  </a:cubicBezTo>
                  <a:cubicBezTo>
                    <a:pt x="2787" y="6550"/>
                    <a:pt x="4335" y="5811"/>
                    <a:pt x="5478" y="4668"/>
                  </a:cubicBezTo>
                  <a:cubicBezTo>
                    <a:pt x="6145" y="3978"/>
                    <a:pt x="6692" y="3168"/>
                    <a:pt x="7026" y="2263"/>
                  </a:cubicBezTo>
                  <a:cubicBezTo>
                    <a:pt x="5811" y="2168"/>
                    <a:pt x="4859" y="1215"/>
                    <a:pt x="4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8"/>
            <p:cNvSpPr/>
            <p:nvPr/>
          </p:nvSpPr>
          <p:spPr>
            <a:xfrm>
              <a:off x="4065797" y="3097489"/>
              <a:ext cx="64145" cy="63872"/>
            </a:xfrm>
            <a:custGeom>
              <a:rect b="b" l="l" r="r" t="t"/>
              <a:pathLst>
                <a:path extrusionOk="0" h="1868" w="1876">
                  <a:moveTo>
                    <a:pt x="947" y="1"/>
                  </a:moveTo>
                  <a:lnTo>
                    <a:pt x="947" y="25"/>
                  </a:lnTo>
                  <a:cubicBezTo>
                    <a:pt x="685" y="72"/>
                    <a:pt x="471" y="263"/>
                    <a:pt x="399" y="525"/>
                  </a:cubicBezTo>
                  <a:lnTo>
                    <a:pt x="42" y="1573"/>
                  </a:lnTo>
                  <a:cubicBezTo>
                    <a:pt x="1" y="1738"/>
                    <a:pt x="103" y="1868"/>
                    <a:pt x="256" y="1868"/>
                  </a:cubicBezTo>
                  <a:cubicBezTo>
                    <a:pt x="279" y="1868"/>
                    <a:pt x="303" y="1865"/>
                    <a:pt x="328" y="1858"/>
                  </a:cubicBezTo>
                  <a:lnTo>
                    <a:pt x="1376" y="1525"/>
                  </a:lnTo>
                  <a:cubicBezTo>
                    <a:pt x="1638" y="1430"/>
                    <a:pt x="1828" y="1215"/>
                    <a:pt x="1876" y="953"/>
                  </a:cubicBezTo>
                  <a:cubicBezTo>
                    <a:pt x="1876" y="953"/>
                    <a:pt x="1876" y="930"/>
                    <a:pt x="1876" y="930"/>
                  </a:cubicBezTo>
                  <a:lnTo>
                    <a:pt x="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18"/>
          <p:cNvGrpSpPr/>
          <p:nvPr/>
        </p:nvGrpSpPr>
        <p:grpSpPr>
          <a:xfrm>
            <a:off x="4783146" y="2701738"/>
            <a:ext cx="379434" cy="366612"/>
            <a:chOff x="4787908" y="2867784"/>
            <a:chExt cx="379434" cy="366612"/>
          </a:xfrm>
        </p:grpSpPr>
        <p:sp>
          <p:nvSpPr>
            <p:cNvPr id="1355" name="Google Shape;1355;p18"/>
            <p:cNvSpPr/>
            <p:nvPr/>
          </p:nvSpPr>
          <p:spPr>
            <a:xfrm>
              <a:off x="4787908" y="2867784"/>
              <a:ext cx="265436" cy="366612"/>
            </a:xfrm>
            <a:custGeom>
              <a:rect b="b" l="l" r="r" t="t"/>
              <a:pathLst>
                <a:path extrusionOk="0" h="10722" w="7763">
                  <a:moveTo>
                    <a:pt x="6232" y="1239"/>
                  </a:moveTo>
                  <a:cubicBezTo>
                    <a:pt x="6629" y="1239"/>
                    <a:pt x="6629" y="1887"/>
                    <a:pt x="6232" y="1887"/>
                  </a:cubicBezTo>
                  <a:cubicBezTo>
                    <a:pt x="6219" y="1887"/>
                    <a:pt x="6205" y="1886"/>
                    <a:pt x="6191" y="1885"/>
                  </a:cubicBezTo>
                  <a:lnTo>
                    <a:pt x="1571" y="1885"/>
                  </a:lnTo>
                  <a:cubicBezTo>
                    <a:pt x="1190" y="1837"/>
                    <a:pt x="1190" y="1289"/>
                    <a:pt x="1571" y="1242"/>
                  </a:cubicBezTo>
                  <a:lnTo>
                    <a:pt x="6191" y="1242"/>
                  </a:lnTo>
                  <a:cubicBezTo>
                    <a:pt x="6205" y="1240"/>
                    <a:pt x="6219" y="1239"/>
                    <a:pt x="6232" y="1239"/>
                  </a:cubicBezTo>
                  <a:close/>
                  <a:moveTo>
                    <a:pt x="6233" y="2501"/>
                  </a:moveTo>
                  <a:cubicBezTo>
                    <a:pt x="6629" y="2501"/>
                    <a:pt x="6629" y="3125"/>
                    <a:pt x="6233" y="3125"/>
                  </a:cubicBezTo>
                  <a:cubicBezTo>
                    <a:pt x="6219" y="3125"/>
                    <a:pt x="6205" y="3124"/>
                    <a:pt x="6191" y="3123"/>
                  </a:cubicBezTo>
                  <a:lnTo>
                    <a:pt x="1571" y="3123"/>
                  </a:lnTo>
                  <a:cubicBezTo>
                    <a:pt x="1190" y="3099"/>
                    <a:pt x="1190" y="2551"/>
                    <a:pt x="1571" y="2504"/>
                  </a:cubicBezTo>
                  <a:lnTo>
                    <a:pt x="6191" y="2504"/>
                  </a:lnTo>
                  <a:cubicBezTo>
                    <a:pt x="6205" y="2502"/>
                    <a:pt x="6219" y="2501"/>
                    <a:pt x="6233" y="2501"/>
                  </a:cubicBezTo>
                  <a:close/>
                  <a:moveTo>
                    <a:pt x="6233" y="3764"/>
                  </a:moveTo>
                  <a:cubicBezTo>
                    <a:pt x="6629" y="3764"/>
                    <a:pt x="6629" y="4387"/>
                    <a:pt x="6233" y="4387"/>
                  </a:cubicBezTo>
                  <a:cubicBezTo>
                    <a:pt x="6219" y="4387"/>
                    <a:pt x="6205" y="4387"/>
                    <a:pt x="6191" y="4385"/>
                  </a:cubicBezTo>
                  <a:lnTo>
                    <a:pt x="1571" y="4385"/>
                  </a:lnTo>
                  <a:cubicBezTo>
                    <a:pt x="1190" y="4361"/>
                    <a:pt x="1190" y="3790"/>
                    <a:pt x="1571" y="3766"/>
                  </a:cubicBezTo>
                  <a:lnTo>
                    <a:pt x="6191" y="3766"/>
                  </a:lnTo>
                  <a:cubicBezTo>
                    <a:pt x="6205" y="3764"/>
                    <a:pt x="6219" y="3764"/>
                    <a:pt x="6233" y="3764"/>
                  </a:cubicBezTo>
                  <a:close/>
                  <a:moveTo>
                    <a:pt x="3711" y="5240"/>
                  </a:moveTo>
                  <a:cubicBezTo>
                    <a:pt x="4128" y="5240"/>
                    <a:pt x="4128" y="5864"/>
                    <a:pt x="3711" y="5864"/>
                  </a:cubicBezTo>
                  <a:cubicBezTo>
                    <a:pt x="3697" y="5864"/>
                    <a:pt x="3682" y="5863"/>
                    <a:pt x="3666" y="5862"/>
                  </a:cubicBezTo>
                  <a:lnTo>
                    <a:pt x="1595" y="5862"/>
                  </a:lnTo>
                  <a:cubicBezTo>
                    <a:pt x="1213" y="5814"/>
                    <a:pt x="1213" y="5266"/>
                    <a:pt x="1595" y="5242"/>
                  </a:cubicBezTo>
                  <a:lnTo>
                    <a:pt x="3666" y="5242"/>
                  </a:lnTo>
                  <a:cubicBezTo>
                    <a:pt x="3682" y="5241"/>
                    <a:pt x="3697" y="5240"/>
                    <a:pt x="3711" y="5240"/>
                  </a:cubicBezTo>
                  <a:close/>
                  <a:moveTo>
                    <a:pt x="2411" y="7111"/>
                  </a:moveTo>
                  <a:cubicBezTo>
                    <a:pt x="3006" y="7111"/>
                    <a:pt x="3571" y="7575"/>
                    <a:pt x="3571" y="8267"/>
                  </a:cubicBezTo>
                  <a:cubicBezTo>
                    <a:pt x="3571" y="8910"/>
                    <a:pt x="3047" y="9410"/>
                    <a:pt x="2428" y="9410"/>
                  </a:cubicBezTo>
                  <a:cubicBezTo>
                    <a:pt x="1380" y="9410"/>
                    <a:pt x="880" y="8172"/>
                    <a:pt x="1595" y="7457"/>
                  </a:cubicBezTo>
                  <a:cubicBezTo>
                    <a:pt x="1834" y="7218"/>
                    <a:pt x="2126" y="7111"/>
                    <a:pt x="2411" y="7111"/>
                  </a:cubicBezTo>
                  <a:close/>
                  <a:moveTo>
                    <a:pt x="291" y="1"/>
                  </a:moveTo>
                  <a:cubicBezTo>
                    <a:pt x="122" y="1"/>
                    <a:pt x="1" y="136"/>
                    <a:pt x="23" y="313"/>
                  </a:cubicBezTo>
                  <a:lnTo>
                    <a:pt x="23" y="10410"/>
                  </a:lnTo>
                  <a:cubicBezTo>
                    <a:pt x="0" y="10566"/>
                    <a:pt x="124" y="10722"/>
                    <a:pt x="296" y="10722"/>
                  </a:cubicBezTo>
                  <a:cubicBezTo>
                    <a:pt x="308" y="10722"/>
                    <a:pt x="320" y="10721"/>
                    <a:pt x="332" y="10720"/>
                  </a:cubicBezTo>
                  <a:lnTo>
                    <a:pt x="7453" y="10720"/>
                  </a:lnTo>
                  <a:cubicBezTo>
                    <a:pt x="7596" y="10720"/>
                    <a:pt x="7715" y="10624"/>
                    <a:pt x="7762" y="10482"/>
                  </a:cubicBezTo>
                  <a:lnTo>
                    <a:pt x="4619" y="8672"/>
                  </a:lnTo>
                  <a:cubicBezTo>
                    <a:pt x="4166" y="8410"/>
                    <a:pt x="4000" y="7838"/>
                    <a:pt x="4262" y="7386"/>
                  </a:cubicBezTo>
                  <a:lnTo>
                    <a:pt x="4667" y="6695"/>
                  </a:lnTo>
                  <a:cubicBezTo>
                    <a:pt x="4146" y="5789"/>
                    <a:pt x="4859" y="4804"/>
                    <a:pt x="5744" y="4804"/>
                  </a:cubicBezTo>
                  <a:cubicBezTo>
                    <a:pt x="5951" y="4804"/>
                    <a:pt x="6168" y="4858"/>
                    <a:pt x="6381" y="4980"/>
                  </a:cubicBezTo>
                  <a:lnTo>
                    <a:pt x="6977" y="5338"/>
                  </a:lnTo>
                  <a:lnTo>
                    <a:pt x="7739" y="3671"/>
                  </a:lnTo>
                  <a:lnTo>
                    <a:pt x="7739" y="313"/>
                  </a:lnTo>
                  <a:cubicBezTo>
                    <a:pt x="7739" y="146"/>
                    <a:pt x="7620" y="3"/>
                    <a:pt x="7453" y="3"/>
                  </a:cubicBezTo>
                  <a:lnTo>
                    <a:pt x="332" y="3"/>
                  </a:lnTo>
                  <a:cubicBezTo>
                    <a:pt x="318" y="2"/>
                    <a:pt x="305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8"/>
            <p:cNvSpPr/>
            <p:nvPr/>
          </p:nvSpPr>
          <p:spPr>
            <a:xfrm>
              <a:off x="4846480" y="3132502"/>
              <a:ext cx="42365" cy="35526"/>
            </a:xfrm>
            <a:custGeom>
              <a:rect b="b" l="l" r="r" t="t"/>
              <a:pathLst>
                <a:path extrusionOk="0" h="1039" w="1239">
                  <a:moveTo>
                    <a:pt x="715" y="1"/>
                  </a:moveTo>
                  <a:cubicBezTo>
                    <a:pt x="239" y="1"/>
                    <a:pt x="1" y="549"/>
                    <a:pt x="334" y="882"/>
                  </a:cubicBezTo>
                  <a:cubicBezTo>
                    <a:pt x="442" y="990"/>
                    <a:pt x="576" y="1038"/>
                    <a:pt x="706" y="1038"/>
                  </a:cubicBezTo>
                  <a:cubicBezTo>
                    <a:pt x="978" y="1038"/>
                    <a:pt x="1239" y="830"/>
                    <a:pt x="1239" y="525"/>
                  </a:cubicBezTo>
                  <a:cubicBezTo>
                    <a:pt x="1239" y="239"/>
                    <a:pt x="1001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8"/>
            <p:cNvSpPr/>
            <p:nvPr/>
          </p:nvSpPr>
          <p:spPr>
            <a:xfrm>
              <a:off x="4952955" y="3053449"/>
              <a:ext cx="181186" cy="111468"/>
            </a:xfrm>
            <a:custGeom>
              <a:rect b="b" l="l" r="r" t="t"/>
              <a:pathLst>
                <a:path extrusionOk="0" h="3260" w="5299">
                  <a:moveTo>
                    <a:pt x="906" y="0"/>
                  </a:moveTo>
                  <a:cubicBezTo>
                    <a:pt x="343" y="0"/>
                    <a:pt x="1" y="829"/>
                    <a:pt x="602" y="1170"/>
                  </a:cubicBezTo>
                  <a:lnTo>
                    <a:pt x="4055" y="3170"/>
                  </a:lnTo>
                  <a:cubicBezTo>
                    <a:pt x="4169" y="3233"/>
                    <a:pt x="4280" y="3260"/>
                    <a:pt x="4383" y="3260"/>
                  </a:cubicBezTo>
                  <a:cubicBezTo>
                    <a:pt x="4952" y="3260"/>
                    <a:pt x="5298" y="2437"/>
                    <a:pt x="4674" y="2075"/>
                  </a:cubicBezTo>
                  <a:lnTo>
                    <a:pt x="1245" y="98"/>
                  </a:lnTo>
                  <a:cubicBezTo>
                    <a:pt x="1127" y="30"/>
                    <a:pt x="1013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8"/>
            <p:cNvSpPr/>
            <p:nvPr/>
          </p:nvSpPr>
          <p:spPr>
            <a:xfrm>
              <a:off x="5045993" y="2939896"/>
              <a:ext cx="121349" cy="143814"/>
            </a:xfrm>
            <a:custGeom>
              <a:rect b="b" l="l" r="r" t="t"/>
              <a:pathLst>
                <a:path extrusionOk="0" h="4206" w="3549">
                  <a:moveTo>
                    <a:pt x="2188" y="0"/>
                  </a:moveTo>
                  <a:cubicBezTo>
                    <a:pt x="1864" y="0"/>
                    <a:pt x="1542" y="169"/>
                    <a:pt x="1358" y="585"/>
                  </a:cubicBezTo>
                  <a:lnTo>
                    <a:pt x="0" y="3538"/>
                  </a:lnTo>
                  <a:lnTo>
                    <a:pt x="1119" y="4205"/>
                  </a:lnTo>
                  <a:lnTo>
                    <a:pt x="3001" y="1514"/>
                  </a:lnTo>
                  <a:cubicBezTo>
                    <a:pt x="3549" y="741"/>
                    <a:pt x="2865" y="0"/>
                    <a:pt x="2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8"/>
            <p:cNvSpPr/>
            <p:nvPr/>
          </p:nvSpPr>
          <p:spPr>
            <a:xfrm>
              <a:off x="4949912" y="3112158"/>
              <a:ext cx="130308" cy="92115"/>
            </a:xfrm>
            <a:custGeom>
              <a:rect b="b" l="l" r="r" t="t"/>
              <a:pathLst>
                <a:path extrusionOk="0" h="2694" w="3811">
                  <a:moveTo>
                    <a:pt x="381" y="1"/>
                  </a:moveTo>
                  <a:lnTo>
                    <a:pt x="71" y="548"/>
                  </a:lnTo>
                  <a:cubicBezTo>
                    <a:pt x="0" y="691"/>
                    <a:pt x="48" y="882"/>
                    <a:pt x="191" y="977"/>
                  </a:cubicBezTo>
                  <a:lnTo>
                    <a:pt x="3096" y="2644"/>
                  </a:lnTo>
                  <a:cubicBezTo>
                    <a:pt x="3147" y="2678"/>
                    <a:pt x="3203" y="2694"/>
                    <a:pt x="3259" y="2694"/>
                  </a:cubicBezTo>
                  <a:cubicBezTo>
                    <a:pt x="3362" y="2694"/>
                    <a:pt x="3463" y="2641"/>
                    <a:pt x="3525" y="2549"/>
                  </a:cubicBezTo>
                  <a:lnTo>
                    <a:pt x="3810" y="200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0" name="Google Shape;1360;p18"/>
          <p:cNvGrpSpPr/>
          <p:nvPr/>
        </p:nvGrpSpPr>
        <p:grpSpPr>
          <a:xfrm>
            <a:off x="5577814" y="2700951"/>
            <a:ext cx="364834" cy="367330"/>
            <a:chOff x="5582576" y="2866997"/>
            <a:chExt cx="364834" cy="367330"/>
          </a:xfrm>
        </p:grpSpPr>
        <p:sp>
          <p:nvSpPr>
            <p:cNvPr id="1361" name="Google Shape;1361;p18"/>
            <p:cNvSpPr/>
            <p:nvPr/>
          </p:nvSpPr>
          <p:spPr>
            <a:xfrm>
              <a:off x="5814333" y="2866997"/>
              <a:ext cx="92388" cy="36210"/>
            </a:xfrm>
            <a:custGeom>
              <a:rect b="b" l="l" r="r" t="t"/>
              <a:pathLst>
                <a:path extrusionOk="0" h="1059" w="2702">
                  <a:moveTo>
                    <a:pt x="419" y="0"/>
                  </a:moveTo>
                  <a:cubicBezTo>
                    <a:pt x="1" y="0"/>
                    <a:pt x="1" y="648"/>
                    <a:pt x="419" y="648"/>
                  </a:cubicBezTo>
                  <a:cubicBezTo>
                    <a:pt x="433" y="648"/>
                    <a:pt x="448" y="647"/>
                    <a:pt x="462" y="645"/>
                  </a:cubicBezTo>
                  <a:lnTo>
                    <a:pt x="1653" y="645"/>
                  </a:lnTo>
                  <a:cubicBezTo>
                    <a:pt x="1820" y="645"/>
                    <a:pt x="1963" y="741"/>
                    <a:pt x="2034" y="884"/>
                  </a:cubicBezTo>
                  <a:cubicBezTo>
                    <a:pt x="2101" y="1000"/>
                    <a:pt x="2203" y="1059"/>
                    <a:pt x="2315" y="1059"/>
                  </a:cubicBezTo>
                  <a:cubicBezTo>
                    <a:pt x="2363" y="1059"/>
                    <a:pt x="2413" y="1048"/>
                    <a:pt x="2463" y="1026"/>
                  </a:cubicBezTo>
                  <a:cubicBezTo>
                    <a:pt x="2630" y="955"/>
                    <a:pt x="2701" y="765"/>
                    <a:pt x="2606" y="598"/>
                  </a:cubicBezTo>
                  <a:cubicBezTo>
                    <a:pt x="2415" y="241"/>
                    <a:pt x="2058" y="2"/>
                    <a:pt x="1653" y="2"/>
                  </a:cubicBezTo>
                  <a:lnTo>
                    <a:pt x="462" y="2"/>
                  </a:lnTo>
                  <a:cubicBezTo>
                    <a:pt x="448" y="1"/>
                    <a:pt x="433" y="0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8"/>
            <p:cNvSpPr/>
            <p:nvPr/>
          </p:nvSpPr>
          <p:spPr>
            <a:xfrm>
              <a:off x="5709601" y="2867066"/>
              <a:ext cx="90986" cy="36312"/>
            </a:xfrm>
            <a:custGeom>
              <a:rect b="b" l="l" r="r" t="t"/>
              <a:pathLst>
                <a:path extrusionOk="0" h="1062" w="2661">
                  <a:moveTo>
                    <a:pt x="382" y="0"/>
                  </a:moveTo>
                  <a:cubicBezTo>
                    <a:pt x="1" y="48"/>
                    <a:pt x="1" y="596"/>
                    <a:pt x="382" y="643"/>
                  </a:cubicBezTo>
                  <a:lnTo>
                    <a:pt x="1573" y="643"/>
                  </a:lnTo>
                  <a:cubicBezTo>
                    <a:pt x="1739" y="643"/>
                    <a:pt x="1906" y="739"/>
                    <a:pt x="1978" y="882"/>
                  </a:cubicBezTo>
                  <a:cubicBezTo>
                    <a:pt x="2041" y="1009"/>
                    <a:pt x="2144" y="1062"/>
                    <a:pt x="2247" y="1062"/>
                  </a:cubicBezTo>
                  <a:cubicBezTo>
                    <a:pt x="2454" y="1062"/>
                    <a:pt x="2660" y="850"/>
                    <a:pt x="2549" y="596"/>
                  </a:cubicBezTo>
                  <a:cubicBezTo>
                    <a:pt x="2359" y="239"/>
                    <a:pt x="1978" y="0"/>
                    <a:pt x="1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8"/>
            <p:cNvSpPr/>
            <p:nvPr/>
          </p:nvSpPr>
          <p:spPr>
            <a:xfrm>
              <a:off x="5582576" y="3083675"/>
              <a:ext cx="129521" cy="150652"/>
            </a:xfrm>
            <a:custGeom>
              <a:rect b="b" l="l" r="r" t="t"/>
              <a:pathLst>
                <a:path extrusionOk="0" h="4406" w="3788">
                  <a:moveTo>
                    <a:pt x="1263" y="1215"/>
                  </a:moveTo>
                  <a:cubicBezTo>
                    <a:pt x="1430" y="1215"/>
                    <a:pt x="1596" y="1334"/>
                    <a:pt x="1573" y="1572"/>
                  </a:cubicBezTo>
                  <a:lnTo>
                    <a:pt x="1573" y="2191"/>
                  </a:lnTo>
                  <a:cubicBezTo>
                    <a:pt x="1561" y="2382"/>
                    <a:pt x="1412" y="2477"/>
                    <a:pt x="1263" y="2477"/>
                  </a:cubicBezTo>
                  <a:cubicBezTo>
                    <a:pt x="1114" y="2477"/>
                    <a:pt x="965" y="2382"/>
                    <a:pt x="953" y="2191"/>
                  </a:cubicBezTo>
                  <a:lnTo>
                    <a:pt x="953" y="1572"/>
                  </a:lnTo>
                  <a:cubicBezTo>
                    <a:pt x="930" y="1334"/>
                    <a:pt x="1096" y="1215"/>
                    <a:pt x="1263" y="1215"/>
                  </a:cubicBezTo>
                  <a:close/>
                  <a:moveTo>
                    <a:pt x="2525" y="1215"/>
                  </a:moveTo>
                  <a:cubicBezTo>
                    <a:pt x="2692" y="1215"/>
                    <a:pt x="2859" y="1334"/>
                    <a:pt x="2835" y="1572"/>
                  </a:cubicBezTo>
                  <a:lnTo>
                    <a:pt x="2835" y="2191"/>
                  </a:lnTo>
                  <a:cubicBezTo>
                    <a:pt x="2811" y="2382"/>
                    <a:pt x="2662" y="2477"/>
                    <a:pt x="2516" y="2477"/>
                  </a:cubicBezTo>
                  <a:cubicBezTo>
                    <a:pt x="2370" y="2477"/>
                    <a:pt x="2228" y="2382"/>
                    <a:pt x="2216" y="2191"/>
                  </a:cubicBezTo>
                  <a:lnTo>
                    <a:pt x="2216" y="1572"/>
                  </a:lnTo>
                  <a:cubicBezTo>
                    <a:pt x="2192" y="1334"/>
                    <a:pt x="2359" y="1215"/>
                    <a:pt x="2525" y="1215"/>
                  </a:cubicBezTo>
                  <a:close/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4096"/>
                  </a:lnTo>
                  <a:cubicBezTo>
                    <a:pt x="1" y="4263"/>
                    <a:pt x="144" y="4406"/>
                    <a:pt x="334" y="4406"/>
                  </a:cubicBezTo>
                  <a:lnTo>
                    <a:pt x="3787" y="4406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8"/>
            <p:cNvSpPr/>
            <p:nvPr/>
          </p:nvSpPr>
          <p:spPr>
            <a:xfrm>
              <a:off x="5830130" y="3169156"/>
              <a:ext cx="21199" cy="65171"/>
            </a:xfrm>
            <a:custGeom>
              <a:rect b="b" l="l" r="r" t="t"/>
              <a:pathLst>
                <a:path extrusionOk="0" h="1906" w="620">
                  <a:moveTo>
                    <a:pt x="0" y="1"/>
                  </a:moveTo>
                  <a:lnTo>
                    <a:pt x="0" y="1906"/>
                  </a:lnTo>
                  <a:lnTo>
                    <a:pt x="620" y="1906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8"/>
            <p:cNvSpPr/>
            <p:nvPr/>
          </p:nvSpPr>
          <p:spPr>
            <a:xfrm>
              <a:off x="5733228" y="3051090"/>
              <a:ext cx="214182" cy="183238"/>
            </a:xfrm>
            <a:custGeom>
              <a:rect b="b" l="l" r="r" t="t"/>
              <a:pathLst>
                <a:path extrusionOk="0" h="5359" w="6264">
                  <a:moveTo>
                    <a:pt x="1263" y="923"/>
                  </a:moveTo>
                  <a:cubicBezTo>
                    <a:pt x="1429" y="923"/>
                    <a:pt x="1596" y="1036"/>
                    <a:pt x="1572" y="1263"/>
                  </a:cubicBezTo>
                  <a:lnTo>
                    <a:pt x="1572" y="1906"/>
                  </a:lnTo>
                  <a:cubicBezTo>
                    <a:pt x="1549" y="2084"/>
                    <a:pt x="1400" y="2174"/>
                    <a:pt x="1254" y="2174"/>
                  </a:cubicBezTo>
                  <a:cubicBezTo>
                    <a:pt x="1108" y="2174"/>
                    <a:pt x="965" y="2084"/>
                    <a:pt x="953" y="1906"/>
                  </a:cubicBezTo>
                  <a:lnTo>
                    <a:pt x="953" y="1263"/>
                  </a:lnTo>
                  <a:cubicBezTo>
                    <a:pt x="929" y="1036"/>
                    <a:pt x="1096" y="923"/>
                    <a:pt x="1263" y="923"/>
                  </a:cubicBezTo>
                  <a:close/>
                  <a:moveTo>
                    <a:pt x="2513" y="923"/>
                  </a:moveTo>
                  <a:cubicBezTo>
                    <a:pt x="2686" y="923"/>
                    <a:pt x="2858" y="1036"/>
                    <a:pt x="2834" y="1263"/>
                  </a:cubicBezTo>
                  <a:lnTo>
                    <a:pt x="2834" y="1906"/>
                  </a:lnTo>
                  <a:cubicBezTo>
                    <a:pt x="2811" y="2084"/>
                    <a:pt x="2662" y="2174"/>
                    <a:pt x="2513" y="2174"/>
                  </a:cubicBezTo>
                  <a:cubicBezTo>
                    <a:pt x="2364" y="2174"/>
                    <a:pt x="2215" y="2084"/>
                    <a:pt x="2191" y="1906"/>
                  </a:cubicBezTo>
                  <a:lnTo>
                    <a:pt x="2191" y="1263"/>
                  </a:lnTo>
                  <a:cubicBezTo>
                    <a:pt x="2168" y="1036"/>
                    <a:pt x="2340" y="923"/>
                    <a:pt x="2513" y="923"/>
                  </a:cubicBezTo>
                  <a:close/>
                  <a:moveTo>
                    <a:pt x="3763" y="923"/>
                  </a:moveTo>
                  <a:cubicBezTo>
                    <a:pt x="3930" y="923"/>
                    <a:pt x="4097" y="1036"/>
                    <a:pt x="4073" y="1263"/>
                  </a:cubicBezTo>
                  <a:lnTo>
                    <a:pt x="4073" y="1906"/>
                  </a:lnTo>
                  <a:cubicBezTo>
                    <a:pt x="4061" y="2084"/>
                    <a:pt x="3918" y="2174"/>
                    <a:pt x="3772" y="2174"/>
                  </a:cubicBezTo>
                  <a:cubicBezTo>
                    <a:pt x="3626" y="2174"/>
                    <a:pt x="3477" y="2084"/>
                    <a:pt x="3454" y="1906"/>
                  </a:cubicBezTo>
                  <a:lnTo>
                    <a:pt x="3454" y="1263"/>
                  </a:lnTo>
                  <a:cubicBezTo>
                    <a:pt x="3430" y="1036"/>
                    <a:pt x="3597" y="923"/>
                    <a:pt x="3763" y="923"/>
                  </a:cubicBezTo>
                  <a:close/>
                  <a:moveTo>
                    <a:pt x="5025" y="923"/>
                  </a:moveTo>
                  <a:cubicBezTo>
                    <a:pt x="5192" y="923"/>
                    <a:pt x="5359" y="1036"/>
                    <a:pt x="5335" y="1263"/>
                  </a:cubicBezTo>
                  <a:lnTo>
                    <a:pt x="5335" y="1906"/>
                  </a:lnTo>
                  <a:cubicBezTo>
                    <a:pt x="5323" y="2084"/>
                    <a:pt x="5174" y="2174"/>
                    <a:pt x="5025" y="2174"/>
                  </a:cubicBezTo>
                  <a:cubicBezTo>
                    <a:pt x="4877" y="2174"/>
                    <a:pt x="4728" y="2084"/>
                    <a:pt x="4716" y="1906"/>
                  </a:cubicBezTo>
                  <a:lnTo>
                    <a:pt x="4716" y="1263"/>
                  </a:lnTo>
                  <a:cubicBezTo>
                    <a:pt x="4692" y="1036"/>
                    <a:pt x="4859" y="923"/>
                    <a:pt x="5025" y="923"/>
                  </a:cubicBezTo>
                  <a:close/>
                  <a:moveTo>
                    <a:pt x="1263" y="2805"/>
                  </a:moveTo>
                  <a:cubicBezTo>
                    <a:pt x="1429" y="2805"/>
                    <a:pt x="1596" y="2918"/>
                    <a:pt x="1572" y="3144"/>
                  </a:cubicBezTo>
                  <a:lnTo>
                    <a:pt x="1572" y="3787"/>
                  </a:lnTo>
                  <a:cubicBezTo>
                    <a:pt x="1549" y="3977"/>
                    <a:pt x="1400" y="4073"/>
                    <a:pt x="1254" y="4073"/>
                  </a:cubicBezTo>
                  <a:cubicBezTo>
                    <a:pt x="1108" y="4073"/>
                    <a:pt x="965" y="3977"/>
                    <a:pt x="953" y="3787"/>
                  </a:cubicBezTo>
                  <a:lnTo>
                    <a:pt x="953" y="3144"/>
                  </a:lnTo>
                  <a:cubicBezTo>
                    <a:pt x="929" y="2918"/>
                    <a:pt x="1096" y="2805"/>
                    <a:pt x="1263" y="2805"/>
                  </a:cubicBezTo>
                  <a:close/>
                  <a:moveTo>
                    <a:pt x="5025" y="2805"/>
                  </a:moveTo>
                  <a:cubicBezTo>
                    <a:pt x="5192" y="2805"/>
                    <a:pt x="5359" y="2918"/>
                    <a:pt x="5335" y="3144"/>
                  </a:cubicBezTo>
                  <a:lnTo>
                    <a:pt x="5335" y="3787"/>
                  </a:lnTo>
                  <a:cubicBezTo>
                    <a:pt x="5323" y="3977"/>
                    <a:pt x="5174" y="4073"/>
                    <a:pt x="5025" y="4073"/>
                  </a:cubicBezTo>
                  <a:cubicBezTo>
                    <a:pt x="4877" y="4073"/>
                    <a:pt x="4728" y="3977"/>
                    <a:pt x="4716" y="3787"/>
                  </a:cubicBezTo>
                  <a:lnTo>
                    <a:pt x="4716" y="3144"/>
                  </a:lnTo>
                  <a:cubicBezTo>
                    <a:pt x="4692" y="2918"/>
                    <a:pt x="4859" y="2805"/>
                    <a:pt x="5025" y="2805"/>
                  </a:cubicBezTo>
                  <a:close/>
                  <a:moveTo>
                    <a:pt x="310" y="0"/>
                  </a:moveTo>
                  <a:cubicBezTo>
                    <a:pt x="143" y="0"/>
                    <a:pt x="1" y="143"/>
                    <a:pt x="24" y="334"/>
                  </a:cubicBezTo>
                  <a:lnTo>
                    <a:pt x="24" y="5359"/>
                  </a:lnTo>
                  <a:lnTo>
                    <a:pt x="2215" y="5359"/>
                  </a:lnTo>
                  <a:lnTo>
                    <a:pt x="2215" y="3144"/>
                  </a:lnTo>
                  <a:cubicBezTo>
                    <a:pt x="2215" y="2977"/>
                    <a:pt x="2334" y="2834"/>
                    <a:pt x="2501" y="2834"/>
                  </a:cubicBezTo>
                  <a:lnTo>
                    <a:pt x="3763" y="2834"/>
                  </a:lnTo>
                  <a:cubicBezTo>
                    <a:pt x="3930" y="2834"/>
                    <a:pt x="4073" y="2977"/>
                    <a:pt x="4073" y="3144"/>
                  </a:cubicBezTo>
                  <a:lnTo>
                    <a:pt x="4073" y="5359"/>
                  </a:lnTo>
                  <a:lnTo>
                    <a:pt x="5954" y="5359"/>
                  </a:lnTo>
                  <a:cubicBezTo>
                    <a:pt x="6145" y="5359"/>
                    <a:pt x="6264" y="5216"/>
                    <a:pt x="6264" y="5025"/>
                  </a:cubicBezTo>
                  <a:lnTo>
                    <a:pt x="6264" y="334"/>
                  </a:lnTo>
                  <a:cubicBezTo>
                    <a:pt x="6264" y="143"/>
                    <a:pt x="6145" y="0"/>
                    <a:pt x="5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8"/>
            <p:cNvSpPr/>
            <p:nvPr/>
          </p:nvSpPr>
          <p:spPr>
            <a:xfrm>
              <a:off x="5759283" y="2919175"/>
              <a:ext cx="55392" cy="32620"/>
            </a:xfrm>
            <a:custGeom>
              <a:rect b="b" l="l" r="r" t="t"/>
              <a:pathLst>
                <a:path extrusionOk="0" h="954" w="1620">
                  <a:moveTo>
                    <a:pt x="382" y="1"/>
                  </a:moveTo>
                  <a:cubicBezTo>
                    <a:pt x="239" y="1"/>
                    <a:pt x="96" y="120"/>
                    <a:pt x="96" y="286"/>
                  </a:cubicBezTo>
                  <a:lnTo>
                    <a:pt x="72" y="286"/>
                  </a:lnTo>
                  <a:lnTo>
                    <a:pt x="1" y="953"/>
                  </a:lnTo>
                  <a:lnTo>
                    <a:pt x="1620" y="953"/>
                  </a:lnTo>
                  <a:lnTo>
                    <a:pt x="1549" y="286"/>
                  </a:lnTo>
                  <a:cubicBezTo>
                    <a:pt x="1525" y="120"/>
                    <a:pt x="1406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8"/>
            <p:cNvSpPr/>
            <p:nvPr/>
          </p:nvSpPr>
          <p:spPr>
            <a:xfrm>
              <a:off x="5750324" y="2972926"/>
              <a:ext cx="73309" cy="57854"/>
            </a:xfrm>
            <a:custGeom>
              <a:rect b="b" l="l" r="r" t="t"/>
              <a:pathLst>
                <a:path extrusionOk="0" h="1692" w="2144">
                  <a:moveTo>
                    <a:pt x="191" y="0"/>
                  </a:moveTo>
                  <a:lnTo>
                    <a:pt x="1" y="1691"/>
                  </a:lnTo>
                  <a:lnTo>
                    <a:pt x="2144" y="169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8"/>
            <p:cNvSpPr/>
            <p:nvPr/>
          </p:nvSpPr>
          <p:spPr>
            <a:xfrm>
              <a:off x="5866784" y="2919175"/>
              <a:ext cx="55392" cy="32620"/>
            </a:xfrm>
            <a:custGeom>
              <a:rect b="b" l="l" r="r" t="t"/>
              <a:pathLst>
                <a:path extrusionOk="0" h="954" w="1620">
                  <a:moveTo>
                    <a:pt x="381" y="1"/>
                  </a:moveTo>
                  <a:cubicBezTo>
                    <a:pt x="238" y="1"/>
                    <a:pt x="95" y="120"/>
                    <a:pt x="95" y="286"/>
                  </a:cubicBezTo>
                  <a:lnTo>
                    <a:pt x="72" y="286"/>
                  </a:lnTo>
                  <a:lnTo>
                    <a:pt x="0" y="953"/>
                  </a:lnTo>
                  <a:lnTo>
                    <a:pt x="1620" y="953"/>
                  </a:lnTo>
                  <a:lnTo>
                    <a:pt x="1524" y="286"/>
                  </a:lnTo>
                  <a:cubicBezTo>
                    <a:pt x="1524" y="120"/>
                    <a:pt x="1381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8"/>
            <p:cNvSpPr/>
            <p:nvPr/>
          </p:nvSpPr>
          <p:spPr>
            <a:xfrm>
              <a:off x="5857005" y="2972926"/>
              <a:ext cx="74129" cy="57854"/>
            </a:xfrm>
            <a:custGeom>
              <a:rect b="b" l="l" r="r" t="t"/>
              <a:pathLst>
                <a:path extrusionOk="0" h="1692" w="2168">
                  <a:moveTo>
                    <a:pt x="191" y="0"/>
                  </a:moveTo>
                  <a:lnTo>
                    <a:pt x="0" y="1691"/>
                  </a:lnTo>
                  <a:lnTo>
                    <a:pt x="2167" y="169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0" name="Google Shape;1370;p18"/>
          <p:cNvGrpSpPr/>
          <p:nvPr/>
        </p:nvGrpSpPr>
        <p:grpSpPr>
          <a:xfrm>
            <a:off x="6417850" y="2701772"/>
            <a:ext cx="280071" cy="366578"/>
            <a:chOff x="6408325" y="2867818"/>
            <a:chExt cx="280071" cy="366578"/>
          </a:xfrm>
        </p:grpSpPr>
        <p:sp>
          <p:nvSpPr>
            <p:cNvPr id="1371" name="Google Shape;1371;p18"/>
            <p:cNvSpPr/>
            <p:nvPr/>
          </p:nvSpPr>
          <p:spPr>
            <a:xfrm>
              <a:off x="6484814" y="2867818"/>
              <a:ext cx="164500" cy="85584"/>
            </a:xfrm>
            <a:custGeom>
              <a:rect b="b" l="l" r="r" t="t"/>
              <a:pathLst>
                <a:path extrusionOk="0" h="2503" w="4811">
                  <a:moveTo>
                    <a:pt x="4231" y="1"/>
                  </a:moveTo>
                  <a:cubicBezTo>
                    <a:pt x="4218" y="1"/>
                    <a:pt x="4205" y="1"/>
                    <a:pt x="4192" y="2"/>
                  </a:cubicBezTo>
                  <a:lnTo>
                    <a:pt x="1263" y="2"/>
                  </a:lnTo>
                  <a:cubicBezTo>
                    <a:pt x="548" y="2"/>
                    <a:pt x="0" y="550"/>
                    <a:pt x="0" y="1241"/>
                  </a:cubicBezTo>
                  <a:lnTo>
                    <a:pt x="0" y="2503"/>
                  </a:lnTo>
                  <a:lnTo>
                    <a:pt x="96" y="2503"/>
                  </a:lnTo>
                  <a:cubicBezTo>
                    <a:pt x="548" y="2503"/>
                    <a:pt x="953" y="2241"/>
                    <a:pt x="1167" y="1836"/>
                  </a:cubicBezTo>
                  <a:lnTo>
                    <a:pt x="1191" y="1836"/>
                  </a:lnTo>
                  <a:cubicBezTo>
                    <a:pt x="1215" y="1765"/>
                    <a:pt x="1286" y="1693"/>
                    <a:pt x="1382" y="1669"/>
                  </a:cubicBezTo>
                  <a:cubicBezTo>
                    <a:pt x="1411" y="1659"/>
                    <a:pt x="1441" y="1655"/>
                    <a:pt x="1470" y="1655"/>
                  </a:cubicBezTo>
                  <a:cubicBezTo>
                    <a:pt x="1581" y="1655"/>
                    <a:pt x="1682" y="1723"/>
                    <a:pt x="1739" y="1836"/>
                  </a:cubicBezTo>
                  <a:cubicBezTo>
                    <a:pt x="1953" y="2241"/>
                    <a:pt x="2358" y="2503"/>
                    <a:pt x="2810" y="2503"/>
                  </a:cubicBezTo>
                  <a:lnTo>
                    <a:pt x="2930" y="2503"/>
                  </a:lnTo>
                  <a:cubicBezTo>
                    <a:pt x="3977" y="2503"/>
                    <a:pt x="4811" y="1669"/>
                    <a:pt x="4811" y="621"/>
                  </a:cubicBezTo>
                  <a:cubicBezTo>
                    <a:pt x="4811" y="278"/>
                    <a:pt x="4547" y="1"/>
                    <a:pt x="4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8"/>
            <p:cNvSpPr/>
            <p:nvPr/>
          </p:nvSpPr>
          <p:spPr>
            <a:xfrm>
              <a:off x="6484814" y="2954188"/>
              <a:ext cx="128701" cy="117280"/>
            </a:xfrm>
            <a:custGeom>
              <a:rect b="b" l="l" r="r" t="t"/>
              <a:pathLst>
                <a:path extrusionOk="0" h="3430" w="3764">
                  <a:moveTo>
                    <a:pt x="1453" y="1"/>
                  </a:moveTo>
                  <a:cubicBezTo>
                    <a:pt x="1120" y="382"/>
                    <a:pt x="620" y="596"/>
                    <a:pt x="119" y="596"/>
                  </a:cubicBezTo>
                  <a:lnTo>
                    <a:pt x="0" y="596"/>
                  </a:lnTo>
                  <a:lnTo>
                    <a:pt x="0" y="1525"/>
                  </a:lnTo>
                  <a:cubicBezTo>
                    <a:pt x="0" y="2573"/>
                    <a:pt x="834" y="3430"/>
                    <a:pt x="1882" y="3430"/>
                  </a:cubicBezTo>
                  <a:cubicBezTo>
                    <a:pt x="2930" y="3430"/>
                    <a:pt x="3763" y="2573"/>
                    <a:pt x="3763" y="1525"/>
                  </a:cubicBezTo>
                  <a:lnTo>
                    <a:pt x="3763" y="453"/>
                  </a:lnTo>
                  <a:cubicBezTo>
                    <a:pt x="3501" y="548"/>
                    <a:pt x="3215" y="596"/>
                    <a:pt x="2930" y="596"/>
                  </a:cubicBezTo>
                  <a:lnTo>
                    <a:pt x="2810" y="596"/>
                  </a:lnTo>
                  <a:cubicBezTo>
                    <a:pt x="2310" y="596"/>
                    <a:pt x="1810" y="382"/>
                    <a:pt x="1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8"/>
            <p:cNvSpPr/>
            <p:nvPr/>
          </p:nvSpPr>
          <p:spPr>
            <a:xfrm>
              <a:off x="6492951" y="3086103"/>
              <a:ext cx="48895" cy="72625"/>
            </a:xfrm>
            <a:custGeom>
              <a:rect b="b" l="l" r="r" t="t"/>
              <a:pathLst>
                <a:path extrusionOk="0" h="2124" w="1430">
                  <a:moveTo>
                    <a:pt x="596" y="1"/>
                  </a:moveTo>
                  <a:lnTo>
                    <a:pt x="120" y="477"/>
                  </a:lnTo>
                  <a:cubicBezTo>
                    <a:pt x="24" y="572"/>
                    <a:pt x="0" y="691"/>
                    <a:pt x="48" y="810"/>
                  </a:cubicBezTo>
                  <a:lnTo>
                    <a:pt x="453" y="1929"/>
                  </a:lnTo>
                  <a:cubicBezTo>
                    <a:pt x="498" y="2051"/>
                    <a:pt x="621" y="2124"/>
                    <a:pt x="748" y="2124"/>
                  </a:cubicBezTo>
                  <a:cubicBezTo>
                    <a:pt x="820" y="2124"/>
                    <a:pt x="893" y="2100"/>
                    <a:pt x="953" y="2049"/>
                  </a:cubicBezTo>
                  <a:lnTo>
                    <a:pt x="1429" y="1668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8"/>
            <p:cNvSpPr/>
            <p:nvPr/>
          </p:nvSpPr>
          <p:spPr>
            <a:xfrm>
              <a:off x="6540992" y="3092634"/>
              <a:ext cx="16310" cy="17130"/>
            </a:xfrm>
            <a:custGeom>
              <a:rect b="b" l="l" r="r" t="t"/>
              <a:pathLst>
                <a:path extrusionOk="0" h="501" w="477">
                  <a:moveTo>
                    <a:pt x="1" y="0"/>
                  </a:moveTo>
                  <a:lnTo>
                    <a:pt x="239" y="50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8"/>
            <p:cNvSpPr/>
            <p:nvPr/>
          </p:nvSpPr>
          <p:spPr>
            <a:xfrm>
              <a:off x="6556481" y="3086103"/>
              <a:ext cx="48861" cy="72625"/>
            </a:xfrm>
            <a:custGeom>
              <a:rect b="b" l="l" r="r" t="t"/>
              <a:pathLst>
                <a:path extrusionOk="0" h="2124" w="1429">
                  <a:moveTo>
                    <a:pt x="834" y="1"/>
                  </a:moveTo>
                  <a:lnTo>
                    <a:pt x="0" y="1668"/>
                  </a:lnTo>
                  <a:lnTo>
                    <a:pt x="476" y="2049"/>
                  </a:lnTo>
                  <a:cubicBezTo>
                    <a:pt x="537" y="2100"/>
                    <a:pt x="610" y="2124"/>
                    <a:pt x="682" y="2124"/>
                  </a:cubicBezTo>
                  <a:cubicBezTo>
                    <a:pt x="808" y="2124"/>
                    <a:pt x="931" y="2051"/>
                    <a:pt x="976" y="1929"/>
                  </a:cubicBezTo>
                  <a:lnTo>
                    <a:pt x="1405" y="810"/>
                  </a:lnTo>
                  <a:cubicBezTo>
                    <a:pt x="1429" y="691"/>
                    <a:pt x="1405" y="572"/>
                    <a:pt x="1310" y="477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8"/>
            <p:cNvSpPr/>
            <p:nvPr/>
          </p:nvSpPr>
          <p:spPr>
            <a:xfrm>
              <a:off x="6408325" y="3104020"/>
              <a:ext cx="131060" cy="130376"/>
            </a:xfrm>
            <a:custGeom>
              <a:rect b="b" l="l" r="r" t="t"/>
              <a:pathLst>
                <a:path extrusionOk="0" h="3813" w="3833">
                  <a:moveTo>
                    <a:pt x="1809" y="0"/>
                  </a:moveTo>
                  <a:cubicBezTo>
                    <a:pt x="808" y="0"/>
                    <a:pt x="23" y="786"/>
                    <a:pt x="23" y="1787"/>
                  </a:cubicBezTo>
                  <a:lnTo>
                    <a:pt x="23" y="3501"/>
                  </a:lnTo>
                  <a:cubicBezTo>
                    <a:pt x="0" y="3657"/>
                    <a:pt x="145" y="3813"/>
                    <a:pt x="300" y="3813"/>
                  </a:cubicBezTo>
                  <a:cubicBezTo>
                    <a:pt x="311" y="3813"/>
                    <a:pt x="321" y="3812"/>
                    <a:pt x="332" y="3811"/>
                  </a:cubicBezTo>
                  <a:lnTo>
                    <a:pt x="3833" y="3811"/>
                  </a:lnTo>
                  <a:lnTo>
                    <a:pt x="3833" y="2048"/>
                  </a:lnTo>
                  <a:cubicBezTo>
                    <a:pt x="3642" y="2168"/>
                    <a:pt x="3452" y="2239"/>
                    <a:pt x="3238" y="2239"/>
                  </a:cubicBezTo>
                  <a:cubicBezTo>
                    <a:pt x="2833" y="2239"/>
                    <a:pt x="2475" y="1977"/>
                    <a:pt x="2333" y="1620"/>
                  </a:cubicBezTo>
                  <a:lnTo>
                    <a:pt x="1928" y="501"/>
                  </a:lnTo>
                  <a:cubicBezTo>
                    <a:pt x="1856" y="334"/>
                    <a:pt x="1832" y="167"/>
                    <a:pt x="1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8"/>
            <p:cNvSpPr/>
            <p:nvPr/>
          </p:nvSpPr>
          <p:spPr>
            <a:xfrm>
              <a:off x="6558909" y="3103199"/>
              <a:ext cx="129487" cy="131128"/>
            </a:xfrm>
            <a:custGeom>
              <a:rect b="b" l="l" r="r" t="t"/>
              <a:pathLst>
                <a:path extrusionOk="0" h="3835" w="3787">
                  <a:moveTo>
                    <a:pt x="1977" y="1"/>
                  </a:moveTo>
                  <a:lnTo>
                    <a:pt x="2025" y="24"/>
                  </a:lnTo>
                  <a:lnTo>
                    <a:pt x="1953" y="24"/>
                  </a:lnTo>
                  <a:cubicBezTo>
                    <a:pt x="1977" y="191"/>
                    <a:pt x="1977" y="358"/>
                    <a:pt x="1906" y="525"/>
                  </a:cubicBezTo>
                  <a:lnTo>
                    <a:pt x="1501" y="1644"/>
                  </a:lnTo>
                  <a:cubicBezTo>
                    <a:pt x="1358" y="2001"/>
                    <a:pt x="1001" y="2263"/>
                    <a:pt x="596" y="2263"/>
                  </a:cubicBezTo>
                  <a:cubicBezTo>
                    <a:pt x="381" y="2263"/>
                    <a:pt x="167" y="2192"/>
                    <a:pt x="0" y="2049"/>
                  </a:cubicBezTo>
                  <a:lnTo>
                    <a:pt x="0" y="3835"/>
                  </a:lnTo>
                  <a:lnTo>
                    <a:pt x="3454" y="3835"/>
                  </a:lnTo>
                  <a:cubicBezTo>
                    <a:pt x="3644" y="3835"/>
                    <a:pt x="3787" y="3692"/>
                    <a:pt x="3763" y="3501"/>
                  </a:cubicBezTo>
                  <a:lnTo>
                    <a:pt x="3763" y="1787"/>
                  </a:lnTo>
                  <a:cubicBezTo>
                    <a:pt x="3763" y="810"/>
                    <a:pt x="2977" y="1"/>
                    <a:pt x="1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p18"/>
          <p:cNvGrpSpPr/>
          <p:nvPr/>
        </p:nvGrpSpPr>
        <p:grpSpPr>
          <a:xfrm>
            <a:off x="7167794" y="2701738"/>
            <a:ext cx="367227" cy="366612"/>
            <a:chOff x="7158269" y="2867784"/>
            <a:chExt cx="367227" cy="366612"/>
          </a:xfrm>
        </p:grpSpPr>
        <p:sp>
          <p:nvSpPr>
            <p:cNvPr id="1379" name="Google Shape;1379;p18"/>
            <p:cNvSpPr/>
            <p:nvPr/>
          </p:nvSpPr>
          <p:spPr>
            <a:xfrm>
              <a:off x="7158269" y="2867784"/>
              <a:ext cx="367227" cy="366612"/>
            </a:xfrm>
            <a:custGeom>
              <a:rect b="b" l="l" r="r" t="t"/>
              <a:pathLst>
                <a:path extrusionOk="0" h="10722" w="10740">
                  <a:moveTo>
                    <a:pt x="8001" y="622"/>
                  </a:moveTo>
                  <a:lnTo>
                    <a:pt x="8001" y="1242"/>
                  </a:lnTo>
                  <a:lnTo>
                    <a:pt x="1594" y="1242"/>
                  </a:lnTo>
                  <a:cubicBezTo>
                    <a:pt x="1428" y="1242"/>
                    <a:pt x="1285" y="1384"/>
                    <a:pt x="1285" y="1551"/>
                  </a:cubicBezTo>
                  <a:lnTo>
                    <a:pt x="1285" y="5552"/>
                  </a:lnTo>
                  <a:cubicBezTo>
                    <a:pt x="1309" y="5743"/>
                    <a:pt x="1458" y="5838"/>
                    <a:pt x="1603" y="5838"/>
                  </a:cubicBezTo>
                  <a:cubicBezTo>
                    <a:pt x="1749" y="5838"/>
                    <a:pt x="1892" y="5743"/>
                    <a:pt x="1904" y="5552"/>
                  </a:cubicBezTo>
                  <a:lnTo>
                    <a:pt x="1904" y="1885"/>
                  </a:lnTo>
                  <a:lnTo>
                    <a:pt x="3619" y="1885"/>
                  </a:lnTo>
                  <a:lnTo>
                    <a:pt x="3619" y="2504"/>
                  </a:lnTo>
                  <a:lnTo>
                    <a:pt x="2857" y="2504"/>
                  </a:lnTo>
                  <a:cubicBezTo>
                    <a:pt x="2690" y="2504"/>
                    <a:pt x="2547" y="2647"/>
                    <a:pt x="2547" y="2813"/>
                  </a:cubicBezTo>
                  <a:lnTo>
                    <a:pt x="2547" y="7886"/>
                  </a:lnTo>
                  <a:cubicBezTo>
                    <a:pt x="2547" y="8053"/>
                    <a:pt x="2690" y="8195"/>
                    <a:pt x="2857" y="8195"/>
                  </a:cubicBezTo>
                  <a:lnTo>
                    <a:pt x="6334" y="8195"/>
                  </a:lnTo>
                  <a:lnTo>
                    <a:pt x="6334" y="8815"/>
                  </a:lnTo>
                  <a:lnTo>
                    <a:pt x="1904" y="8815"/>
                  </a:lnTo>
                  <a:lnTo>
                    <a:pt x="1904" y="6838"/>
                  </a:lnTo>
                  <a:cubicBezTo>
                    <a:pt x="1928" y="6612"/>
                    <a:pt x="1755" y="6499"/>
                    <a:pt x="1583" y="6499"/>
                  </a:cubicBezTo>
                  <a:cubicBezTo>
                    <a:pt x="1410" y="6499"/>
                    <a:pt x="1237" y="6612"/>
                    <a:pt x="1261" y="6838"/>
                  </a:cubicBezTo>
                  <a:lnTo>
                    <a:pt x="1261" y="7552"/>
                  </a:lnTo>
                  <a:lnTo>
                    <a:pt x="642" y="7552"/>
                  </a:lnTo>
                  <a:lnTo>
                    <a:pt x="642" y="622"/>
                  </a:lnTo>
                  <a:close/>
                  <a:moveTo>
                    <a:pt x="291" y="1"/>
                  </a:moveTo>
                  <a:cubicBezTo>
                    <a:pt x="122" y="1"/>
                    <a:pt x="1" y="136"/>
                    <a:pt x="23" y="313"/>
                  </a:cubicBezTo>
                  <a:lnTo>
                    <a:pt x="23" y="10410"/>
                  </a:lnTo>
                  <a:cubicBezTo>
                    <a:pt x="0" y="10566"/>
                    <a:pt x="124" y="10722"/>
                    <a:pt x="296" y="10722"/>
                  </a:cubicBezTo>
                  <a:cubicBezTo>
                    <a:pt x="308" y="10722"/>
                    <a:pt x="320" y="10721"/>
                    <a:pt x="332" y="10720"/>
                  </a:cubicBezTo>
                  <a:lnTo>
                    <a:pt x="4119" y="10720"/>
                  </a:lnTo>
                  <a:cubicBezTo>
                    <a:pt x="4133" y="10721"/>
                    <a:pt x="4148" y="10722"/>
                    <a:pt x="4161" y="10722"/>
                  </a:cubicBezTo>
                  <a:cubicBezTo>
                    <a:pt x="4557" y="10722"/>
                    <a:pt x="4557" y="10098"/>
                    <a:pt x="4161" y="10098"/>
                  </a:cubicBezTo>
                  <a:cubicBezTo>
                    <a:pt x="4148" y="10098"/>
                    <a:pt x="4133" y="10099"/>
                    <a:pt x="4119" y="10101"/>
                  </a:cubicBezTo>
                  <a:lnTo>
                    <a:pt x="642" y="10101"/>
                  </a:lnTo>
                  <a:lnTo>
                    <a:pt x="642" y="8195"/>
                  </a:lnTo>
                  <a:lnTo>
                    <a:pt x="1261" y="8195"/>
                  </a:lnTo>
                  <a:lnTo>
                    <a:pt x="1261" y="9148"/>
                  </a:lnTo>
                  <a:cubicBezTo>
                    <a:pt x="1261" y="9315"/>
                    <a:pt x="1404" y="9458"/>
                    <a:pt x="1571" y="9458"/>
                  </a:cubicBezTo>
                  <a:lnTo>
                    <a:pt x="9144" y="9458"/>
                  </a:lnTo>
                  <a:cubicBezTo>
                    <a:pt x="9310" y="9458"/>
                    <a:pt x="9453" y="9315"/>
                    <a:pt x="9453" y="9148"/>
                  </a:cubicBezTo>
                  <a:lnTo>
                    <a:pt x="9453" y="4719"/>
                  </a:lnTo>
                  <a:cubicBezTo>
                    <a:pt x="9477" y="4492"/>
                    <a:pt x="9304" y="4379"/>
                    <a:pt x="9132" y="4379"/>
                  </a:cubicBezTo>
                  <a:cubicBezTo>
                    <a:pt x="8959" y="4379"/>
                    <a:pt x="8786" y="4492"/>
                    <a:pt x="8810" y="4719"/>
                  </a:cubicBezTo>
                  <a:lnTo>
                    <a:pt x="8810" y="8815"/>
                  </a:lnTo>
                  <a:lnTo>
                    <a:pt x="6905" y="8815"/>
                  </a:lnTo>
                  <a:lnTo>
                    <a:pt x="6905" y="8195"/>
                  </a:lnTo>
                  <a:lnTo>
                    <a:pt x="7882" y="8195"/>
                  </a:lnTo>
                  <a:cubicBezTo>
                    <a:pt x="8048" y="8195"/>
                    <a:pt x="8191" y="8053"/>
                    <a:pt x="8191" y="7886"/>
                  </a:cubicBezTo>
                  <a:lnTo>
                    <a:pt x="8191" y="2813"/>
                  </a:lnTo>
                  <a:cubicBezTo>
                    <a:pt x="8191" y="2647"/>
                    <a:pt x="8048" y="2504"/>
                    <a:pt x="7882" y="2504"/>
                  </a:cubicBezTo>
                  <a:lnTo>
                    <a:pt x="6191" y="2504"/>
                  </a:lnTo>
                  <a:cubicBezTo>
                    <a:pt x="5810" y="2551"/>
                    <a:pt x="5810" y="3099"/>
                    <a:pt x="6191" y="3147"/>
                  </a:cubicBezTo>
                  <a:lnTo>
                    <a:pt x="7572" y="3147"/>
                  </a:lnTo>
                  <a:lnTo>
                    <a:pt x="7572" y="7576"/>
                  </a:lnTo>
                  <a:lnTo>
                    <a:pt x="6905" y="7576"/>
                  </a:lnTo>
                  <a:lnTo>
                    <a:pt x="6905" y="7457"/>
                  </a:lnTo>
                  <a:cubicBezTo>
                    <a:pt x="6905" y="7052"/>
                    <a:pt x="6738" y="6624"/>
                    <a:pt x="6429" y="6338"/>
                  </a:cubicBezTo>
                  <a:cubicBezTo>
                    <a:pt x="6143" y="6671"/>
                    <a:pt x="5744" y="6838"/>
                    <a:pt x="5345" y="6838"/>
                  </a:cubicBezTo>
                  <a:cubicBezTo>
                    <a:pt x="4946" y="6838"/>
                    <a:pt x="4547" y="6671"/>
                    <a:pt x="4262" y="6338"/>
                  </a:cubicBezTo>
                  <a:cubicBezTo>
                    <a:pt x="3952" y="6624"/>
                    <a:pt x="3762" y="7028"/>
                    <a:pt x="3785" y="7457"/>
                  </a:cubicBezTo>
                  <a:lnTo>
                    <a:pt x="3785" y="7576"/>
                  </a:lnTo>
                  <a:lnTo>
                    <a:pt x="3119" y="7576"/>
                  </a:lnTo>
                  <a:lnTo>
                    <a:pt x="3119" y="3147"/>
                  </a:lnTo>
                  <a:lnTo>
                    <a:pt x="4905" y="3147"/>
                  </a:lnTo>
                  <a:cubicBezTo>
                    <a:pt x="4920" y="3148"/>
                    <a:pt x="4934" y="3149"/>
                    <a:pt x="4948" y="3149"/>
                  </a:cubicBezTo>
                  <a:cubicBezTo>
                    <a:pt x="5367" y="3149"/>
                    <a:pt x="5367" y="2502"/>
                    <a:pt x="4948" y="2502"/>
                  </a:cubicBezTo>
                  <a:cubicBezTo>
                    <a:pt x="4934" y="2502"/>
                    <a:pt x="4920" y="2502"/>
                    <a:pt x="4905" y="2504"/>
                  </a:cubicBezTo>
                  <a:lnTo>
                    <a:pt x="4214" y="2504"/>
                  </a:lnTo>
                  <a:lnTo>
                    <a:pt x="4214" y="1885"/>
                  </a:lnTo>
                  <a:lnTo>
                    <a:pt x="8834" y="1885"/>
                  </a:lnTo>
                  <a:lnTo>
                    <a:pt x="8834" y="3456"/>
                  </a:lnTo>
                  <a:cubicBezTo>
                    <a:pt x="8858" y="3647"/>
                    <a:pt x="9007" y="3742"/>
                    <a:pt x="9156" y="3742"/>
                  </a:cubicBezTo>
                  <a:cubicBezTo>
                    <a:pt x="9304" y="3742"/>
                    <a:pt x="9453" y="3647"/>
                    <a:pt x="9477" y="3456"/>
                  </a:cubicBezTo>
                  <a:lnTo>
                    <a:pt x="9477" y="1575"/>
                  </a:lnTo>
                  <a:cubicBezTo>
                    <a:pt x="9477" y="1408"/>
                    <a:pt x="9334" y="1265"/>
                    <a:pt x="9167" y="1265"/>
                  </a:cubicBezTo>
                  <a:lnTo>
                    <a:pt x="8620" y="1265"/>
                  </a:lnTo>
                  <a:lnTo>
                    <a:pt x="8620" y="646"/>
                  </a:lnTo>
                  <a:lnTo>
                    <a:pt x="10120" y="646"/>
                  </a:lnTo>
                  <a:lnTo>
                    <a:pt x="10120" y="10101"/>
                  </a:lnTo>
                  <a:lnTo>
                    <a:pt x="5381" y="10101"/>
                  </a:lnTo>
                  <a:cubicBezTo>
                    <a:pt x="5366" y="10099"/>
                    <a:pt x="5351" y="10098"/>
                    <a:pt x="5336" y="10098"/>
                  </a:cubicBezTo>
                  <a:cubicBezTo>
                    <a:pt x="4920" y="10098"/>
                    <a:pt x="4920" y="10722"/>
                    <a:pt x="5336" y="10722"/>
                  </a:cubicBezTo>
                  <a:cubicBezTo>
                    <a:pt x="5351" y="10722"/>
                    <a:pt x="5366" y="10721"/>
                    <a:pt x="5381" y="10720"/>
                  </a:cubicBezTo>
                  <a:lnTo>
                    <a:pt x="10406" y="10720"/>
                  </a:lnTo>
                  <a:cubicBezTo>
                    <a:pt x="10596" y="10720"/>
                    <a:pt x="10739" y="10601"/>
                    <a:pt x="10739" y="10410"/>
                  </a:cubicBezTo>
                  <a:lnTo>
                    <a:pt x="10739" y="313"/>
                  </a:lnTo>
                  <a:cubicBezTo>
                    <a:pt x="10739" y="146"/>
                    <a:pt x="10596" y="3"/>
                    <a:pt x="10406" y="3"/>
                  </a:cubicBezTo>
                  <a:lnTo>
                    <a:pt x="332" y="3"/>
                  </a:lnTo>
                  <a:cubicBezTo>
                    <a:pt x="318" y="2"/>
                    <a:pt x="305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8"/>
            <p:cNvSpPr/>
            <p:nvPr/>
          </p:nvSpPr>
          <p:spPr>
            <a:xfrm>
              <a:off x="7315384" y="3012008"/>
              <a:ext cx="53751" cy="68419"/>
            </a:xfrm>
            <a:custGeom>
              <a:rect b="b" l="l" r="r" t="t"/>
              <a:pathLst>
                <a:path extrusionOk="0" h="2001" w="1572">
                  <a:moveTo>
                    <a:pt x="786" y="0"/>
                  </a:moveTo>
                  <a:cubicBezTo>
                    <a:pt x="393" y="0"/>
                    <a:pt x="0" y="262"/>
                    <a:pt x="0" y="786"/>
                  </a:cubicBezTo>
                  <a:lnTo>
                    <a:pt x="0" y="1215"/>
                  </a:lnTo>
                  <a:cubicBezTo>
                    <a:pt x="0" y="1739"/>
                    <a:pt x="393" y="2001"/>
                    <a:pt x="786" y="2001"/>
                  </a:cubicBezTo>
                  <a:cubicBezTo>
                    <a:pt x="1179" y="2001"/>
                    <a:pt x="1572" y="1739"/>
                    <a:pt x="1572" y="1215"/>
                  </a:cubicBezTo>
                  <a:lnTo>
                    <a:pt x="1572" y="786"/>
                  </a:lnTo>
                  <a:cubicBezTo>
                    <a:pt x="1572" y="262"/>
                    <a:pt x="1179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1" name="Google Shape;1381;p18"/>
          <p:cNvGrpSpPr/>
          <p:nvPr/>
        </p:nvGrpSpPr>
        <p:grpSpPr>
          <a:xfrm>
            <a:off x="7968045" y="2701806"/>
            <a:ext cx="366475" cy="366475"/>
            <a:chOff x="7953758" y="2867852"/>
            <a:chExt cx="366475" cy="366475"/>
          </a:xfrm>
        </p:grpSpPr>
        <p:sp>
          <p:nvSpPr>
            <p:cNvPr id="1382" name="Google Shape;1382;p18"/>
            <p:cNvSpPr/>
            <p:nvPr/>
          </p:nvSpPr>
          <p:spPr>
            <a:xfrm>
              <a:off x="8050898" y="2867852"/>
              <a:ext cx="150447" cy="128598"/>
            </a:xfrm>
            <a:custGeom>
              <a:rect b="b" l="l" r="r" t="t"/>
              <a:pathLst>
                <a:path extrusionOk="0" h="3761" w="4400">
                  <a:moveTo>
                    <a:pt x="3161" y="1031"/>
                  </a:moveTo>
                  <a:cubicBezTo>
                    <a:pt x="3238" y="1031"/>
                    <a:pt x="3316" y="1061"/>
                    <a:pt x="3375" y="1121"/>
                  </a:cubicBezTo>
                  <a:cubicBezTo>
                    <a:pt x="3494" y="1263"/>
                    <a:pt x="3494" y="1454"/>
                    <a:pt x="3375" y="1573"/>
                  </a:cubicBezTo>
                  <a:lnTo>
                    <a:pt x="2351" y="2621"/>
                  </a:lnTo>
                  <a:cubicBezTo>
                    <a:pt x="2292" y="2680"/>
                    <a:pt x="2208" y="2710"/>
                    <a:pt x="2125" y="2710"/>
                  </a:cubicBezTo>
                  <a:cubicBezTo>
                    <a:pt x="2042" y="2710"/>
                    <a:pt x="1958" y="2680"/>
                    <a:pt x="1899" y="2621"/>
                  </a:cubicBezTo>
                  <a:lnTo>
                    <a:pt x="1470" y="2168"/>
                  </a:lnTo>
                  <a:cubicBezTo>
                    <a:pt x="1230" y="1947"/>
                    <a:pt x="1448" y="1625"/>
                    <a:pt x="1692" y="1625"/>
                  </a:cubicBezTo>
                  <a:cubicBezTo>
                    <a:pt x="1762" y="1625"/>
                    <a:pt x="1835" y="1652"/>
                    <a:pt x="1899" y="1716"/>
                  </a:cubicBezTo>
                  <a:lnTo>
                    <a:pt x="2137" y="1954"/>
                  </a:lnTo>
                  <a:lnTo>
                    <a:pt x="2947" y="1121"/>
                  </a:lnTo>
                  <a:cubicBezTo>
                    <a:pt x="3006" y="1061"/>
                    <a:pt x="3084" y="1031"/>
                    <a:pt x="3161" y="1031"/>
                  </a:cubicBezTo>
                  <a:close/>
                  <a:moveTo>
                    <a:pt x="2561" y="1"/>
                  </a:moveTo>
                  <a:cubicBezTo>
                    <a:pt x="2546" y="1"/>
                    <a:pt x="2532" y="1"/>
                    <a:pt x="2518" y="1"/>
                  </a:cubicBezTo>
                  <a:cubicBezTo>
                    <a:pt x="2508" y="1"/>
                    <a:pt x="2499" y="1"/>
                    <a:pt x="2489" y="1"/>
                  </a:cubicBezTo>
                  <a:cubicBezTo>
                    <a:pt x="841" y="1"/>
                    <a:pt x="0" y="2032"/>
                    <a:pt x="1184" y="3216"/>
                  </a:cubicBezTo>
                  <a:cubicBezTo>
                    <a:pt x="1568" y="3592"/>
                    <a:pt x="2037" y="3760"/>
                    <a:pt x="2498" y="3760"/>
                  </a:cubicBezTo>
                  <a:cubicBezTo>
                    <a:pt x="3468" y="3760"/>
                    <a:pt x="4399" y="3013"/>
                    <a:pt x="4399" y="1883"/>
                  </a:cubicBezTo>
                  <a:cubicBezTo>
                    <a:pt x="4399" y="849"/>
                    <a:pt x="3588" y="1"/>
                    <a:pt x="2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8"/>
            <p:cNvSpPr/>
            <p:nvPr/>
          </p:nvSpPr>
          <p:spPr>
            <a:xfrm>
              <a:off x="7953758" y="3018504"/>
              <a:ext cx="31799" cy="157217"/>
            </a:xfrm>
            <a:custGeom>
              <a:rect b="b" l="l" r="r" t="t"/>
              <a:pathLst>
                <a:path extrusionOk="0" h="4598" w="930">
                  <a:moveTo>
                    <a:pt x="310" y="1"/>
                  </a:moveTo>
                  <a:cubicBezTo>
                    <a:pt x="144" y="1"/>
                    <a:pt x="1" y="144"/>
                    <a:pt x="24" y="311"/>
                  </a:cubicBezTo>
                  <a:lnTo>
                    <a:pt x="24" y="4288"/>
                  </a:lnTo>
                  <a:cubicBezTo>
                    <a:pt x="24" y="4454"/>
                    <a:pt x="144" y="4597"/>
                    <a:pt x="310" y="4597"/>
                  </a:cubicBezTo>
                  <a:lnTo>
                    <a:pt x="620" y="4597"/>
                  </a:lnTo>
                  <a:cubicBezTo>
                    <a:pt x="787" y="4597"/>
                    <a:pt x="929" y="4454"/>
                    <a:pt x="929" y="4288"/>
                  </a:cubicBezTo>
                  <a:lnTo>
                    <a:pt x="929" y="311"/>
                  </a:lnTo>
                  <a:cubicBezTo>
                    <a:pt x="929" y="144"/>
                    <a:pt x="810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8"/>
            <p:cNvSpPr/>
            <p:nvPr/>
          </p:nvSpPr>
          <p:spPr>
            <a:xfrm>
              <a:off x="8288434" y="3018504"/>
              <a:ext cx="31799" cy="157217"/>
            </a:xfrm>
            <a:custGeom>
              <a:rect b="b" l="l" r="r" t="t"/>
              <a:pathLst>
                <a:path extrusionOk="0" h="4598" w="930">
                  <a:moveTo>
                    <a:pt x="310" y="1"/>
                  </a:moveTo>
                  <a:cubicBezTo>
                    <a:pt x="143" y="1"/>
                    <a:pt x="0" y="144"/>
                    <a:pt x="24" y="311"/>
                  </a:cubicBezTo>
                  <a:lnTo>
                    <a:pt x="24" y="4288"/>
                  </a:lnTo>
                  <a:cubicBezTo>
                    <a:pt x="24" y="4454"/>
                    <a:pt x="143" y="4597"/>
                    <a:pt x="310" y="4597"/>
                  </a:cubicBezTo>
                  <a:lnTo>
                    <a:pt x="643" y="4597"/>
                  </a:lnTo>
                  <a:cubicBezTo>
                    <a:pt x="810" y="4597"/>
                    <a:pt x="929" y="4454"/>
                    <a:pt x="929" y="4288"/>
                  </a:cubicBezTo>
                  <a:lnTo>
                    <a:pt x="929" y="311"/>
                  </a:lnTo>
                  <a:cubicBezTo>
                    <a:pt x="929" y="144"/>
                    <a:pt x="810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8"/>
            <p:cNvSpPr/>
            <p:nvPr/>
          </p:nvSpPr>
          <p:spPr>
            <a:xfrm>
              <a:off x="8006824" y="3033173"/>
              <a:ext cx="218935" cy="201154"/>
            </a:xfrm>
            <a:custGeom>
              <a:rect b="b" l="l" r="r" t="t"/>
              <a:pathLst>
                <a:path extrusionOk="0" h="5883" w="6403">
                  <a:moveTo>
                    <a:pt x="20" y="1"/>
                  </a:moveTo>
                  <a:lnTo>
                    <a:pt x="20" y="3620"/>
                  </a:lnTo>
                  <a:lnTo>
                    <a:pt x="2616" y="5573"/>
                  </a:lnTo>
                  <a:cubicBezTo>
                    <a:pt x="2878" y="5787"/>
                    <a:pt x="3212" y="5883"/>
                    <a:pt x="3569" y="5883"/>
                  </a:cubicBezTo>
                  <a:cubicBezTo>
                    <a:pt x="3735" y="5883"/>
                    <a:pt x="3902" y="5859"/>
                    <a:pt x="4069" y="5787"/>
                  </a:cubicBezTo>
                  <a:lnTo>
                    <a:pt x="5569" y="5168"/>
                  </a:lnTo>
                  <a:lnTo>
                    <a:pt x="5974" y="4906"/>
                  </a:lnTo>
                  <a:cubicBezTo>
                    <a:pt x="6165" y="4787"/>
                    <a:pt x="6284" y="4621"/>
                    <a:pt x="6331" y="4406"/>
                  </a:cubicBezTo>
                  <a:cubicBezTo>
                    <a:pt x="6403" y="4097"/>
                    <a:pt x="6307" y="3787"/>
                    <a:pt x="6093" y="3573"/>
                  </a:cubicBezTo>
                  <a:lnTo>
                    <a:pt x="4617" y="1930"/>
                  </a:lnTo>
                  <a:cubicBezTo>
                    <a:pt x="4540" y="1837"/>
                    <a:pt x="4423" y="1785"/>
                    <a:pt x="4305" y="1785"/>
                  </a:cubicBezTo>
                  <a:cubicBezTo>
                    <a:pt x="4241" y="1785"/>
                    <a:pt x="4176" y="1801"/>
                    <a:pt x="4117" y="1834"/>
                  </a:cubicBezTo>
                  <a:lnTo>
                    <a:pt x="2735" y="2573"/>
                  </a:lnTo>
                  <a:cubicBezTo>
                    <a:pt x="2493" y="2702"/>
                    <a:pt x="2258" y="2759"/>
                    <a:pt x="2038" y="2759"/>
                  </a:cubicBezTo>
                  <a:cubicBezTo>
                    <a:pt x="764" y="2759"/>
                    <a:pt x="0" y="847"/>
                    <a:pt x="1402" y="96"/>
                  </a:cubicBezTo>
                  <a:lnTo>
                    <a:pt x="15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8"/>
            <p:cNvSpPr/>
            <p:nvPr/>
          </p:nvSpPr>
          <p:spPr>
            <a:xfrm>
              <a:off x="8039170" y="3032352"/>
              <a:ext cx="228132" cy="132769"/>
            </a:xfrm>
            <a:custGeom>
              <a:rect b="b" l="l" r="r" t="t"/>
              <a:pathLst>
                <a:path extrusionOk="0" h="3883" w="6672">
                  <a:moveTo>
                    <a:pt x="6671" y="1"/>
                  </a:moveTo>
                  <a:lnTo>
                    <a:pt x="2027" y="25"/>
                  </a:lnTo>
                  <a:cubicBezTo>
                    <a:pt x="1980" y="25"/>
                    <a:pt x="1908" y="25"/>
                    <a:pt x="1885" y="48"/>
                  </a:cubicBezTo>
                  <a:lnTo>
                    <a:pt x="789" y="668"/>
                  </a:lnTo>
                  <a:cubicBezTo>
                    <a:pt x="1" y="1092"/>
                    <a:pt x="413" y="2134"/>
                    <a:pt x="1124" y="2134"/>
                  </a:cubicBezTo>
                  <a:cubicBezTo>
                    <a:pt x="1251" y="2134"/>
                    <a:pt x="1387" y="2101"/>
                    <a:pt x="1527" y="2025"/>
                  </a:cubicBezTo>
                  <a:lnTo>
                    <a:pt x="2742" y="1382"/>
                  </a:lnTo>
                  <a:cubicBezTo>
                    <a:pt x="2928" y="1285"/>
                    <a:pt x="3133" y="1237"/>
                    <a:pt x="3337" y="1237"/>
                  </a:cubicBezTo>
                  <a:cubicBezTo>
                    <a:pt x="3683" y="1237"/>
                    <a:pt x="4026" y="1374"/>
                    <a:pt x="4266" y="1644"/>
                  </a:cubicBezTo>
                  <a:lnTo>
                    <a:pt x="5623" y="3168"/>
                  </a:lnTo>
                  <a:cubicBezTo>
                    <a:pt x="5814" y="3359"/>
                    <a:pt x="5933" y="3621"/>
                    <a:pt x="6004" y="3883"/>
                  </a:cubicBezTo>
                  <a:cubicBezTo>
                    <a:pt x="6219" y="3835"/>
                    <a:pt x="6457" y="3740"/>
                    <a:pt x="6671" y="3621"/>
                  </a:cubicBezTo>
                  <a:lnTo>
                    <a:pt x="66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7" name="Google Shape;1387;p18"/>
          <p:cNvGrpSpPr/>
          <p:nvPr/>
        </p:nvGrpSpPr>
        <p:grpSpPr>
          <a:xfrm>
            <a:off x="832583" y="3226533"/>
            <a:ext cx="320862" cy="350165"/>
            <a:chOff x="851633" y="3466358"/>
            <a:chExt cx="320862" cy="350165"/>
          </a:xfrm>
        </p:grpSpPr>
        <p:sp>
          <p:nvSpPr>
            <p:cNvPr id="1388" name="Google Shape;1388;p18"/>
            <p:cNvSpPr/>
            <p:nvPr/>
          </p:nvSpPr>
          <p:spPr>
            <a:xfrm>
              <a:off x="996575" y="3577107"/>
              <a:ext cx="30978" cy="26089"/>
            </a:xfrm>
            <a:custGeom>
              <a:rect b="b" l="l" r="r" t="t"/>
              <a:pathLst>
                <a:path extrusionOk="0" h="763" w="906">
                  <a:moveTo>
                    <a:pt x="453" y="1"/>
                  </a:moveTo>
                  <a:lnTo>
                    <a:pt x="1" y="453"/>
                  </a:lnTo>
                  <a:lnTo>
                    <a:pt x="96" y="763"/>
                  </a:lnTo>
                  <a:lnTo>
                    <a:pt x="810" y="763"/>
                  </a:lnTo>
                  <a:lnTo>
                    <a:pt x="906" y="45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8"/>
            <p:cNvSpPr/>
            <p:nvPr/>
          </p:nvSpPr>
          <p:spPr>
            <a:xfrm>
              <a:off x="980300" y="3623506"/>
              <a:ext cx="63530" cy="192230"/>
            </a:xfrm>
            <a:custGeom>
              <a:rect b="b" l="l" r="r" t="t"/>
              <a:pathLst>
                <a:path extrusionOk="0" h="5622" w="1858">
                  <a:moveTo>
                    <a:pt x="596" y="1"/>
                  </a:moveTo>
                  <a:lnTo>
                    <a:pt x="0" y="5621"/>
                  </a:lnTo>
                  <a:lnTo>
                    <a:pt x="1858" y="5621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8"/>
            <p:cNvSpPr/>
            <p:nvPr/>
          </p:nvSpPr>
          <p:spPr>
            <a:xfrm>
              <a:off x="851633" y="3507081"/>
              <a:ext cx="130342" cy="309442"/>
            </a:xfrm>
            <a:custGeom>
              <a:rect b="b" l="l" r="r" t="t"/>
              <a:pathLst>
                <a:path extrusionOk="0" h="9050" w="3812">
                  <a:moveTo>
                    <a:pt x="1358" y="1"/>
                  </a:moveTo>
                  <a:cubicBezTo>
                    <a:pt x="620" y="24"/>
                    <a:pt x="1" y="620"/>
                    <a:pt x="1" y="1382"/>
                  </a:cubicBezTo>
                  <a:lnTo>
                    <a:pt x="1" y="8740"/>
                  </a:lnTo>
                  <a:cubicBezTo>
                    <a:pt x="1" y="8907"/>
                    <a:pt x="144" y="9050"/>
                    <a:pt x="310" y="9050"/>
                  </a:cubicBezTo>
                  <a:lnTo>
                    <a:pt x="3168" y="9050"/>
                  </a:lnTo>
                  <a:lnTo>
                    <a:pt x="3811" y="3120"/>
                  </a:lnTo>
                  <a:lnTo>
                    <a:pt x="3716" y="2834"/>
                  </a:lnTo>
                  <a:lnTo>
                    <a:pt x="3549" y="2834"/>
                  </a:lnTo>
                  <a:cubicBezTo>
                    <a:pt x="3239" y="2834"/>
                    <a:pt x="2954" y="2692"/>
                    <a:pt x="2811" y="2430"/>
                  </a:cubicBezTo>
                  <a:lnTo>
                    <a:pt x="1525" y="501"/>
                  </a:lnTo>
                  <a:cubicBezTo>
                    <a:pt x="1406" y="358"/>
                    <a:pt x="1358" y="191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8"/>
            <p:cNvSpPr/>
            <p:nvPr/>
          </p:nvSpPr>
          <p:spPr>
            <a:xfrm>
              <a:off x="1043009" y="3507081"/>
              <a:ext cx="129487" cy="308656"/>
            </a:xfrm>
            <a:custGeom>
              <a:rect b="b" l="l" r="r" t="t"/>
              <a:pathLst>
                <a:path extrusionOk="0" h="9027" w="3787">
                  <a:moveTo>
                    <a:pt x="2405" y="3597"/>
                  </a:moveTo>
                  <a:cubicBezTo>
                    <a:pt x="2786" y="3597"/>
                    <a:pt x="2786" y="4192"/>
                    <a:pt x="2405" y="4192"/>
                  </a:cubicBezTo>
                  <a:lnTo>
                    <a:pt x="1215" y="4192"/>
                  </a:lnTo>
                  <a:cubicBezTo>
                    <a:pt x="810" y="4192"/>
                    <a:pt x="810" y="3597"/>
                    <a:pt x="1215" y="3597"/>
                  </a:cubicBezTo>
                  <a:close/>
                  <a:moveTo>
                    <a:pt x="2429" y="1"/>
                  </a:moveTo>
                  <a:cubicBezTo>
                    <a:pt x="2429" y="167"/>
                    <a:pt x="2382" y="358"/>
                    <a:pt x="2286" y="501"/>
                  </a:cubicBezTo>
                  <a:lnTo>
                    <a:pt x="1000" y="2430"/>
                  </a:lnTo>
                  <a:cubicBezTo>
                    <a:pt x="834" y="2692"/>
                    <a:pt x="548" y="2834"/>
                    <a:pt x="238" y="2834"/>
                  </a:cubicBezTo>
                  <a:cubicBezTo>
                    <a:pt x="191" y="2834"/>
                    <a:pt x="143" y="2834"/>
                    <a:pt x="72" y="2811"/>
                  </a:cubicBezTo>
                  <a:lnTo>
                    <a:pt x="0" y="3120"/>
                  </a:lnTo>
                  <a:lnTo>
                    <a:pt x="619" y="9026"/>
                  </a:lnTo>
                  <a:lnTo>
                    <a:pt x="3501" y="9026"/>
                  </a:lnTo>
                  <a:cubicBezTo>
                    <a:pt x="3668" y="9026"/>
                    <a:pt x="3787" y="8883"/>
                    <a:pt x="3787" y="8740"/>
                  </a:cubicBezTo>
                  <a:lnTo>
                    <a:pt x="3787" y="1358"/>
                  </a:lnTo>
                  <a:cubicBezTo>
                    <a:pt x="3787" y="620"/>
                    <a:pt x="3191" y="1"/>
                    <a:pt x="2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8"/>
            <p:cNvSpPr/>
            <p:nvPr/>
          </p:nvSpPr>
          <p:spPr>
            <a:xfrm>
              <a:off x="957493" y="3466358"/>
              <a:ext cx="109963" cy="65992"/>
            </a:xfrm>
            <a:custGeom>
              <a:rect b="b" l="l" r="r" t="t"/>
              <a:pathLst>
                <a:path extrusionOk="0" h="1930" w="3216">
                  <a:moveTo>
                    <a:pt x="1" y="1"/>
                  </a:moveTo>
                  <a:lnTo>
                    <a:pt x="1596" y="1930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918411" y="3475316"/>
              <a:ext cx="86336" cy="108288"/>
            </a:xfrm>
            <a:custGeom>
              <a:rect b="b" l="l" r="r" t="t"/>
              <a:pathLst>
                <a:path extrusionOk="0" h="3167" w="2525">
                  <a:moveTo>
                    <a:pt x="572" y="1"/>
                  </a:moveTo>
                  <a:lnTo>
                    <a:pt x="72" y="763"/>
                  </a:lnTo>
                  <a:cubicBezTo>
                    <a:pt x="1" y="858"/>
                    <a:pt x="1" y="1001"/>
                    <a:pt x="72" y="1096"/>
                  </a:cubicBezTo>
                  <a:lnTo>
                    <a:pt x="1358" y="3025"/>
                  </a:lnTo>
                  <a:cubicBezTo>
                    <a:pt x="1411" y="3118"/>
                    <a:pt x="1501" y="3167"/>
                    <a:pt x="1595" y="3167"/>
                  </a:cubicBezTo>
                  <a:cubicBezTo>
                    <a:pt x="1670" y="3167"/>
                    <a:pt x="1747" y="3136"/>
                    <a:pt x="1810" y="3073"/>
                  </a:cubicBezTo>
                  <a:lnTo>
                    <a:pt x="2525" y="2335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1019382" y="3475316"/>
              <a:ext cx="86336" cy="108288"/>
            </a:xfrm>
            <a:custGeom>
              <a:rect b="b" l="l" r="r" t="t"/>
              <a:pathLst>
                <a:path extrusionOk="0" h="3167" w="2525">
                  <a:moveTo>
                    <a:pt x="1953" y="1"/>
                  </a:moveTo>
                  <a:lnTo>
                    <a:pt x="1" y="2335"/>
                  </a:lnTo>
                  <a:lnTo>
                    <a:pt x="715" y="3073"/>
                  </a:lnTo>
                  <a:cubicBezTo>
                    <a:pt x="778" y="3136"/>
                    <a:pt x="855" y="3167"/>
                    <a:pt x="932" y="3167"/>
                  </a:cubicBezTo>
                  <a:cubicBezTo>
                    <a:pt x="1029" y="3167"/>
                    <a:pt x="1125" y="3118"/>
                    <a:pt x="1191" y="3025"/>
                  </a:cubicBezTo>
                  <a:lnTo>
                    <a:pt x="2477" y="1096"/>
                  </a:lnTo>
                  <a:cubicBezTo>
                    <a:pt x="2525" y="1001"/>
                    <a:pt x="2525" y="858"/>
                    <a:pt x="2477" y="763"/>
                  </a:cubicBezTo>
                  <a:lnTo>
                    <a:pt x="1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5" name="Google Shape;1395;p18"/>
          <p:cNvGrpSpPr/>
          <p:nvPr/>
        </p:nvGrpSpPr>
        <p:grpSpPr>
          <a:xfrm>
            <a:off x="1609276" y="3229532"/>
            <a:ext cx="364013" cy="335087"/>
            <a:chOff x="1623563" y="3474119"/>
            <a:chExt cx="364013" cy="335087"/>
          </a:xfrm>
        </p:grpSpPr>
        <p:sp>
          <p:nvSpPr>
            <p:cNvPr id="1396" name="Google Shape;1396;p18"/>
            <p:cNvSpPr/>
            <p:nvPr/>
          </p:nvSpPr>
          <p:spPr>
            <a:xfrm>
              <a:off x="1623563" y="3474119"/>
              <a:ext cx="364013" cy="163201"/>
            </a:xfrm>
            <a:custGeom>
              <a:rect b="b" l="l" r="r" t="t"/>
              <a:pathLst>
                <a:path extrusionOk="0" h="4773" w="10646">
                  <a:moveTo>
                    <a:pt x="2352" y="1550"/>
                  </a:moveTo>
                  <a:cubicBezTo>
                    <a:pt x="2781" y="1550"/>
                    <a:pt x="3192" y="1880"/>
                    <a:pt x="3192" y="2393"/>
                  </a:cubicBezTo>
                  <a:cubicBezTo>
                    <a:pt x="3192" y="2846"/>
                    <a:pt x="2811" y="3227"/>
                    <a:pt x="2358" y="3227"/>
                  </a:cubicBezTo>
                  <a:cubicBezTo>
                    <a:pt x="1620" y="3227"/>
                    <a:pt x="1239" y="2322"/>
                    <a:pt x="1763" y="1798"/>
                  </a:cubicBezTo>
                  <a:cubicBezTo>
                    <a:pt x="1934" y="1627"/>
                    <a:pt x="2145" y="1550"/>
                    <a:pt x="2352" y="1550"/>
                  </a:cubicBezTo>
                  <a:close/>
                  <a:moveTo>
                    <a:pt x="2427" y="1"/>
                  </a:moveTo>
                  <a:cubicBezTo>
                    <a:pt x="1216" y="1"/>
                    <a:pt x="1" y="865"/>
                    <a:pt x="1" y="2393"/>
                  </a:cubicBezTo>
                  <a:cubicBezTo>
                    <a:pt x="1" y="3916"/>
                    <a:pt x="1207" y="4772"/>
                    <a:pt x="2414" y="4772"/>
                  </a:cubicBezTo>
                  <a:cubicBezTo>
                    <a:pt x="3358" y="4772"/>
                    <a:pt x="4303" y="4248"/>
                    <a:pt x="4668" y="3108"/>
                  </a:cubicBezTo>
                  <a:lnTo>
                    <a:pt x="6859" y="3108"/>
                  </a:lnTo>
                  <a:lnTo>
                    <a:pt x="6859" y="4060"/>
                  </a:lnTo>
                  <a:cubicBezTo>
                    <a:pt x="6859" y="4263"/>
                    <a:pt x="7014" y="4364"/>
                    <a:pt x="7169" y="4364"/>
                  </a:cubicBezTo>
                  <a:cubicBezTo>
                    <a:pt x="7324" y="4364"/>
                    <a:pt x="7479" y="4263"/>
                    <a:pt x="7479" y="4060"/>
                  </a:cubicBezTo>
                  <a:lnTo>
                    <a:pt x="7479" y="3108"/>
                  </a:lnTo>
                  <a:lnTo>
                    <a:pt x="8098" y="3108"/>
                  </a:lnTo>
                  <a:lnTo>
                    <a:pt x="8098" y="3632"/>
                  </a:lnTo>
                  <a:cubicBezTo>
                    <a:pt x="8098" y="3846"/>
                    <a:pt x="8253" y="3953"/>
                    <a:pt x="8407" y="3953"/>
                  </a:cubicBezTo>
                  <a:cubicBezTo>
                    <a:pt x="8562" y="3953"/>
                    <a:pt x="8717" y="3846"/>
                    <a:pt x="8717" y="3632"/>
                  </a:cubicBezTo>
                  <a:lnTo>
                    <a:pt x="8717" y="3108"/>
                  </a:lnTo>
                  <a:lnTo>
                    <a:pt x="9360" y="3108"/>
                  </a:lnTo>
                  <a:lnTo>
                    <a:pt x="9360" y="4060"/>
                  </a:lnTo>
                  <a:cubicBezTo>
                    <a:pt x="9360" y="4263"/>
                    <a:pt x="9515" y="4364"/>
                    <a:pt x="9670" y="4364"/>
                  </a:cubicBezTo>
                  <a:cubicBezTo>
                    <a:pt x="9824" y="4364"/>
                    <a:pt x="9979" y="4263"/>
                    <a:pt x="9979" y="4060"/>
                  </a:cubicBezTo>
                  <a:lnTo>
                    <a:pt x="9979" y="3108"/>
                  </a:lnTo>
                  <a:lnTo>
                    <a:pt x="10336" y="3108"/>
                  </a:lnTo>
                  <a:cubicBezTo>
                    <a:pt x="10349" y="3110"/>
                    <a:pt x="10361" y="3110"/>
                    <a:pt x="10373" y="3110"/>
                  </a:cubicBezTo>
                  <a:cubicBezTo>
                    <a:pt x="10523" y="3110"/>
                    <a:pt x="10646" y="2975"/>
                    <a:pt x="10646" y="2798"/>
                  </a:cubicBezTo>
                  <a:lnTo>
                    <a:pt x="10646" y="1965"/>
                  </a:lnTo>
                  <a:cubicBezTo>
                    <a:pt x="10646" y="1798"/>
                    <a:pt x="10503" y="1655"/>
                    <a:pt x="10336" y="1655"/>
                  </a:cubicBezTo>
                  <a:lnTo>
                    <a:pt x="4668" y="1655"/>
                  </a:lnTo>
                  <a:cubicBezTo>
                    <a:pt x="4304" y="521"/>
                    <a:pt x="3367" y="1"/>
                    <a:pt x="2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1641480" y="3674009"/>
              <a:ext cx="325649" cy="135197"/>
            </a:xfrm>
            <a:custGeom>
              <a:rect b="b" l="l" r="r" t="t"/>
              <a:pathLst>
                <a:path extrusionOk="0" h="3954" w="9524">
                  <a:moveTo>
                    <a:pt x="3168" y="0"/>
                  </a:moveTo>
                  <a:cubicBezTo>
                    <a:pt x="2644" y="0"/>
                    <a:pt x="2120" y="215"/>
                    <a:pt x="1763" y="596"/>
                  </a:cubicBezTo>
                  <a:lnTo>
                    <a:pt x="167" y="2191"/>
                  </a:lnTo>
                  <a:cubicBezTo>
                    <a:pt x="1" y="2334"/>
                    <a:pt x="48" y="2596"/>
                    <a:pt x="239" y="2668"/>
                  </a:cubicBezTo>
                  <a:lnTo>
                    <a:pt x="2549" y="3906"/>
                  </a:lnTo>
                  <a:cubicBezTo>
                    <a:pt x="2597" y="3930"/>
                    <a:pt x="2644" y="3954"/>
                    <a:pt x="2692" y="3954"/>
                  </a:cubicBezTo>
                  <a:cubicBezTo>
                    <a:pt x="2787" y="3954"/>
                    <a:pt x="2859" y="3906"/>
                    <a:pt x="2906" y="3858"/>
                  </a:cubicBezTo>
                  <a:lnTo>
                    <a:pt x="3478" y="3287"/>
                  </a:lnTo>
                  <a:cubicBezTo>
                    <a:pt x="3573" y="3192"/>
                    <a:pt x="3716" y="3144"/>
                    <a:pt x="3859" y="3144"/>
                  </a:cubicBezTo>
                  <a:lnTo>
                    <a:pt x="6169" y="3144"/>
                  </a:lnTo>
                  <a:cubicBezTo>
                    <a:pt x="6431" y="3144"/>
                    <a:pt x="6716" y="3073"/>
                    <a:pt x="6955" y="2930"/>
                  </a:cubicBezTo>
                  <a:lnTo>
                    <a:pt x="9050" y="1715"/>
                  </a:lnTo>
                  <a:cubicBezTo>
                    <a:pt x="9241" y="1596"/>
                    <a:pt x="9384" y="1406"/>
                    <a:pt x="9431" y="1167"/>
                  </a:cubicBezTo>
                  <a:cubicBezTo>
                    <a:pt x="9524" y="650"/>
                    <a:pt x="9114" y="218"/>
                    <a:pt x="8647" y="218"/>
                  </a:cubicBezTo>
                  <a:cubicBezTo>
                    <a:pt x="8513" y="218"/>
                    <a:pt x="8374" y="254"/>
                    <a:pt x="8241" y="334"/>
                  </a:cubicBezTo>
                  <a:lnTo>
                    <a:pt x="8264" y="310"/>
                  </a:lnTo>
                  <a:lnTo>
                    <a:pt x="6550" y="1286"/>
                  </a:lnTo>
                  <a:cubicBezTo>
                    <a:pt x="6335" y="1834"/>
                    <a:pt x="5812" y="2191"/>
                    <a:pt x="5240" y="2191"/>
                  </a:cubicBezTo>
                  <a:lnTo>
                    <a:pt x="4025" y="2191"/>
                  </a:lnTo>
                  <a:cubicBezTo>
                    <a:pt x="3621" y="2191"/>
                    <a:pt x="3621" y="1548"/>
                    <a:pt x="4025" y="1548"/>
                  </a:cubicBezTo>
                  <a:lnTo>
                    <a:pt x="5240" y="1548"/>
                  </a:lnTo>
                  <a:cubicBezTo>
                    <a:pt x="6288" y="1548"/>
                    <a:pt x="6288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8" name="Google Shape;1398;p18"/>
          <p:cNvGrpSpPr/>
          <p:nvPr/>
        </p:nvGrpSpPr>
        <p:grpSpPr>
          <a:xfrm>
            <a:off x="2401584" y="3215274"/>
            <a:ext cx="368082" cy="361551"/>
            <a:chOff x="2415872" y="3459861"/>
            <a:chExt cx="368082" cy="361551"/>
          </a:xfrm>
        </p:grpSpPr>
        <p:sp>
          <p:nvSpPr>
            <p:cNvPr id="1399" name="Google Shape;1399;p18"/>
            <p:cNvSpPr/>
            <p:nvPr/>
          </p:nvSpPr>
          <p:spPr>
            <a:xfrm>
              <a:off x="2415872" y="3643885"/>
              <a:ext cx="368082" cy="177527"/>
            </a:xfrm>
            <a:custGeom>
              <a:rect b="b" l="l" r="r" t="t"/>
              <a:pathLst>
                <a:path extrusionOk="0" h="5192" w="10765">
                  <a:moveTo>
                    <a:pt x="5097" y="0"/>
                  </a:moveTo>
                  <a:lnTo>
                    <a:pt x="5097" y="881"/>
                  </a:lnTo>
                  <a:cubicBezTo>
                    <a:pt x="5049" y="834"/>
                    <a:pt x="4978" y="762"/>
                    <a:pt x="4930" y="715"/>
                  </a:cubicBezTo>
                  <a:cubicBezTo>
                    <a:pt x="4573" y="381"/>
                    <a:pt x="4120" y="191"/>
                    <a:pt x="3620" y="167"/>
                  </a:cubicBezTo>
                  <a:cubicBezTo>
                    <a:pt x="3608" y="166"/>
                    <a:pt x="3596" y="165"/>
                    <a:pt x="3584" y="165"/>
                  </a:cubicBezTo>
                  <a:cubicBezTo>
                    <a:pt x="3409" y="165"/>
                    <a:pt x="3264" y="322"/>
                    <a:pt x="3287" y="500"/>
                  </a:cubicBezTo>
                  <a:cubicBezTo>
                    <a:pt x="3287" y="1501"/>
                    <a:pt x="4096" y="2310"/>
                    <a:pt x="5073" y="2334"/>
                  </a:cubicBezTo>
                  <a:lnTo>
                    <a:pt x="5073" y="3334"/>
                  </a:lnTo>
                  <a:cubicBezTo>
                    <a:pt x="3739" y="3382"/>
                    <a:pt x="2453" y="3811"/>
                    <a:pt x="1358" y="4573"/>
                  </a:cubicBezTo>
                  <a:lnTo>
                    <a:pt x="405" y="4573"/>
                  </a:lnTo>
                  <a:cubicBezTo>
                    <a:pt x="0" y="4573"/>
                    <a:pt x="0" y="5192"/>
                    <a:pt x="405" y="5192"/>
                  </a:cubicBezTo>
                  <a:lnTo>
                    <a:pt x="10360" y="5192"/>
                  </a:lnTo>
                  <a:cubicBezTo>
                    <a:pt x="10764" y="5192"/>
                    <a:pt x="10764" y="4573"/>
                    <a:pt x="10360" y="4573"/>
                  </a:cubicBezTo>
                  <a:lnTo>
                    <a:pt x="9407" y="4573"/>
                  </a:lnTo>
                  <a:cubicBezTo>
                    <a:pt x="8312" y="3811"/>
                    <a:pt x="7026" y="3382"/>
                    <a:pt x="5692" y="3358"/>
                  </a:cubicBezTo>
                  <a:lnTo>
                    <a:pt x="5692" y="2763"/>
                  </a:lnTo>
                  <a:cubicBezTo>
                    <a:pt x="6668" y="2715"/>
                    <a:pt x="7454" y="1905"/>
                    <a:pt x="7478" y="905"/>
                  </a:cubicBezTo>
                  <a:cubicBezTo>
                    <a:pt x="7500" y="727"/>
                    <a:pt x="7356" y="570"/>
                    <a:pt x="7162" y="570"/>
                  </a:cubicBezTo>
                  <a:cubicBezTo>
                    <a:pt x="7148" y="570"/>
                    <a:pt x="7135" y="570"/>
                    <a:pt x="7121" y="572"/>
                  </a:cubicBezTo>
                  <a:cubicBezTo>
                    <a:pt x="6645" y="596"/>
                    <a:pt x="6192" y="786"/>
                    <a:pt x="5835" y="1120"/>
                  </a:cubicBezTo>
                  <a:cubicBezTo>
                    <a:pt x="5763" y="1167"/>
                    <a:pt x="5716" y="1239"/>
                    <a:pt x="5668" y="1286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2568131" y="3481847"/>
              <a:ext cx="63564" cy="119708"/>
            </a:xfrm>
            <a:custGeom>
              <a:rect b="b" l="l" r="r" t="t"/>
              <a:pathLst>
                <a:path extrusionOk="0" h="3501" w="1859">
                  <a:moveTo>
                    <a:pt x="929" y="0"/>
                  </a:moveTo>
                  <a:cubicBezTo>
                    <a:pt x="406" y="0"/>
                    <a:pt x="1" y="786"/>
                    <a:pt x="1" y="1739"/>
                  </a:cubicBezTo>
                  <a:cubicBezTo>
                    <a:pt x="1" y="2715"/>
                    <a:pt x="406" y="3501"/>
                    <a:pt x="929" y="3501"/>
                  </a:cubicBezTo>
                  <a:cubicBezTo>
                    <a:pt x="1453" y="3501"/>
                    <a:pt x="1858" y="2715"/>
                    <a:pt x="1858" y="1739"/>
                  </a:cubicBezTo>
                  <a:cubicBezTo>
                    <a:pt x="1858" y="786"/>
                    <a:pt x="1453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2455774" y="3459861"/>
              <a:ext cx="144156" cy="162893"/>
            </a:xfrm>
            <a:custGeom>
              <a:rect b="b" l="l" r="r" t="t"/>
              <a:pathLst>
                <a:path extrusionOk="0" h="4764" w="4216">
                  <a:moveTo>
                    <a:pt x="1739" y="2096"/>
                  </a:moveTo>
                  <a:cubicBezTo>
                    <a:pt x="2001" y="2096"/>
                    <a:pt x="2144" y="2406"/>
                    <a:pt x="1953" y="2596"/>
                  </a:cubicBezTo>
                  <a:cubicBezTo>
                    <a:pt x="1892" y="2657"/>
                    <a:pt x="1820" y="2684"/>
                    <a:pt x="1749" y="2684"/>
                  </a:cubicBezTo>
                  <a:cubicBezTo>
                    <a:pt x="1597" y="2684"/>
                    <a:pt x="1453" y="2560"/>
                    <a:pt x="1453" y="2382"/>
                  </a:cubicBezTo>
                  <a:cubicBezTo>
                    <a:pt x="1453" y="2215"/>
                    <a:pt x="1572" y="2096"/>
                    <a:pt x="1739" y="2096"/>
                  </a:cubicBezTo>
                  <a:close/>
                  <a:moveTo>
                    <a:pt x="1548" y="0"/>
                  </a:moveTo>
                  <a:cubicBezTo>
                    <a:pt x="1524" y="858"/>
                    <a:pt x="834" y="1548"/>
                    <a:pt x="0" y="1548"/>
                  </a:cubicBezTo>
                  <a:lnTo>
                    <a:pt x="0" y="3215"/>
                  </a:lnTo>
                  <a:cubicBezTo>
                    <a:pt x="834" y="3215"/>
                    <a:pt x="1524" y="3906"/>
                    <a:pt x="1548" y="4763"/>
                  </a:cubicBezTo>
                  <a:lnTo>
                    <a:pt x="4215" y="4763"/>
                  </a:lnTo>
                  <a:cubicBezTo>
                    <a:pt x="3358" y="4763"/>
                    <a:pt x="2667" y="3715"/>
                    <a:pt x="2667" y="2382"/>
                  </a:cubicBezTo>
                  <a:cubicBezTo>
                    <a:pt x="2667" y="1048"/>
                    <a:pt x="3358" y="0"/>
                    <a:pt x="4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2455774" y="3459861"/>
              <a:ext cx="31799" cy="31799"/>
            </a:xfrm>
            <a:custGeom>
              <a:rect b="b" l="l" r="r" t="t"/>
              <a:pathLst>
                <a:path extrusionOk="0" h="930" w="930">
                  <a:moveTo>
                    <a:pt x="929" y="0"/>
                  </a:moveTo>
                  <a:lnTo>
                    <a:pt x="905" y="24"/>
                  </a:lnTo>
                  <a:lnTo>
                    <a:pt x="286" y="24"/>
                  </a:lnTo>
                  <a:cubicBezTo>
                    <a:pt x="119" y="24"/>
                    <a:pt x="0" y="143"/>
                    <a:pt x="0" y="310"/>
                  </a:cubicBezTo>
                  <a:lnTo>
                    <a:pt x="0" y="929"/>
                  </a:lnTo>
                  <a:cubicBezTo>
                    <a:pt x="500" y="929"/>
                    <a:pt x="929" y="524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2454954" y="3590955"/>
              <a:ext cx="31799" cy="31799"/>
            </a:xfrm>
            <a:custGeom>
              <a:rect b="b" l="l" r="r" t="t"/>
              <a:pathLst>
                <a:path extrusionOk="0" h="930" w="930">
                  <a:moveTo>
                    <a:pt x="0" y="0"/>
                  </a:moveTo>
                  <a:lnTo>
                    <a:pt x="0" y="620"/>
                  </a:lnTo>
                  <a:cubicBezTo>
                    <a:pt x="0" y="786"/>
                    <a:pt x="143" y="929"/>
                    <a:pt x="310" y="929"/>
                  </a:cubicBezTo>
                  <a:lnTo>
                    <a:pt x="929" y="929"/>
                  </a:lnTo>
                  <a:cubicBezTo>
                    <a:pt x="929" y="405"/>
                    <a:pt x="524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2713073" y="3460682"/>
              <a:ext cx="31799" cy="31765"/>
            </a:xfrm>
            <a:custGeom>
              <a:rect b="b" l="l" r="r" t="t"/>
              <a:pathLst>
                <a:path extrusionOk="0" h="929" w="930">
                  <a:moveTo>
                    <a:pt x="1" y="0"/>
                  </a:moveTo>
                  <a:cubicBezTo>
                    <a:pt x="1" y="524"/>
                    <a:pt x="429" y="929"/>
                    <a:pt x="929" y="929"/>
                  </a:cubicBezTo>
                  <a:lnTo>
                    <a:pt x="929" y="310"/>
                  </a:lnTo>
                  <a:cubicBezTo>
                    <a:pt x="929" y="143"/>
                    <a:pt x="787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2599896" y="3460682"/>
              <a:ext cx="144976" cy="162072"/>
            </a:xfrm>
            <a:custGeom>
              <a:rect b="b" l="l" r="r" t="t"/>
              <a:pathLst>
                <a:path extrusionOk="0" h="4740" w="4240">
                  <a:moveTo>
                    <a:pt x="2477" y="2072"/>
                  </a:moveTo>
                  <a:cubicBezTo>
                    <a:pt x="2739" y="2072"/>
                    <a:pt x="2882" y="2382"/>
                    <a:pt x="2691" y="2572"/>
                  </a:cubicBezTo>
                  <a:cubicBezTo>
                    <a:pt x="2631" y="2633"/>
                    <a:pt x="2558" y="2660"/>
                    <a:pt x="2487" y="2660"/>
                  </a:cubicBezTo>
                  <a:cubicBezTo>
                    <a:pt x="2335" y="2660"/>
                    <a:pt x="2191" y="2536"/>
                    <a:pt x="2191" y="2358"/>
                  </a:cubicBezTo>
                  <a:cubicBezTo>
                    <a:pt x="2191" y="2191"/>
                    <a:pt x="2310" y="2072"/>
                    <a:pt x="2477" y="2072"/>
                  </a:cubicBezTo>
                  <a:close/>
                  <a:moveTo>
                    <a:pt x="0" y="0"/>
                  </a:moveTo>
                  <a:cubicBezTo>
                    <a:pt x="879" y="0"/>
                    <a:pt x="1544" y="1042"/>
                    <a:pt x="1548" y="2370"/>
                  </a:cubicBezTo>
                  <a:lnTo>
                    <a:pt x="1548" y="2370"/>
                  </a:lnTo>
                  <a:cubicBezTo>
                    <a:pt x="1544" y="3698"/>
                    <a:pt x="879" y="4739"/>
                    <a:pt x="0" y="4739"/>
                  </a:cubicBezTo>
                  <a:lnTo>
                    <a:pt x="2691" y="4739"/>
                  </a:lnTo>
                  <a:cubicBezTo>
                    <a:pt x="2691" y="3882"/>
                    <a:pt x="3382" y="3191"/>
                    <a:pt x="4239" y="3191"/>
                  </a:cubicBezTo>
                  <a:lnTo>
                    <a:pt x="4239" y="1548"/>
                  </a:lnTo>
                  <a:cubicBezTo>
                    <a:pt x="3382" y="1548"/>
                    <a:pt x="2691" y="857"/>
                    <a:pt x="2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2712252" y="3591776"/>
              <a:ext cx="31799" cy="31765"/>
            </a:xfrm>
            <a:custGeom>
              <a:rect b="b" l="l" r="r" t="t"/>
              <a:pathLst>
                <a:path extrusionOk="0" h="929" w="930">
                  <a:moveTo>
                    <a:pt x="930" y="0"/>
                  </a:moveTo>
                  <a:cubicBezTo>
                    <a:pt x="429" y="0"/>
                    <a:pt x="1" y="405"/>
                    <a:pt x="1" y="929"/>
                  </a:cubicBezTo>
                  <a:lnTo>
                    <a:pt x="644" y="905"/>
                  </a:lnTo>
                  <a:cubicBezTo>
                    <a:pt x="811" y="905"/>
                    <a:pt x="930" y="762"/>
                    <a:pt x="930" y="619"/>
                  </a:cubicBezTo>
                  <a:lnTo>
                    <a:pt x="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7" name="Google Shape;1407;p18"/>
          <p:cNvGrpSpPr/>
          <p:nvPr/>
        </p:nvGrpSpPr>
        <p:grpSpPr>
          <a:xfrm>
            <a:off x="3166197" y="3212812"/>
            <a:ext cx="397385" cy="367296"/>
            <a:chOff x="3180485" y="3457399"/>
            <a:chExt cx="397385" cy="367296"/>
          </a:xfrm>
        </p:grpSpPr>
        <p:sp>
          <p:nvSpPr>
            <p:cNvPr id="1408" name="Google Shape;1408;p18"/>
            <p:cNvSpPr/>
            <p:nvPr/>
          </p:nvSpPr>
          <p:spPr>
            <a:xfrm>
              <a:off x="3426397" y="3457399"/>
              <a:ext cx="151473" cy="367296"/>
            </a:xfrm>
            <a:custGeom>
              <a:rect b="b" l="l" r="r" t="t"/>
              <a:pathLst>
                <a:path extrusionOk="0" h="10742" w="4430">
                  <a:moveTo>
                    <a:pt x="2215" y="1"/>
                  </a:moveTo>
                  <a:cubicBezTo>
                    <a:pt x="2120" y="1"/>
                    <a:pt x="2024" y="48"/>
                    <a:pt x="1953" y="144"/>
                  </a:cubicBezTo>
                  <a:lnTo>
                    <a:pt x="72" y="2692"/>
                  </a:lnTo>
                  <a:cubicBezTo>
                    <a:pt x="0" y="2811"/>
                    <a:pt x="0" y="2954"/>
                    <a:pt x="72" y="3073"/>
                  </a:cubicBezTo>
                  <a:cubicBezTo>
                    <a:pt x="143" y="3144"/>
                    <a:pt x="238" y="3192"/>
                    <a:pt x="334" y="3192"/>
                  </a:cubicBezTo>
                  <a:lnTo>
                    <a:pt x="1167" y="3192"/>
                  </a:lnTo>
                  <a:lnTo>
                    <a:pt x="1167" y="10741"/>
                  </a:lnTo>
                  <a:lnTo>
                    <a:pt x="2953" y="10741"/>
                  </a:lnTo>
                  <a:cubicBezTo>
                    <a:pt x="3120" y="10741"/>
                    <a:pt x="3263" y="10598"/>
                    <a:pt x="3263" y="10408"/>
                  </a:cubicBezTo>
                  <a:lnTo>
                    <a:pt x="3263" y="3192"/>
                  </a:lnTo>
                  <a:lnTo>
                    <a:pt x="4072" y="3192"/>
                  </a:lnTo>
                  <a:cubicBezTo>
                    <a:pt x="4191" y="3192"/>
                    <a:pt x="4287" y="3144"/>
                    <a:pt x="4334" y="3073"/>
                  </a:cubicBezTo>
                  <a:cubicBezTo>
                    <a:pt x="4430" y="2954"/>
                    <a:pt x="4430" y="2811"/>
                    <a:pt x="4334" y="2692"/>
                  </a:cubicBezTo>
                  <a:lnTo>
                    <a:pt x="2453" y="144"/>
                  </a:lnTo>
                  <a:cubicBezTo>
                    <a:pt x="2405" y="48"/>
                    <a:pt x="2310" y="1"/>
                    <a:pt x="2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3406018" y="3602341"/>
              <a:ext cx="39116" cy="222354"/>
            </a:xfrm>
            <a:custGeom>
              <a:rect b="b" l="l" r="r" t="t"/>
              <a:pathLst>
                <a:path extrusionOk="0" h="6503" w="1144">
                  <a:moveTo>
                    <a:pt x="334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6502"/>
                  </a:lnTo>
                  <a:lnTo>
                    <a:pt x="1144" y="6502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3346592" y="3645492"/>
              <a:ext cx="38296" cy="179203"/>
            </a:xfrm>
            <a:custGeom>
              <a:rect b="b" l="l" r="r" t="t"/>
              <a:pathLst>
                <a:path extrusionOk="0" h="5241" w="1120">
                  <a:moveTo>
                    <a:pt x="310" y="1"/>
                  </a:moveTo>
                  <a:cubicBezTo>
                    <a:pt x="119" y="1"/>
                    <a:pt x="0" y="144"/>
                    <a:pt x="0" y="311"/>
                  </a:cubicBezTo>
                  <a:lnTo>
                    <a:pt x="0" y="5240"/>
                  </a:lnTo>
                  <a:lnTo>
                    <a:pt x="1120" y="5240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3286345" y="3688575"/>
              <a:ext cx="38296" cy="136120"/>
            </a:xfrm>
            <a:custGeom>
              <a:rect b="b" l="l" r="r" t="t"/>
              <a:pathLst>
                <a:path extrusionOk="0" h="3981" w="1120">
                  <a:moveTo>
                    <a:pt x="273" y="1"/>
                  </a:moveTo>
                  <a:cubicBezTo>
                    <a:pt x="123" y="1"/>
                    <a:pt x="0" y="136"/>
                    <a:pt x="0" y="313"/>
                  </a:cubicBezTo>
                  <a:lnTo>
                    <a:pt x="0" y="3980"/>
                  </a:lnTo>
                  <a:lnTo>
                    <a:pt x="1119" y="3980"/>
                  </a:lnTo>
                  <a:lnTo>
                    <a:pt x="1119" y="3"/>
                  </a:lnTo>
                  <a:lnTo>
                    <a:pt x="310" y="3"/>
                  </a:lnTo>
                  <a:cubicBezTo>
                    <a:pt x="297" y="1"/>
                    <a:pt x="285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3226063" y="3731008"/>
              <a:ext cx="39116" cy="93687"/>
            </a:xfrm>
            <a:custGeom>
              <a:rect b="b" l="l" r="r" t="t"/>
              <a:pathLst>
                <a:path extrusionOk="0" h="2740" w="1144"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2406"/>
                  </a:lnTo>
                  <a:cubicBezTo>
                    <a:pt x="1" y="2572"/>
                    <a:pt x="144" y="2739"/>
                    <a:pt x="334" y="2739"/>
                  </a:cubicBezTo>
                  <a:lnTo>
                    <a:pt x="1144" y="2739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3306689" y="3554301"/>
              <a:ext cx="8172" cy="22841"/>
            </a:xfrm>
            <a:custGeom>
              <a:rect b="b" l="l" r="r" t="t"/>
              <a:pathLst>
                <a:path extrusionOk="0" h="668" w="239">
                  <a:moveTo>
                    <a:pt x="0" y="1"/>
                  </a:moveTo>
                  <a:lnTo>
                    <a:pt x="0" y="668"/>
                  </a:lnTo>
                  <a:cubicBezTo>
                    <a:pt x="119" y="596"/>
                    <a:pt x="191" y="501"/>
                    <a:pt x="215" y="358"/>
                  </a:cubicBezTo>
                  <a:cubicBezTo>
                    <a:pt x="239" y="215"/>
                    <a:pt x="143" y="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3287952" y="3516860"/>
              <a:ext cx="4924" cy="15489"/>
            </a:xfrm>
            <a:custGeom>
              <a:rect b="b" l="l" r="r" t="t"/>
              <a:pathLst>
                <a:path extrusionOk="0" h="453" w="144">
                  <a:moveTo>
                    <a:pt x="144" y="0"/>
                  </a:moveTo>
                  <a:cubicBezTo>
                    <a:pt x="72" y="48"/>
                    <a:pt x="24" y="119"/>
                    <a:pt x="24" y="191"/>
                  </a:cubicBezTo>
                  <a:cubicBezTo>
                    <a:pt x="1" y="262"/>
                    <a:pt x="24" y="358"/>
                    <a:pt x="72" y="405"/>
                  </a:cubicBezTo>
                  <a:lnTo>
                    <a:pt x="144" y="45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3180485" y="3458220"/>
              <a:ext cx="209292" cy="178587"/>
            </a:xfrm>
            <a:custGeom>
              <a:rect b="b" l="l" r="r" t="t"/>
              <a:pathLst>
                <a:path extrusionOk="0" h="5223" w="6121">
                  <a:moveTo>
                    <a:pt x="3489" y="929"/>
                  </a:moveTo>
                  <a:cubicBezTo>
                    <a:pt x="3590" y="929"/>
                    <a:pt x="3691" y="1001"/>
                    <a:pt x="3691" y="1144"/>
                  </a:cubicBezTo>
                  <a:lnTo>
                    <a:pt x="3691" y="1239"/>
                  </a:lnTo>
                  <a:cubicBezTo>
                    <a:pt x="3858" y="1263"/>
                    <a:pt x="4001" y="1334"/>
                    <a:pt x="4120" y="1453"/>
                  </a:cubicBezTo>
                  <a:cubicBezTo>
                    <a:pt x="4215" y="1606"/>
                    <a:pt x="4082" y="1773"/>
                    <a:pt x="3927" y="1773"/>
                  </a:cubicBezTo>
                  <a:cubicBezTo>
                    <a:pt x="3889" y="1773"/>
                    <a:pt x="3849" y="1763"/>
                    <a:pt x="3810" y="1739"/>
                  </a:cubicBezTo>
                  <a:cubicBezTo>
                    <a:pt x="3787" y="1715"/>
                    <a:pt x="3763" y="1691"/>
                    <a:pt x="3715" y="1668"/>
                  </a:cubicBezTo>
                  <a:lnTo>
                    <a:pt x="3715" y="2382"/>
                  </a:lnTo>
                  <a:lnTo>
                    <a:pt x="3834" y="2406"/>
                  </a:lnTo>
                  <a:cubicBezTo>
                    <a:pt x="4192" y="2525"/>
                    <a:pt x="4406" y="2882"/>
                    <a:pt x="4334" y="3263"/>
                  </a:cubicBezTo>
                  <a:lnTo>
                    <a:pt x="4311" y="3239"/>
                  </a:lnTo>
                  <a:cubicBezTo>
                    <a:pt x="4263" y="3573"/>
                    <a:pt x="4001" y="3835"/>
                    <a:pt x="3691" y="3930"/>
                  </a:cubicBezTo>
                  <a:lnTo>
                    <a:pt x="3691" y="4073"/>
                  </a:lnTo>
                  <a:cubicBezTo>
                    <a:pt x="3691" y="4216"/>
                    <a:pt x="3590" y="4287"/>
                    <a:pt x="3489" y="4287"/>
                  </a:cubicBezTo>
                  <a:cubicBezTo>
                    <a:pt x="3388" y="4287"/>
                    <a:pt x="3287" y="4216"/>
                    <a:pt x="3287" y="4073"/>
                  </a:cubicBezTo>
                  <a:lnTo>
                    <a:pt x="3287" y="3930"/>
                  </a:lnTo>
                  <a:cubicBezTo>
                    <a:pt x="3096" y="3930"/>
                    <a:pt x="2906" y="3859"/>
                    <a:pt x="2763" y="3763"/>
                  </a:cubicBezTo>
                  <a:cubicBezTo>
                    <a:pt x="2667" y="3692"/>
                    <a:pt x="2644" y="3549"/>
                    <a:pt x="2715" y="3454"/>
                  </a:cubicBezTo>
                  <a:cubicBezTo>
                    <a:pt x="2744" y="3396"/>
                    <a:pt x="2808" y="3365"/>
                    <a:pt x="2875" y="3365"/>
                  </a:cubicBezTo>
                  <a:cubicBezTo>
                    <a:pt x="2918" y="3365"/>
                    <a:pt x="2963" y="3378"/>
                    <a:pt x="3001" y="3406"/>
                  </a:cubicBezTo>
                  <a:cubicBezTo>
                    <a:pt x="3096" y="3454"/>
                    <a:pt x="3191" y="3501"/>
                    <a:pt x="3287" y="3525"/>
                  </a:cubicBezTo>
                  <a:lnTo>
                    <a:pt x="3287" y="2620"/>
                  </a:lnTo>
                  <a:cubicBezTo>
                    <a:pt x="3167" y="2573"/>
                    <a:pt x="3072" y="2501"/>
                    <a:pt x="2977" y="2430"/>
                  </a:cubicBezTo>
                  <a:cubicBezTo>
                    <a:pt x="2786" y="2287"/>
                    <a:pt x="2715" y="2049"/>
                    <a:pt x="2763" y="1811"/>
                  </a:cubicBezTo>
                  <a:cubicBezTo>
                    <a:pt x="2810" y="1549"/>
                    <a:pt x="3001" y="1334"/>
                    <a:pt x="3239" y="1263"/>
                  </a:cubicBezTo>
                  <a:lnTo>
                    <a:pt x="3287" y="1263"/>
                  </a:lnTo>
                  <a:lnTo>
                    <a:pt x="3287" y="1144"/>
                  </a:lnTo>
                  <a:cubicBezTo>
                    <a:pt x="3287" y="1001"/>
                    <a:pt x="3388" y="929"/>
                    <a:pt x="3489" y="929"/>
                  </a:cubicBezTo>
                  <a:close/>
                  <a:moveTo>
                    <a:pt x="3501" y="1"/>
                  </a:moveTo>
                  <a:cubicBezTo>
                    <a:pt x="1167" y="1"/>
                    <a:pt x="0" y="2811"/>
                    <a:pt x="1643" y="4454"/>
                  </a:cubicBezTo>
                  <a:cubicBezTo>
                    <a:pt x="2174" y="4984"/>
                    <a:pt x="2828" y="5222"/>
                    <a:pt x="3472" y="5222"/>
                  </a:cubicBezTo>
                  <a:cubicBezTo>
                    <a:pt x="4821" y="5222"/>
                    <a:pt x="6120" y="4177"/>
                    <a:pt x="6120" y="2596"/>
                  </a:cubicBezTo>
                  <a:cubicBezTo>
                    <a:pt x="6120" y="1168"/>
                    <a:pt x="4954" y="1"/>
                    <a:pt x="3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6" name="Google Shape;1416;p18"/>
          <p:cNvGrpSpPr/>
          <p:nvPr/>
        </p:nvGrpSpPr>
        <p:grpSpPr>
          <a:xfrm>
            <a:off x="3989162" y="3213632"/>
            <a:ext cx="368048" cy="365655"/>
            <a:chOff x="3993924" y="3458220"/>
            <a:chExt cx="368048" cy="365655"/>
          </a:xfrm>
        </p:grpSpPr>
        <p:sp>
          <p:nvSpPr>
            <p:cNvPr id="1417" name="Google Shape;1417;p18"/>
            <p:cNvSpPr/>
            <p:nvPr/>
          </p:nvSpPr>
          <p:spPr>
            <a:xfrm>
              <a:off x="4203216" y="3458220"/>
              <a:ext cx="158004" cy="99398"/>
            </a:xfrm>
            <a:custGeom>
              <a:rect b="b" l="l" r="r" t="t"/>
              <a:pathLst>
                <a:path extrusionOk="0" h="2907" w="4621">
                  <a:moveTo>
                    <a:pt x="429" y="1"/>
                  </a:moveTo>
                  <a:cubicBezTo>
                    <a:pt x="191" y="1"/>
                    <a:pt x="0" y="167"/>
                    <a:pt x="0" y="406"/>
                  </a:cubicBezTo>
                  <a:lnTo>
                    <a:pt x="0" y="2501"/>
                  </a:lnTo>
                  <a:cubicBezTo>
                    <a:pt x="0" y="2716"/>
                    <a:pt x="191" y="2906"/>
                    <a:pt x="429" y="2906"/>
                  </a:cubicBezTo>
                  <a:lnTo>
                    <a:pt x="4191" y="2906"/>
                  </a:lnTo>
                  <a:cubicBezTo>
                    <a:pt x="4430" y="2906"/>
                    <a:pt x="4596" y="2716"/>
                    <a:pt x="4620" y="2501"/>
                  </a:cubicBezTo>
                  <a:lnTo>
                    <a:pt x="4620" y="406"/>
                  </a:lnTo>
                  <a:cubicBezTo>
                    <a:pt x="4596" y="167"/>
                    <a:pt x="4430" y="1"/>
                    <a:pt x="4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4085150" y="3712270"/>
              <a:ext cx="43185" cy="21199"/>
            </a:xfrm>
            <a:custGeom>
              <a:rect b="b" l="l" r="r" t="t"/>
              <a:pathLst>
                <a:path extrusionOk="0" h="620" w="1263">
                  <a:moveTo>
                    <a:pt x="0" y="1"/>
                  </a:moveTo>
                  <a:lnTo>
                    <a:pt x="0" y="215"/>
                  </a:lnTo>
                  <a:cubicBezTo>
                    <a:pt x="0" y="429"/>
                    <a:pt x="191" y="620"/>
                    <a:pt x="429" y="620"/>
                  </a:cubicBezTo>
                  <a:lnTo>
                    <a:pt x="834" y="620"/>
                  </a:lnTo>
                  <a:cubicBezTo>
                    <a:pt x="1072" y="620"/>
                    <a:pt x="1262" y="429"/>
                    <a:pt x="1262" y="191"/>
                  </a:cubicBez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4046033" y="3754635"/>
              <a:ext cx="122204" cy="69240"/>
            </a:xfrm>
            <a:custGeom>
              <a:rect b="b" l="l" r="r" t="t"/>
              <a:pathLst>
                <a:path extrusionOk="0" h="2025" w="3574">
                  <a:moveTo>
                    <a:pt x="1477" y="0"/>
                  </a:moveTo>
                  <a:lnTo>
                    <a:pt x="1477" y="429"/>
                  </a:lnTo>
                  <a:lnTo>
                    <a:pt x="239" y="786"/>
                  </a:lnTo>
                  <a:cubicBezTo>
                    <a:pt x="96" y="834"/>
                    <a:pt x="1" y="953"/>
                    <a:pt x="1" y="1096"/>
                  </a:cubicBezTo>
                  <a:lnTo>
                    <a:pt x="1" y="1739"/>
                  </a:lnTo>
                  <a:cubicBezTo>
                    <a:pt x="25" y="1929"/>
                    <a:pt x="174" y="2024"/>
                    <a:pt x="319" y="2024"/>
                  </a:cubicBezTo>
                  <a:cubicBezTo>
                    <a:pt x="465" y="2024"/>
                    <a:pt x="608" y="1929"/>
                    <a:pt x="620" y="1739"/>
                  </a:cubicBezTo>
                  <a:lnTo>
                    <a:pt x="620" y="1358"/>
                  </a:lnTo>
                  <a:lnTo>
                    <a:pt x="1477" y="1119"/>
                  </a:lnTo>
                  <a:lnTo>
                    <a:pt x="1477" y="1524"/>
                  </a:lnTo>
                  <a:cubicBezTo>
                    <a:pt x="1454" y="1762"/>
                    <a:pt x="1620" y="1881"/>
                    <a:pt x="1787" y="1881"/>
                  </a:cubicBezTo>
                  <a:cubicBezTo>
                    <a:pt x="1954" y="1881"/>
                    <a:pt x="2120" y="1762"/>
                    <a:pt x="2097" y="1524"/>
                  </a:cubicBezTo>
                  <a:lnTo>
                    <a:pt x="2097" y="1119"/>
                  </a:lnTo>
                  <a:lnTo>
                    <a:pt x="2930" y="1358"/>
                  </a:lnTo>
                  <a:lnTo>
                    <a:pt x="2930" y="1739"/>
                  </a:lnTo>
                  <a:cubicBezTo>
                    <a:pt x="2954" y="1929"/>
                    <a:pt x="3103" y="2024"/>
                    <a:pt x="3252" y="2024"/>
                  </a:cubicBezTo>
                  <a:cubicBezTo>
                    <a:pt x="3400" y="2024"/>
                    <a:pt x="3549" y="1929"/>
                    <a:pt x="3573" y="1739"/>
                  </a:cubicBezTo>
                  <a:lnTo>
                    <a:pt x="3573" y="1119"/>
                  </a:lnTo>
                  <a:cubicBezTo>
                    <a:pt x="3549" y="976"/>
                    <a:pt x="3454" y="857"/>
                    <a:pt x="3335" y="810"/>
                  </a:cubicBezTo>
                  <a:lnTo>
                    <a:pt x="3335" y="786"/>
                  </a:lnTo>
                  <a:lnTo>
                    <a:pt x="2097" y="429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4339200" y="3787186"/>
              <a:ext cx="22020" cy="20413"/>
            </a:xfrm>
            <a:custGeom>
              <a:rect b="b" l="l" r="r" t="t"/>
              <a:pathLst>
                <a:path extrusionOk="0" h="597" w="644">
                  <a:moveTo>
                    <a:pt x="0" y="1"/>
                  </a:moveTo>
                  <a:lnTo>
                    <a:pt x="0" y="310"/>
                  </a:lnTo>
                  <a:cubicBezTo>
                    <a:pt x="24" y="501"/>
                    <a:pt x="173" y="596"/>
                    <a:pt x="322" y="596"/>
                  </a:cubicBezTo>
                  <a:cubicBezTo>
                    <a:pt x="471" y="596"/>
                    <a:pt x="619" y="501"/>
                    <a:pt x="643" y="310"/>
                  </a:cubicBezTo>
                  <a:lnTo>
                    <a:pt x="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4195865" y="3787186"/>
              <a:ext cx="22020" cy="20413"/>
            </a:xfrm>
            <a:custGeom>
              <a:rect b="b" l="l" r="r" t="t"/>
              <a:pathLst>
                <a:path extrusionOk="0" h="597" w="644">
                  <a:moveTo>
                    <a:pt x="1" y="1"/>
                  </a:moveTo>
                  <a:lnTo>
                    <a:pt x="1" y="310"/>
                  </a:lnTo>
                  <a:cubicBezTo>
                    <a:pt x="25" y="501"/>
                    <a:pt x="173" y="596"/>
                    <a:pt x="322" y="596"/>
                  </a:cubicBezTo>
                  <a:cubicBezTo>
                    <a:pt x="471" y="596"/>
                    <a:pt x="620" y="501"/>
                    <a:pt x="644" y="310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4195865" y="3687036"/>
              <a:ext cx="165355" cy="78198"/>
            </a:xfrm>
            <a:custGeom>
              <a:rect b="b" l="l" r="r" t="t"/>
              <a:pathLst>
                <a:path extrusionOk="0" h="2287" w="4836">
                  <a:moveTo>
                    <a:pt x="3091" y="832"/>
                  </a:moveTo>
                  <a:cubicBezTo>
                    <a:pt x="3487" y="832"/>
                    <a:pt x="3487" y="1455"/>
                    <a:pt x="3091" y="1455"/>
                  </a:cubicBezTo>
                  <a:cubicBezTo>
                    <a:pt x="3078" y="1455"/>
                    <a:pt x="3064" y="1455"/>
                    <a:pt x="3049" y="1453"/>
                  </a:cubicBezTo>
                  <a:lnTo>
                    <a:pt x="1787" y="1453"/>
                  </a:lnTo>
                  <a:cubicBezTo>
                    <a:pt x="1406" y="1429"/>
                    <a:pt x="1406" y="858"/>
                    <a:pt x="1787" y="834"/>
                  </a:cubicBezTo>
                  <a:lnTo>
                    <a:pt x="3049" y="834"/>
                  </a:lnTo>
                  <a:cubicBezTo>
                    <a:pt x="3064" y="832"/>
                    <a:pt x="3078" y="832"/>
                    <a:pt x="3091" y="832"/>
                  </a:cubicBezTo>
                  <a:close/>
                  <a:moveTo>
                    <a:pt x="1" y="1"/>
                  </a:moveTo>
                  <a:lnTo>
                    <a:pt x="1" y="2287"/>
                  </a:lnTo>
                  <a:lnTo>
                    <a:pt x="4835" y="2287"/>
                  </a:lnTo>
                  <a:lnTo>
                    <a:pt x="48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3994745" y="3687036"/>
              <a:ext cx="21199" cy="120563"/>
            </a:xfrm>
            <a:custGeom>
              <a:rect b="b" l="l" r="r" t="t"/>
              <a:pathLst>
                <a:path extrusionOk="0" h="3526" w="620">
                  <a:moveTo>
                    <a:pt x="1" y="1"/>
                  </a:moveTo>
                  <a:lnTo>
                    <a:pt x="1" y="3239"/>
                  </a:lnTo>
                  <a:cubicBezTo>
                    <a:pt x="13" y="3430"/>
                    <a:pt x="155" y="3525"/>
                    <a:pt x="301" y="3525"/>
                  </a:cubicBezTo>
                  <a:cubicBezTo>
                    <a:pt x="447" y="3525"/>
                    <a:pt x="596" y="3430"/>
                    <a:pt x="620" y="3239"/>
                  </a:cubicBez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3993924" y="3622720"/>
              <a:ext cx="37509" cy="42365"/>
            </a:xfrm>
            <a:custGeom>
              <a:rect b="b" l="l" r="r" t="t"/>
              <a:pathLst>
                <a:path extrusionOk="0" h="1239" w="1097">
                  <a:moveTo>
                    <a:pt x="334" y="0"/>
                  </a:moveTo>
                  <a:cubicBezTo>
                    <a:pt x="144" y="0"/>
                    <a:pt x="1" y="143"/>
                    <a:pt x="25" y="310"/>
                  </a:cubicBezTo>
                  <a:lnTo>
                    <a:pt x="25" y="1239"/>
                  </a:lnTo>
                  <a:lnTo>
                    <a:pt x="1049" y="1239"/>
                  </a:lnTo>
                  <a:cubicBezTo>
                    <a:pt x="1049" y="1191"/>
                    <a:pt x="1049" y="1143"/>
                    <a:pt x="1049" y="1072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4252864" y="3580355"/>
              <a:ext cx="58674" cy="21199"/>
            </a:xfrm>
            <a:custGeom>
              <a:rect b="b" l="l" r="r" t="t"/>
              <a:pathLst>
                <a:path extrusionOk="0" h="620" w="1716">
                  <a:moveTo>
                    <a:pt x="144" y="1"/>
                  </a:moveTo>
                  <a:lnTo>
                    <a:pt x="1" y="620"/>
                  </a:lnTo>
                  <a:lnTo>
                    <a:pt x="1715" y="620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4182017" y="3622720"/>
              <a:ext cx="179955" cy="42467"/>
            </a:xfrm>
            <a:custGeom>
              <a:rect b="b" l="l" r="r" t="t"/>
              <a:pathLst>
                <a:path extrusionOk="0" h="1242" w="5263">
                  <a:moveTo>
                    <a:pt x="1" y="0"/>
                  </a:moveTo>
                  <a:lnTo>
                    <a:pt x="72" y="1072"/>
                  </a:lnTo>
                  <a:cubicBezTo>
                    <a:pt x="72" y="1143"/>
                    <a:pt x="72" y="1191"/>
                    <a:pt x="72" y="1239"/>
                  </a:cubicBezTo>
                  <a:lnTo>
                    <a:pt x="4931" y="1239"/>
                  </a:lnTo>
                  <a:cubicBezTo>
                    <a:pt x="4943" y="1240"/>
                    <a:pt x="4955" y="1241"/>
                    <a:pt x="4967" y="1241"/>
                  </a:cubicBezTo>
                  <a:cubicBezTo>
                    <a:pt x="5121" y="1241"/>
                    <a:pt x="5262" y="1105"/>
                    <a:pt x="5240" y="929"/>
                  </a:cubicBezTo>
                  <a:lnTo>
                    <a:pt x="5240" y="310"/>
                  </a:lnTo>
                  <a:cubicBezTo>
                    <a:pt x="5240" y="143"/>
                    <a:pt x="5097" y="0"/>
                    <a:pt x="4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4050137" y="3533136"/>
              <a:ext cx="113211" cy="157183"/>
            </a:xfrm>
            <a:custGeom>
              <a:rect b="b" l="l" r="r" t="t"/>
              <a:pathLst>
                <a:path extrusionOk="0" h="4597" w="3311">
                  <a:moveTo>
                    <a:pt x="786" y="1"/>
                  </a:moveTo>
                  <a:cubicBezTo>
                    <a:pt x="453" y="1"/>
                    <a:pt x="191" y="263"/>
                    <a:pt x="167" y="596"/>
                  </a:cubicBezTo>
                  <a:lnTo>
                    <a:pt x="24" y="3716"/>
                  </a:lnTo>
                  <a:cubicBezTo>
                    <a:pt x="0" y="4192"/>
                    <a:pt x="381" y="4597"/>
                    <a:pt x="857" y="4597"/>
                  </a:cubicBezTo>
                  <a:lnTo>
                    <a:pt x="2453" y="4597"/>
                  </a:lnTo>
                  <a:cubicBezTo>
                    <a:pt x="2929" y="4597"/>
                    <a:pt x="3310" y="4192"/>
                    <a:pt x="3286" y="3716"/>
                  </a:cubicBezTo>
                  <a:lnTo>
                    <a:pt x="3144" y="596"/>
                  </a:lnTo>
                  <a:cubicBezTo>
                    <a:pt x="3120" y="263"/>
                    <a:pt x="2858" y="1"/>
                    <a:pt x="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8" name="Google Shape;1428;p18"/>
          <p:cNvGrpSpPr/>
          <p:nvPr/>
        </p:nvGrpSpPr>
        <p:grpSpPr>
          <a:xfrm>
            <a:off x="4782291" y="3213017"/>
            <a:ext cx="368903" cy="366886"/>
            <a:chOff x="4787053" y="3457604"/>
            <a:chExt cx="368903" cy="366886"/>
          </a:xfrm>
        </p:grpSpPr>
        <p:sp>
          <p:nvSpPr>
            <p:cNvPr id="1429" name="Google Shape;1429;p18"/>
            <p:cNvSpPr/>
            <p:nvPr/>
          </p:nvSpPr>
          <p:spPr>
            <a:xfrm>
              <a:off x="5032966" y="3580355"/>
              <a:ext cx="49682" cy="58674"/>
            </a:xfrm>
            <a:custGeom>
              <a:rect b="b" l="l" r="r" t="t"/>
              <a:pathLst>
                <a:path extrusionOk="0" h="1716" w="1453">
                  <a:moveTo>
                    <a:pt x="0" y="1"/>
                  </a:moveTo>
                  <a:lnTo>
                    <a:pt x="0" y="1715"/>
                  </a:lnTo>
                  <a:cubicBezTo>
                    <a:pt x="238" y="1692"/>
                    <a:pt x="476" y="1644"/>
                    <a:pt x="738" y="1573"/>
                  </a:cubicBezTo>
                  <a:cubicBezTo>
                    <a:pt x="1167" y="1477"/>
                    <a:pt x="1453" y="1096"/>
                    <a:pt x="1453" y="668"/>
                  </a:cubicBezTo>
                  <a:lnTo>
                    <a:pt x="1453" y="406"/>
                  </a:lnTo>
                  <a:cubicBezTo>
                    <a:pt x="1453" y="168"/>
                    <a:pt x="1262" y="1"/>
                    <a:pt x="1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8"/>
            <p:cNvSpPr/>
            <p:nvPr/>
          </p:nvSpPr>
          <p:spPr>
            <a:xfrm>
              <a:off x="4860328" y="3580355"/>
              <a:ext cx="50502" cy="59495"/>
            </a:xfrm>
            <a:custGeom>
              <a:rect b="b" l="l" r="r" t="t"/>
              <a:pathLst>
                <a:path extrusionOk="0" h="1740" w="1477">
                  <a:moveTo>
                    <a:pt x="429" y="1"/>
                  </a:moveTo>
                  <a:cubicBezTo>
                    <a:pt x="191" y="1"/>
                    <a:pt x="0" y="168"/>
                    <a:pt x="0" y="406"/>
                  </a:cubicBezTo>
                  <a:lnTo>
                    <a:pt x="0" y="668"/>
                  </a:lnTo>
                  <a:cubicBezTo>
                    <a:pt x="0" y="1096"/>
                    <a:pt x="310" y="1477"/>
                    <a:pt x="739" y="1573"/>
                  </a:cubicBezTo>
                  <a:cubicBezTo>
                    <a:pt x="977" y="1644"/>
                    <a:pt x="1215" y="1692"/>
                    <a:pt x="1477" y="1739"/>
                  </a:cubicBezTo>
                  <a:lnTo>
                    <a:pt x="1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8"/>
            <p:cNvSpPr/>
            <p:nvPr/>
          </p:nvSpPr>
          <p:spPr>
            <a:xfrm>
              <a:off x="4924644" y="3537204"/>
              <a:ext cx="93687" cy="107535"/>
            </a:xfrm>
            <a:custGeom>
              <a:rect b="b" l="l" r="r" t="t"/>
              <a:pathLst>
                <a:path extrusionOk="0" h="3145" w="2740">
                  <a:moveTo>
                    <a:pt x="2001" y="620"/>
                  </a:moveTo>
                  <a:cubicBezTo>
                    <a:pt x="2049" y="620"/>
                    <a:pt x="2096" y="667"/>
                    <a:pt x="2096" y="739"/>
                  </a:cubicBezTo>
                  <a:lnTo>
                    <a:pt x="2096" y="1263"/>
                  </a:lnTo>
                  <a:lnTo>
                    <a:pt x="644" y="1263"/>
                  </a:lnTo>
                  <a:lnTo>
                    <a:pt x="644" y="739"/>
                  </a:lnTo>
                  <a:cubicBezTo>
                    <a:pt x="644" y="667"/>
                    <a:pt x="691" y="620"/>
                    <a:pt x="739" y="620"/>
                  </a:cubicBezTo>
                  <a:close/>
                  <a:moveTo>
                    <a:pt x="739" y="1"/>
                  </a:moveTo>
                  <a:cubicBezTo>
                    <a:pt x="334" y="1"/>
                    <a:pt x="1" y="334"/>
                    <a:pt x="1" y="739"/>
                  </a:cubicBezTo>
                  <a:lnTo>
                    <a:pt x="1" y="1263"/>
                  </a:lnTo>
                  <a:lnTo>
                    <a:pt x="215" y="1263"/>
                  </a:lnTo>
                  <a:lnTo>
                    <a:pt x="215" y="3073"/>
                  </a:lnTo>
                  <a:cubicBezTo>
                    <a:pt x="596" y="3120"/>
                    <a:pt x="983" y="3144"/>
                    <a:pt x="1370" y="3144"/>
                  </a:cubicBezTo>
                  <a:cubicBezTo>
                    <a:pt x="1757" y="3144"/>
                    <a:pt x="2144" y="3120"/>
                    <a:pt x="2525" y="3073"/>
                  </a:cubicBezTo>
                  <a:lnTo>
                    <a:pt x="2525" y="1263"/>
                  </a:lnTo>
                  <a:lnTo>
                    <a:pt x="2739" y="1263"/>
                  </a:lnTo>
                  <a:lnTo>
                    <a:pt x="2739" y="739"/>
                  </a:lnTo>
                  <a:cubicBezTo>
                    <a:pt x="2739" y="334"/>
                    <a:pt x="2406" y="1"/>
                    <a:pt x="2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8"/>
            <p:cNvSpPr/>
            <p:nvPr/>
          </p:nvSpPr>
          <p:spPr>
            <a:xfrm>
              <a:off x="4867645" y="3650382"/>
              <a:ext cx="207685" cy="79874"/>
            </a:xfrm>
            <a:custGeom>
              <a:rect b="b" l="l" r="r" t="t"/>
              <a:pathLst>
                <a:path extrusionOk="0" h="2336" w="6074">
                  <a:moveTo>
                    <a:pt x="1" y="1"/>
                  </a:moveTo>
                  <a:lnTo>
                    <a:pt x="1" y="1620"/>
                  </a:lnTo>
                  <a:cubicBezTo>
                    <a:pt x="1" y="2011"/>
                    <a:pt x="312" y="2336"/>
                    <a:pt x="698" y="2336"/>
                  </a:cubicBezTo>
                  <a:cubicBezTo>
                    <a:pt x="712" y="2336"/>
                    <a:pt x="725" y="2335"/>
                    <a:pt x="739" y="2335"/>
                  </a:cubicBezTo>
                  <a:lnTo>
                    <a:pt x="5335" y="2335"/>
                  </a:lnTo>
                  <a:cubicBezTo>
                    <a:pt x="5349" y="2335"/>
                    <a:pt x="5362" y="2336"/>
                    <a:pt x="5376" y="2336"/>
                  </a:cubicBezTo>
                  <a:cubicBezTo>
                    <a:pt x="5762" y="2336"/>
                    <a:pt x="6073" y="2011"/>
                    <a:pt x="6073" y="1620"/>
                  </a:cubicBezTo>
                  <a:lnTo>
                    <a:pt x="6073" y="1"/>
                  </a:lnTo>
                  <a:cubicBezTo>
                    <a:pt x="5954" y="72"/>
                    <a:pt x="5835" y="120"/>
                    <a:pt x="5716" y="144"/>
                  </a:cubicBezTo>
                  <a:cubicBezTo>
                    <a:pt x="5407" y="215"/>
                    <a:pt x="5121" y="287"/>
                    <a:pt x="4811" y="310"/>
                  </a:cubicBezTo>
                  <a:lnTo>
                    <a:pt x="4835" y="334"/>
                  </a:lnTo>
                  <a:lnTo>
                    <a:pt x="4835" y="572"/>
                  </a:lnTo>
                  <a:cubicBezTo>
                    <a:pt x="4847" y="799"/>
                    <a:pt x="4674" y="912"/>
                    <a:pt x="4505" y="912"/>
                  </a:cubicBezTo>
                  <a:cubicBezTo>
                    <a:pt x="4335" y="912"/>
                    <a:pt x="4168" y="799"/>
                    <a:pt x="4192" y="572"/>
                  </a:cubicBezTo>
                  <a:lnTo>
                    <a:pt x="4192" y="406"/>
                  </a:lnTo>
                  <a:cubicBezTo>
                    <a:pt x="3811" y="453"/>
                    <a:pt x="3430" y="453"/>
                    <a:pt x="3049" y="453"/>
                  </a:cubicBezTo>
                  <a:cubicBezTo>
                    <a:pt x="2668" y="453"/>
                    <a:pt x="2263" y="453"/>
                    <a:pt x="1882" y="406"/>
                  </a:cubicBezTo>
                  <a:lnTo>
                    <a:pt x="1882" y="572"/>
                  </a:lnTo>
                  <a:cubicBezTo>
                    <a:pt x="1906" y="799"/>
                    <a:pt x="1739" y="912"/>
                    <a:pt x="1573" y="912"/>
                  </a:cubicBezTo>
                  <a:cubicBezTo>
                    <a:pt x="1406" y="912"/>
                    <a:pt x="1239" y="799"/>
                    <a:pt x="1263" y="572"/>
                  </a:cubicBezTo>
                  <a:lnTo>
                    <a:pt x="1263" y="334"/>
                  </a:lnTo>
                  <a:cubicBezTo>
                    <a:pt x="977" y="287"/>
                    <a:pt x="668" y="215"/>
                    <a:pt x="382" y="144"/>
                  </a:cubicBezTo>
                  <a:cubicBezTo>
                    <a:pt x="239" y="120"/>
                    <a:pt x="120" y="7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8"/>
            <p:cNvSpPr/>
            <p:nvPr/>
          </p:nvSpPr>
          <p:spPr>
            <a:xfrm>
              <a:off x="5096461" y="3615881"/>
              <a:ext cx="59495" cy="78916"/>
            </a:xfrm>
            <a:custGeom>
              <a:rect b="b" l="l" r="r" t="t"/>
              <a:pathLst>
                <a:path extrusionOk="0" h="2308" w="1740">
                  <a:moveTo>
                    <a:pt x="554" y="1"/>
                  </a:moveTo>
                  <a:cubicBezTo>
                    <a:pt x="305" y="1"/>
                    <a:pt x="98" y="316"/>
                    <a:pt x="334" y="534"/>
                  </a:cubicBezTo>
                  <a:lnTo>
                    <a:pt x="620" y="843"/>
                  </a:lnTo>
                  <a:lnTo>
                    <a:pt x="1" y="843"/>
                  </a:lnTo>
                  <a:lnTo>
                    <a:pt x="1" y="1462"/>
                  </a:lnTo>
                  <a:lnTo>
                    <a:pt x="620" y="1462"/>
                  </a:lnTo>
                  <a:lnTo>
                    <a:pt x="334" y="1772"/>
                  </a:lnTo>
                  <a:cubicBezTo>
                    <a:pt x="215" y="1891"/>
                    <a:pt x="215" y="2082"/>
                    <a:pt x="334" y="2201"/>
                  </a:cubicBezTo>
                  <a:cubicBezTo>
                    <a:pt x="394" y="2272"/>
                    <a:pt x="477" y="2308"/>
                    <a:pt x="560" y="2308"/>
                  </a:cubicBezTo>
                  <a:cubicBezTo>
                    <a:pt x="644" y="2308"/>
                    <a:pt x="727" y="2272"/>
                    <a:pt x="787" y="2201"/>
                  </a:cubicBezTo>
                  <a:lnTo>
                    <a:pt x="1620" y="1367"/>
                  </a:lnTo>
                  <a:cubicBezTo>
                    <a:pt x="1739" y="1248"/>
                    <a:pt x="1739" y="1057"/>
                    <a:pt x="1620" y="938"/>
                  </a:cubicBezTo>
                  <a:lnTo>
                    <a:pt x="787" y="105"/>
                  </a:lnTo>
                  <a:cubicBezTo>
                    <a:pt x="713" y="31"/>
                    <a:pt x="631" y="1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4787053" y="3615881"/>
              <a:ext cx="59461" cy="79121"/>
            </a:xfrm>
            <a:custGeom>
              <a:rect b="b" l="l" r="r" t="t"/>
              <a:pathLst>
                <a:path extrusionOk="0" h="2314" w="1739">
                  <a:moveTo>
                    <a:pt x="1196" y="1"/>
                  </a:moveTo>
                  <a:cubicBezTo>
                    <a:pt x="1122" y="1"/>
                    <a:pt x="1044" y="31"/>
                    <a:pt x="977" y="105"/>
                  </a:cubicBezTo>
                  <a:lnTo>
                    <a:pt x="119" y="938"/>
                  </a:lnTo>
                  <a:cubicBezTo>
                    <a:pt x="0" y="1057"/>
                    <a:pt x="0" y="1248"/>
                    <a:pt x="119" y="1367"/>
                  </a:cubicBezTo>
                  <a:lnTo>
                    <a:pt x="977" y="2224"/>
                  </a:lnTo>
                  <a:cubicBezTo>
                    <a:pt x="1024" y="2284"/>
                    <a:pt x="1102" y="2314"/>
                    <a:pt x="1182" y="2314"/>
                  </a:cubicBezTo>
                  <a:cubicBezTo>
                    <a:pt x="1262" y="2314"/>
                    <a:pt x="1346" y="2284"/>
                    <a:pt x="1405" y="2224"/>
                  </a:cubicBezTo>
                  <a:cubicBezTo>
                    <a:pt x="1524" y="2082"/>
                    <a:pt x="1524" y="1891"/>
                    <a:pt x="1405" y="1772"/>
                  </a:cubicBezTo>
                  <a:lnTo>
                    <a:pt x="1119" y="1462"/>
                  </a:lnTo>
                  <a:lnTo>
                    <a:pt x="1739" y="1462"/>
                  </a:lnTo>
                  <a:lnTo>
                    <a:pt x="1739" y="843"/>
                  </a:lnTo>
                  <a:lnTo>
                    <a:pt x="1119" y="843"/>
                  </a:lnTo>
                  <a:lnTo>
                    <a:pt x="1405" y="534"/>
                  </a:lnTo>
                  <a:cubicBezTo>
                    <a:pt x="1641" y="316"/>
                    <a:pt x="1434" y="1"/>
                    <a:pt x="1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4927174" y="3457604"/>
              <a:ext cx="88011" cy="58469"/>
            </a:xfrm>
            <a:custGeom>
              <a:rect b="b" l="l" r="r" t="t"/>
              <a:pathLst>
                <a:path extrusionOk="0" h="1710" w="2574">
                  <a:moveTo>
                    <a:pt x="1284" y="1"/>
                  </a:moveTo>
                  <a:cubicBezTo>
                    <a:pt x="1207" y="1"/>
                    <a:pt x="1129" y="31"/>
                    <a:pt x="1070" y="90"/>
                  </a:cubicBezTo>
                  <a:lnTo>
                    <a:pt x="236" y="947"/>
                  </a:lnTo>
                  <a:cubicBezTo>
                    <a:pt x="0" y="1165"/>
                    <a:pt x="207" y="1480"/>
                    <a:pt x="446" y="1480"/>
                  </a:cubicBezTo>
                  <a:cubicBezTo>
                    <a:pt x="520" y="1480"/>
                    <a:pt x="597" y="1450"/>
                    <a:pt x="665" y="1376"/>
                  </a:cubicBezTo>
                  <a:lnTo>
                    <a:pt x="689" y="1376"/>
                  </a:lnTo>
                  <a:lnTo>
                    <a:pt x="975" y="1090"/>
                  </a:lnTo>
                  <a:lnTo>
                    <a:pt x="975" y="1709"/>
                  </a:lnTo>
                  <a:lnTo>
                    <a:pt x="1594" y="1709"/>
                  </a:lnTo>
                  <a:lnTo>
                    <a:pt x="1594" y="1090"/>
                  </a:lnTo>
                  <a:lnTo>
                    <a:pt x="1903" y="1376"/>
                  </a:lnTo>
                  <a:cubicBezTo>
                    <a:pt x="1971" y="1450"/>
                    <a:pt x="2049" y="1480"/>
                    <a:pt x="2123" y="1480"/>
                  </a:cubicBezTo>
                  <a:cubicBezTo>
                    <a:pt x="2362" y="1480"/>
                    <a:pt x="2574" y="1165"/>
                    <a:pt x="2356" y="947"/>
                  </a:cubicBezTo>
                  <a:lnTo>
                    <a:pt x="1499" y="90"/>
                  </a:lnTo>
                  <a:cubicBezTo>
                    <a:pt x="1439" y="31"/>
                    <a:pt x="1362" y="1"/>
                    <a:pt x="1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4927961" y="3752173"/>
              <a:ext cx="88046" cy="72317"/>
            </a:xfrm>
            <a:custGeom>
              <a:rect b="b" l="l" r="r" t="t"/>
              <a:pathLst>
                <a:path extrusionOk="0" h="2115" w="2575">
                  <a:moveTo>
                    <a:pt x="975" y="1"/>
                  </a:moveTo>
                  <a:lnTo>
                    <a:pt x="975" y="1025"/>
                  </a:lnTo>
                  <a:lnTo>
                    <a:pt x="690" y="739"/>
                  </a:lnTo>
                  <a:cubicBezTo>
                    <a:pt x="617" y="666"/>
                    <a:pt x="535" y="635"/>
                    <a:pt x="458" y="635"/>
                  </a:cubicBezTo>
                  <a:cubicBezTo>
                    <a:pt x="209" y="635"/>
                    <a:pt x="1" y="955"/>
                    <a:pt x="237" y="1191"/>
                  </a:cubicBezTo>
                  <a:lnTo>
                    <a:pt x="1071" y="2025"/>
                  </a:lnTo>
                  <a:cubicBezTo>
                    <a:pt x="1130" y="2084"/>
                    <a:pt x="1214" y="2114"/>
                    <a:pt x="1297" y="2114"/>
                  </a:cubicBezTo>
                  <a:cubicBezTo>
                    <a:pt x="1380" y="2114"/>
                    <a:pt x="1464" y="2084"/>
                    <a:pt x="1523" y="2025"/>
                  </a:cubicBezTo>
                  <a:lnTo>
                    <a:pt x="2357" y="1191"/>
                  </a:lnTo>
                  <a:cubicBezTo>
                    <a:pt x="2575" y="955"/>
                    <a:pt x="2376" y="635"/>
                    <a:pt x="2133" y="635"/>
                  </a:cubicBezTo>
                  <a:cubicBezTo>
                    <a:pt x="2057" y="635"/>
                    <a:pt x="1977" y="666"/>
                    <a:pt x="1904" y="739"/>
                  </a:cubicBezTo>
                  <a:lnTo>
                    <a:pt x="1880" y="739"/>
                  </a:lnTo>
                  <a:lnTo>
                    <a:pt x="1595" y="1025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7" name="Google Shape;1437;p18"/>
          <p:cNvGrpSpPr/>
          <p:nvPr/>
        </p:nvGrpSpPr>
        <p:grpSpPr>
          <a:xfrm>
            <a:off x="5551485" y="3213017"/>
            <a:ext cx="391983" cy="366270"/>
            <a:chOff x="5556248" y="3457604"/>
            <a:chExt cx="391983" cy="366270"/>
          </a:xfrm>
        </p:grpSpPr>
        <p:sp>
          <p:nvSpPr>
            <p:cNvPr id="1438" name="Google Shape;1438;p18"/>
            <p:cNvSpPr/>
            <p:nvPr/>
          </p:nvSpPr>
          <p:spPr>
            <a:xfrm>
              <a:off x="5718560" y="3679719"/>
              <a:ext cx="93687" cy="144156"/>
            </a:xfrm>
            <a:custGeom>
              <a:rect b="b" l="l" r="r" t="t"/>
              <a:pathLst>
                <a:path extrusionOk="0" h="4216" w="2740">
                  <a:moveTo>
                    <a:pt x="2097" y="1262"/>
                  </a:moveTo>
                  <a:lnTo>
                    <a:pt x="2097" y="1882"/>
                  </a:lnTo>
                  <a:lnTo>
                    <a:pt x="644" y="1882"/>
                  </a:lnTo>
                  <a:lnTo>
                    <a:pt x="644" y="1262"/>
                  </a:lnTo>
                  <a:close/>
                  <a:moveTo>
                    <a:pt x="2097" y="2501"/>
                  </a:moveTo>
                  <a:lnTo>
                    <a:pt x="2097" y="3144"/>
                  </a:lnTo>
                  <a:lnTo>
                    <a:pt x="644" y="3144"/>
                  </a:lnTo>
                  <a:lnTo>
                    <a:pt x="644" y="2501"/>
                  </a:lnTo>
                  <a:close/>
                  <a:moveTo>
                    <a:pt x="1" y="0"/>
                  </a:moveTo>
                  <a:lnTo>
                    <a:pt x="1" y="3930"/>
                  </a:lnTo>
                  <a:cubicBezTo>
                    <a:pt x="25" y="4120"/>
                    <a:pt x="174" y="4215"/>
                    <a:pt x="322" y="4215"/>
                  </a:cubicBezTo>
                  <a:cubicBezTo>
                    <a:pt x="471" y="4215"/>
                    <a:pt x="620" y="4120"/>
                    <a:pt x="644" y="3930"/>
                  </a:cubicBezTo>
                  <a:lnTo>
                    <a:pt x="644" y="3787"/>
                  </a:lnTo>
                  <a:lnTo>
                    <a:pt x="2097" y="3787"/>
                  </a:lnTo>
                  <a:lnTo>
                    <a:pt x="2097" y="3930"/>
                  </a:lnTo>
                  <a:cubicBezTo>
                    <a:pt x="2120" y="4120"/>
                    <a:pt x="2269" y="4215"/>
                    <a:pt x="2418" y="4215"/>
                  </a:cubicBezTo>
                  <a:cubicBezTo>
                    <a:pt x="2567" y="4215"/>
                    <a:pt x="2716" y="4120"/>
                    <a:pt x="2740" y="3930"/>
                  </a:cubicBezTo>
                  <a:lnTo>
                    <a:pt x="2740" y="0"/>
                  </a:lnTo>
                  <a:lnTo>
                    <a:pt x="2097" y="0"/>
                  </a:lnTo>
                  <a:lnTo>
                    <a:pt x="2097" y="619"/>
                  </a:lnTo>
                  <a:lnTo>
                    <a:pt x="644" y="619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8"/>
            <p:cNvSpPr/>
            <p:nvPr/>
          </p:nvSpPr>
          <p:spPr>
            <a:xfrm>
              <a:off x="5740545" y="3658554"/>
              <a:ext cx="49716" cy="21199"/>
            </a:xfrm>
            <a:custGeom>
              <a:rect b="b" l="l" r="r" t="t"/>
              <a:pathLst>
                <a:path extrusionOk="0" h="620" w="1454">
                  <a:moveTo>
                    <a:pt x="1" y="0"/>
                  </a:moveTo>
                  <a:lnTo>
                    <a:pt x="1" y="619"/>
                  </a:lnTo>
                  <a:lnTo>
                    <a:pt x="1454" y="619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8"/>
            <p:cNvSpPr/>
            <p:nvPr/>
          </p:nvSpPr>
          <p:spPr>
            <a:xfrm>
              <a:off x="5556248" y="3457604"/>
              <a:ext cx="391983" cy="222969"/>
            </a:xfrm>
            <a:custGeom>
              <a:rect b="b" l="l" r="r" t="t"/>
              <a:pathLst>
                <a:path extrusionOk="0" h="6521" w="11464">
                  <a:moveTo>
                    <a:pt x="6337" y="0"/>
                  </a:moveTo>
                  <a:cubicBezTo>
                    <a:pt x="5552" y="0"/>
                    <a:pt x="4784" y="467"/>
                    <a:pt x="4462" y="1281"/>
                  </a:cubicBezTo>
                  <a:lnTo>
                    <a:pt x="4224" y="1281"/>
                  </a:lnTo>
                  <a:cubicBezTo>
                    <a:pt x="3390" y="1281"/>
                    <a:pt x="2652" y="1805"/>
                    <a:pt x="2366" y="2567"/>
                  </a:cubicBezTo>
                  <a:cubicBezTo>
                    <a:pt x="1" y="3040"/>
                    <a:pt x="361" y="6520"/>
                    <a:pt x="2747" y="6520"/>
                  </a:cubicBezTo>
                  <a:cubicBezTo>
                    <a:pt x="2763" y="6520"/>
                    <a:pt x="2779" y="6520"/>
                    <a:pt x="2795" y="6520"/>
                  </a:cubicBezTo>
                  <a:lnTo>
                    <a:pt x="4748" y="6520"/>
                  </a:lnTo>
                  <a:lnTo>
                    <a:pt x="4748" y="4424"/>
                  </a:lnTo>
                  <a:cubicBezTo>
                    <a:pt x="4724" y="4198"/>
                    <a:pt x="4897" y="4085"/>
                    <a:pt x="5069" y="4085"/>
                  </a:cubicBezTo>
                  <a:cubicBezTo>
                    <a:pt x="5242" y="4085"/>
                    <a:pt x="5415" y="4198"/>
                    <a:pt x="5391" y="4424"/>
                  </a:cubicBezTo>
                  <a:lnTo>
                    <a:pt x="5391" y="5258"/>
                  </a:lnTo>
                  <a:lnTo>
                    <a:pt x="6844" y="5258"/>
                  </a:lnTo>
                  <a:lnTo>
                    <a:pt x="6844" y="4424"/>
                  </a:lnTo>
                  <a:cubicBezTo>
                    <a:pt x="6820" y="4198"/>
                    <a:pt x="6992" y="4085"/>
                    <a:pt x="7165" y="4085"/>
                  </a:cubicBezTo>
                  <a:cubicBezTo>
                    <a:pt x="7338" y="4085"/>
                    <a:pt x="7510" y="4198"/>
                    <a:pt x="7487" y="4424"/>
                  </a:cubicBezTo>
                  <a:lnTo>
                    <a:pt x="7487" y="6520"/>
                  </a:lnTo>
                  <a:lnTo>
                    <a:pt x="9439" y="6520"/>
                  </a:lnTo>
                  <a:cubicBezTo>
                    <a:pt x="10535" y="6520"/>
                    <a:pt x="11440" y="5615"/>
                    <a:pt x="11464" y="4520"/>
                  </a:cubicBezTo>
                  <a:cubicBezTo>
                    <a:pt x="11464" y="4043"/>
                    <a:pt x="11273" y="3567"/>
                    <a:pt x="10963" y="3210"/>
                  </a:cubicBezTo>
                  <a:cubicBezTo>
                    <a:pt x="11011" y="3019"/>
                    <a:pt x="11035" y="2829"/>
                    <a:pt x="11035" y="2614"/>
                  </a:cubicBezTo>
                  <a:cubicBezTo>
                    <a:pt x="11035" y="1228"/>
                    <a:pt x="9885" y="210"/>
                    <a:pt x="8618" y="210"/>
                  </a:cubicBezTo>
                  <a:cubicBezTo>
                    <a:pt x="8274" y="210"/>
                    <a:pt x="7922" y="285"/>
                    <a:pt x="7582" y="447"/>
                  </a:cubicBezTo>
                  <a:cubicBezTo>
                    <a:pt x="7209" y="142"/>
                    <a:pt x="6770" y="0"/>
                    <a:pt x="6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1" name="Google Shape;1441;p18"/>
          <p:cNvGrpSpPr/>
          <p:nvPr/>
        </p:nvGrpSpPr>
        <p:grpSpPr>
          <a:xfrm>
            <a:off x="6376272" y="3213393"/>
            <a:ext cx="373792" cy="366715"/>
            <a:chOff x="6366747" y="3457980"/>
            <a:chExt cx="373792" cy="366715"/>
          </a:xfrm>
        </p:grpSpPr>
        <p:sp>
          <p:nvSpPr>
            <p:cNvPr id="1442" name="Google Shape;1442;p18"/>
            <p:cNvSpPr/>
            <p:nvPr/>
          </p:nvSpPr>
          <p:spPr>
            <a:xfrm>
              <a:off x="6366747" y="3779869"/>
              <a:ext cx="365620" cy="44826"/>
            </a:xfrm>
            <a:custGeom>
              <a:rect b="b" l="l" r="r" t="t"/>
              <a:pathLst>
                <a:path extrusionOk="0" h="1311" w="10693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1001"/>
                  </a:lnTo>
                  <a:cubicBezTo>
                    <a:pt x="0" y="1167"/>
                    <a:pt x="143" y="1310"/>
                    <a:pt x="310" y="1310"/>
                  </a:cubicBezTo>
                  <a:lnTo>
                    <a:pt x="10407" y="1310"/>
                  </a:lnTo>
                  <a:cubicBezTo>
                    <a:pt x="10574" y="1310"/>
                    <a:pt x="10693" y="1167"/>
                    <a:pt x="10693" y="1001"/>
                  </a:cubicBezTo>
                  <a:lnTo>
                    <a:pt x="10693" y="310"/>
                  </a:lnTo>
                  <a:cubicBezTo>
                    <a:pt x="10693" y="143"/>
                    <a:pt x="10574" y="0"/>
                    <a:pt x="10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6398477" y="3715553"/>
              <a:ext cx="143369" cy="43185"/>
            </a:xfrm>
            <a:custGeom>
              <a:rect b="b" l="l" r="r" t="t"/>
              <a:pathLst>
                <a:path extrusionOk="0" h="1263" w="4193">
                  <a:moveTo>
                    <a:pt x="311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429"/>
                  </a:lnTo>
                  <a:cubicBezTo>
                    <a:pt x="1" y="881"/>
                    <a:pt x="382" y="1262"/>
                    <a:pt x="835" y="1262"/>
                  </a:cubicBezTo>
                  <a:lnTo>
                    <a:pt x="3359" y="1262"/>
                  </a:lnTo>
                  <a:cubicBezTo>
                    <a:pt x="3811" y="1262"/>
                    <a:pt x="4192" y="881"/>
                    <a:pt x="4192" y="429"/>
                  </a:cubicBezTo>
                  <a:lnTo>
                    <a:pt x="4192" y="310"/>
                  </a:lnTo>
                  <a:cubicBezTo>
                    <a:pt x="4192" y="143"/>
                    <a:pt x="4049" y="0"/>
                    <a:pt x="3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6537162" y="3576252"/>
              <a:ext cx="83669" cy="71428"/>
            </a:xfrm>
            <a:custGeom>
              <a:rect b="b" l="l" r="r" t="t"/>
              <a:pathLst>
                <a:path extrusionOk="0" h="2089" w="2447">
                  <a:moveTo>
                    <a:pt x="1440" y="1"/>
                  </a:moveTo>
                  <a:cubicBezTo>
                    <a:pt x="1426" y="1"/>
                    <a:pt x="1412" y="1"/>
                    <a:pt x="1399" y="2"/>
                  </a:cubicBezTo>
                  <a:cubicBezTo>
                    <a:pt x="1389" y="2"/>
                    <a:pt x="1379" y="1"/>
                    <a:pt x="1369" y="1"/>
                  </a:cubicBezTo>
                  <a:cubicBezTo>
                    <a:pt x="437" y="1"/>
                    <a:pt x="0" y="1128"/>
                    <a:pt x="636" y="1788"/>
                  </a:cubicBezTo>
                  <a:cubicBezTo>
                    <a:pt x="852" y="1995"/>
                    <a:pt x="1114" y="2089"/>
                    <a:pt x="1372" y="2089"/>
                  </a:cubicBezTo>
                  <a:cubicBezTo>
                    <a:pt x="1912" y="2089"/>
                    <a:pt x="2430" y="1678"/>
                    <a:pt x="2446" y="1050"/>
                  </a:cubicBezTo>
                  <a:cubicBezTo>
                    <a:pt x="2446" y="469"/>
                    <a:pt x="1993" y="1"/>
                    <a:pt x="1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8"/>
            <p:cNvSpPr/>
            <p:nvPr/>
          </p:nvSpPr>
          <p:spPr>
            <a:xfrm>
              <a:off x="6436773" y="3639816"/>
              <a:ext cx="54571" cy="49032"/>
            </a:xfrm>
            <a:custGeom>
              <a:rect b="b" l="l" r="r" t="t"/>
              <a:pathLst>
                <a:path extrusionOk="0" h="1434" w="1596">
                  <a:moveTo>
                    <a:pt x="310" y="0"/>
                  </a:moveTo>
                  <a:lnTo>
                    <a:pt x="119" y="238"/>
                  </a:lnTo>
                  <a:cubicBezTo>
                    <a:pt x="0" y="381"/>
                    <a:pt x="0" y="572"/>
                    <a:pt x="143" y="691"/>
                  </a:cubicBezTo>
                  <a:lnTo>
                    <a:pt x="167" y="691"/>
                  </a:lnTo>
                  <a:lnTo>
                    <a:pt x="953" y="1358"/>
                  </a:lnTo>
                  <a:cubicBezTo>
                    <a:pt x="1015" y="1409"/>
                    <a:pt x="1085" y="1434"/>
                    <a:pt x="1155" y="1434"/>
                  </a:cubicBezTo>
                  <a:cubicBezTo>
                    <a:pt x="1247" y="1434"/>
                    <a:pt x="1338" y="1391"/>
                    <a:pt x="1405" y="1310"/>
                  </a:cubicBezTo>
                  <a:lnTo>
                    <a:pt x="1596" y="1072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8"/>
            <p:cNvSpPr/>
            <p:nvPr/>
          </p:nvSpPr>
          <p:spPr>
            <a:xfrm>
              <a:off x="6589853" y="3457980"/>
              <a:ext cx="55392" cy="49135"/>
            </a:xfrm>
            <a:custGeom>
              <a:rect b="b" l="l" r="r" t="t"/>
              <a:pathLst>
                <a:path extrusionOk="0" h="1437" w="1620">
                  <a:moveTo>
                    <a:pt x="444" y="1"/>
                  </a:moveTo>
                  <a:cubicBezTo>
                    <a:pt x="355" y="1"/>
                    <a:pt x="267" y="37"/>
                    <a:pt x="215" y="103"/>
                  </a:cubicBezTo>
                  <a:lnTo>
                    <a:pt x="0" y="341"/>
                  </a:lnTo>
                  <a:lnTo>
                    <a:pt x="1286" y="1437"/>
                  </a:lnTo>
                  <a:lnTo>
                    <a:pt x="1501" y="1198"/>
                  </a:lnTo>
                  <a:cubicBezTo>
                    <a:pt x="1620" y="1056"/>
                    <a:pt x="1596" y="841"/>
                    <a:pt x="1453" y="746"/>
                  </a:cubicBezTo>
                  <a:lnTo>
                    <a:pt x="643" y="79"/>
                  </a:lnTo>
                  <a:cubicBezTo>
                    <a:pt x="590" y="25"/>
                    <a:pt x="517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6450621" y="3480958"/>
              <a:ext cx="180776" cy="184537"/>
            </a:xfrm>
            <a:custGeom>
              <a:rect b="b" l="l" r="r" t="t"/>
              <a:pathLst>
                <a:path extrusionOk="0" h="5397" w="5287">
                  <a:moveTo>
                    <a:pt x="3279" y="1"/>
                  </a:moveTo>
                  <a:cubicBezTo>
                    <a:pt x="3099" y="1"/>
                    <a:pt x="2917" y="73"/>
                    <a:pt x="2786" y="217"/>
                  </a:cubicBezTo>
                  <a:lnTo>
                    <a:pt x="238" y="3265"/>
                  </a:lnTo>
                  <a:cubicBezTo>
                    <a:pt x="0" y="3527"/>
                    <a:pt x="48" y="3932"/>
                    <a:pt x="310" y="4170"/>
                  </a:cubicBezTo>
                  <a:lnTo>
                    <a:pt x="1596" y="5242"/>
                  </a:lnTo>
                  <a:cubicBezTo>
                    <a:pt x="1711" y="5347"/>
                    <a:pt x="1855" y="5396"/>
                    <a:pt x="1999" y="5396"/>
                  </a:cubicBezTo>
                  <a:cubicBezTo>
                    <a:pt x="2182" y="5396"/>
                    <a:pt x="2368" y="5317"/>
                    <a:pt x="2501" y="5170"/>
                  </a:cubicBezTo>
                  <a:lnTo>
                    <a:pt x="2691" y="4932"/>
                  </a:lnTo>
                  <a:cubicBezTo>
                    <a:pt x="1641" y="3765"/>
                    <a:pt x="2624" y="2138"/>
                    <a:pt x="3914" y="2138"/>
                  </a:cubicBezTo>
                  <a:cubicBezTo>
                    <a:pt x="4204" y="2138"/>
                    <a:pt x="4509" y="2220"/>
                    <a:pt x="4811" y="2408"/>
                  </a:cubicBezTo>
                  <a:lnTo>
                    <a:pt x="5049" y="2122"/>
                  </a:lnTo>
                  <a:cubicBezTo>
                    <a:pt x="5287" y="1860"/>
                    <a:pt x="5239" y="1455"/>
                    <a:pt x="4977" y="1217"/>
                  </a:cubicBezTo>
                  <a:lnTo>
                    <a:pt x="3691" y="145"/>
                  </a:lnTo>
                  <a:cubicBezTo>
                    <a:pt x="3573" y="49"/>
                    <a:pt x="3427" y="1"/>
                    <a:pt x="3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6575184" y="3592596"/>
              <a:ext cx="165355" cy="166141"/>
            </a:xfrm>
            <a:custGeom>
              <a:rect b="b" l="l" r="r" t="t"/>
              <a:pathLst>
                <a:path extrusionOk="0" h="4859" w="4836">
                  <a:moveTo>
                    <a:pt x="1858" y="0"/>
                  </a:moveTo>
                  <a:lnTo>
                    <a:pt x="1858" y="0"/>
                  </a:lnTo>
                  <a:cubicBezTo>
                    <a:pt x="1930" y="167"/>
                    <a:pt x="1954" y="357"/>
                    <a:pt x="1954" y="572"/>
                  </a:cubicBezTo>
                  <a:cubicBezTo>
                    <a:pt x="1954" y="810"/>
                    <a:pt x="1906" y="1048"/>
                    <a:pt x="1811" y="1286"/>
                  </a:cubicBezTo>
                  <a:cubicBezTo>
                    <a:pt x="3097" y="1738"/>
                    <a:pt x="3144" y="3548"/>
                    <a:pt x="1858" y="4072"/>
                  </a:cubicBezTo>
                  <a:lnTo>
                    <a:pt x="1" y="4858"/>
                  </a:lnTo>
                  <a:lnTo>
                    <a:pt x="3001" y="4858"/>
                  </a:lnTo>
                  <a:cubicBezTo>
                    <a:pt x="4835" y="3405"/>
                    <a:pt x="4144" y="476"/>
                    <a:pt x="1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9" name="Google Shape;1449;p18"/>
          <p:cNvGrpSpPr/>
          <p:nvPr/>
        </p:nvGrpSpPr>
        <p:grpSpPr>
          <a:xfrm>
            <a:off x="7166939" y="3219753"/>
            <a:ext cx="370510" cy="353106"/>
            <a:chOff x="7157414" y="3464340"/>
            <a:chExt cx="370510" cy="353106"/>
          </a:xfrm>
        </p:grpSpPr>
        <p:sp>
          <p:nvSpPr>
            <p:cNvPr id="1450" name="Google Shape;1450;p18"/>
            <p:cNvSpPr/>
            <p:nvPr/>
          </p:nvSpPr>
          <p:spPr>
            <a:xfrm>
              <a:off x="7326770" y="3533136"/>
              <a:ext cx="147404" cy="32620"/>
            </a:xfrm>
            <a:custGeom>
              <a:rect b="b" l="l" r="r" t="t"/>
              <a:pathLst>
                <a:path extrusionOk="0" h="954" w="4311">
                  <a:moveTo>
                    <a:pt x="620" y="1"/>
                  </a:moveTo>
                  <a:cubicBezTo>
                    <a:pt x="1" y="1"/>
                    <a:pt x="1" y="953"/>
                    <a:pt x="620" y="953"/>
                  </a:cubicBezTo>
                  <a:lnTo>
                    <a:pt x="3668" y="953"/>
                  </a:lnTo>
                  <a:cubicBezTo>
                    <a:pt x="4311" y="953"/>
                    <a:pt x="4311" y="1"/>
                    <a:pt x="3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8"/>
            <p:cNvSpPr/>
            <p:nvPr/>
          </p:nvSpPr>
          <p:spPr>
            <a:xfrm>
              <a:off x="7185897" y="3781476"/>
              <a:ext cx="151507" cy="35971"/>
            </a:xfrm>
            <a:custGeom>
              <a:rect b="b" l="l" r="r" t="t"/>
              <a:pathLst>
                <a:path extrusionOk="0" h="1052" w="4431">
                  <a:moveTo>
                    <a:pt x="334" y="1"/>
                  </a:moveTo>
                  <a:cubicBezTo>
                    <a:pt x="167" y="1"/>
                    <a:pt x="24" y="144"/>
                    <a:pt x="24" y="311"/>
                  </a:cubicBezTo>
                  <a:lnTo>
                    <a:pt x="24" y="739"/>
                  </a:lnTo>
                  <a:cubicBezTo>
                    <a:pt x="1" y="906"/>
                    <a:pt x="143" y="1049"/>
                    <a:pt x="310" y="1049"/>
                  </a:cubicBezTo>
                  <a:lnTo>
                    <a:pt x="4121" y="1049"/>
                  </a:lnTo>
                  <a:cubicBezTo>
                    <a:pt x="4131" y="1050"/>
                    <a:pt x="4142" y="1051"/>
                    <a:pt x="4152" y="1051"/>
                  </a:cubicBezTo>
                  <a:cubicBezTo>
                    <a:pt x="4305" y="1051"/>
                    <a:pt x="4430" y="895"/>
                    <a:pt x="4430" y="739"/>
                  </a:cubicBezTo>
                  <a:lnTo>
                    <a:pt x="4430" y="311"/>
                  </a:lnTo>
                  <a:cubicBezTo>
                    <a:pt x="4430" y="144"/>
                    <a:pt x="4287" y="1"/>
                    <a:pt x="4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8"/>
            <p:cNvSpPr/>
            <p:nvPr/>
          </p:nvSpPr>
          <p:spPr>
            <a:xfrm>
              <a:off x="7157414" y="3723690"/>
              <a:ext cx="151473" cy="35936"/>
            </a:xfrm>
            <a:custGeom>
              <a:rect b="b" l="l" r="r" t="t"/>
              <a:pathLst>
                <a:path extrusionOk="0" h="1051" w="4430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738"/>
                  </a:lnTo>
                  <a:cubicBezTo>
                    <a:pt x="0" y="915"/>
                    <a:pt x="123" y="1051"/>
                    <a:pt x="273" y="1051"/>
                  </a:cubicBezTo>
                  <a:cubicBezTo>
                    <a:pt x="285" y="1051"/>
                    <a:pt x="297" y="1050"/>
                    <a:pt x="310" y="1048"/>
                  </a:cubicBezTo>
                  <a:lnTo>
                    <a:pt x="4120" y="1048"/>
                  </a:lnTo>
                  <a:cubicBezTo>
                    <a:pt x="4287" y="1048"/>
                    <a:pt x="4430" y="905"/>
                    <a:pt x="4406" y="738"/>
                  </a:cubicBezTo>
                  <a:lnTo>
                    <a:pt x="4406" y="310"/>
                  </a:lnTo>
                  <a:cubicBezTo>
                    <a:pt x="4430" y="143"/>
                    <a:pt x="4287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8"/>
            <p:cNvSpPr/>
            <p:nvPr/>
          </p:nvSpPr>
          <p:spPr>
            <a:xfrm>
              <a:off x="7186717" y="3666691"/>
              <a:ext cx="151439" cy="35936"/>
            </a:xfrm>
            <a:custGeom>
              <a:rect b="b" l="l" r="r" t="t"/>
              <a:pathLst>
                <a:path extrusionOk="0" h="1051" w="4429">
                  <a:moveTo>
                    <a:pt x="310" y="0"/>
                  </a:moveTo>
                  <a:cubicBezTo>
                    <a:pt x="143" y="0"/>
                    <a:pt x="0" y="119"/>
                    <a:pt x="0" y="286"/>
                  </a:cubicBezTo>
                  <a:lnTo>
                    <a:pt x="0" y="738"/>
                  </a:lnTo>
                  <a:cubicBezTo>
                    <a:pt x="0" y="905"/>
                    <a:pt x="143" y="1048"/>
                    <a:pt x="310" y="1048"/>
                  </a:cubicBezTo>
                  <a:lnTo>
                    <a:pt x="4097" y="1048"/>
                  </a:lnTo>
                  <a:cubicBezTo>
                    <a:pt x="4109" y="1050"/>
                    <a:pt x="4121" y="1050"/>
                    <a:pt x="4133" y="1050"/>
                  </a:cubicBezTo>
                  <a:cubicBezTo>
                    <a:pt x="4305" y="1050"/>
                    <a:pt x="4428" y="894"/>
                    <a:pt x="4406" y="738"/>
                  </a:cubicBezTo>
                  <a:lnTo>
                    <a:pt x="4406" y="310"/>
                  </a:lnTo>
                  <a:cubicBezTo>
                    <a:pt x="4406" y="155"/>
                    <a:pt x="4284" y="21"/>
                    <a:pt x="4133" y="21"/>
                  </a:cubicBezTo>
                  <a:cubicBezTo>
                    <a:pt x="4121" y="21"/>
                    <a:pt x="4109" y="22"/>
                    <a:pt x="4097" y="24"/>
                  </a:cubicBezTo>
                  <a:lnTo>
                    <a:pt x="4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8"/>
            <p:cNvSpPr/>
            <p:nvPr/>
          </p:nvSpPr>
          <p:spPr>
            <a:xfrm>
              <a:off x="7384589" y="3637354"/>
              <a:ext cx="5744" cy="20413"/>
            </a:xfrm>
            <a:custGeom>
              <a:rect b="b" l="l" r="r" t="t"/>
              <a:pathLst>
                <a:path extrusionOk="0" h="597" w="168">
                  <a:moveTo>
                    <a:pt x="167" y="1"/>
                  </a:moveTo>
                  <a:cubicBezTo>
                    <a:pt x="96" y="72"/>
                    <a:pt x="24" y="168"/>
                    <a:pt x="24" y="263"/>
                  </a:cubicBezTo>
                  <a:cubicBezTo>
                    <a:pt x="0" y="358"/>
                    <a:pt x="24" y="477"/>
                    <a:pt x="96" y="549"/>
                  </a:cubicBezTo>
                  <a:lnTo>
                    <a:pt x="167" y="5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8"/>
            <p:cNvSpPr/>
            <p:nvPr/>
          </p:nvSpPr>
          <p:spPr>
            <a:xfrm>
              <a:off x="7409003" y="3685395"/>
              <a:ext cx="10634" cy="30158"/>
            </a:xfrm>
            <a:custGeom>
              <a:rect b="b" l="l" r="r" t="t"/>
              <a:pathLst>
                <a:path extrusionOk="0" h="882" w="311">
                  <a:moveTo>
                    <a:pt x="1" y="1"/>
                  </a:moveTo>
                  <a:lnTo>
                    <a:pt x="1" y="882"/>
                  </a:lnTo>
                  <a:cubicBezTo>
                    <a:pt x="144" y="811"/>
                    <a:pt x="239" y="668"/>
                    <a:pt x="263" y="501"/>
                  </a:cubicBezTo>
                  <a:cubicBezTo>
                    <a:pt x="310" y="287"/>
                    <a:pt x="191" y="7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295005" y="3586886"/>
              <a:ext cx="232919" cy="201975"/>
            </a:xfrm>
            <a:custGeom>
              <a:rect b="b" l="l" r="r" t="t"/>
              <a:pathLst>
                <a:path extrusionOk="0" h="5907" w="6812">
                  <a:moveTo>
                    <a:pt x="3082" y="506"/>
                  </a:moveTo>
                  <a:cubicBezTo>
                    <a:pt x="3204" y="506"/>
                    <a:pt x="3323" y="584"/>
                    <a:pt x="3335" y="739"/>
                  </a:cubicBezTo>
                  <a:lnTo>
                    <a:pt x="3335" y="881"/>
                  </a:lnTo>
                  <a:cubicBezTo>
                    <a:pt x="3549" y="905"/>
                    <a:pt x="3740" y="1024"/>
                    <a:pt x="3883" y="1167"/>
                  </a:cubicBezTo>
                  <a:cubicBezTo>
                    <a:pt x="4059" y="1362"/>
                    <a:pt x="3881" y="1596"/>
                    <a:pt x="3690" y="1596"/>
                  </a:cubicBezTo>
                  <a:cubicBezTo>
                    <a:pt x="3624" y="1596"/>
                    <a:pt x="3557" y="1568"/>
                    <a:pt x="3501" y="1501"/>
                  </a:cubicBezTo>
                  <a:cubicBezTo>
                    <a:pt x="3454" y="1477"/>
                    <a:pt x="3406" y="1453"/>
                    <a:pt x="3335" y="1429"/>
                  </a:cubicBezTo>
                  <a:lnTo>
                    <a:pt x="3335" y="2310"/>
                  </a:lnTo>
                  <a:lnTo>
                    <a:pt x="3501" y="2382"/>
                  </a:lnTo>
                  <a:cubicBezTo>
                    <a:pt x="3954" y="2525"/>
                    <a:pt x="4240" y="2977"/>
                    <a:pt x="4144" y="3453"/>
                  </a:cubicBezTo>
                  <a:cubicBezTo>
                    <a:pt x="4097" y="3692"/>
                    <a:pt x="3978" y="3930"/>
                    <a:pt x="3811" y="4096"/>
                  </a:cubicBezTo>
                  <a:cubicBezTo>
                    <a:pt x="3668" y="4215"/>
                    <a:pt x="3501" y="4287"/>
                    <a:pt x="3335" y="4335"/>
                  </a:cubicBezTo>
                  <a:lnTo>
                    <a:pt x="3335" y="4525"/>
                  </a:lnTo>
                  <a:cubicBezTo>
                    <a:pt x="3359" y="4727"/>
                    <a:pt x="3216" y="4829"/>
                    <a:pt x="3073" y="4829"/>
                  </a:cubicBezTo>
                  <a:cubicBezTo>
                    <a:pt x="2930" y="4829"/>
                    <a:pt x="2787" y="4727"/>
                    <a:pt x="2811" y="4525"/>
                  </a:cubicBezTo>
                  <a:lnTo>
                    <a:pt x="2811" y="4358"/>
                  </a:lnTo>
                  <a:cubicBezTo>
                    <a:pt x="2573" y="4335"/>
                    <a:pt x="2335" y="4263"/>
                    <a:pt x="2144" y="4120"/>
                  </a:cubicBezTo>
                  <a:cubicBezTo>
                    <a:pt x="1908" y="3943"/>
                    <a:pt x="2062" y="3620"/>
                    <a:pt x="2297" y="3620"/>
                  </a:cubicBezTo>
                  <a:cubicBezTo>
                    <a:pt x="2346" y="3620"/>
                    <a:pt x="2400" y="3635"/>
                    <a:pt x="2454" y="3668"/>
                  </a:cubicBezTo>
                  <a:cubicBezTo>
                    <a:pt x="2549" y="3763"/>
                    <a:pt x="2692" y="3811"/>
                    <a:pt x="2811" y="3834"/>
                  </a:cubicBezTo>
                  <a:lnTo>
                    <a:pt x="2811" y="2668"/>
                  </a:lnTo>
                  <a:cubicBezTo>
                    <a:pt x="2668" y="2596"/>
                    <a:pt x="2525" y="2525"/>
                    <a:pt x="2406" y="2429"/>
                  </a:cubicBezTo>
                  <a:cubicBezTo>
                    <a:pt x="2168" y="2239"/>
                    <a:pt x="2073" y="1929"/>
                    <a:pt x="2144" y="1644"/>
                  </a:cubicBezTo>
                  <a:cubicBezTo>
                    <a:pt x="2192" y="1310"/>
                    <a:pt x="2430" y="1024"/>
                    <a:pt x="2763" y="929"/>
                  </a:cubicBezTo>
                  <a:lnTo>
                    <a:pt x="2811" y="929"/>
                  </a:lnTo>
                  <a:lnTo>
                    <a:pt x="2811" y="739"/>
                  </a:lnTo>
                  <a:cubicBezTo>
                    <a:pt x="2835" y="584"/>
                    <a:pt x="2960" y="506"/>
                    <a:pt x="3082" y="506"/>
                  </a:cubicBezTo>
                  <a:close/>
                  <a:moveTo>
                    <a:pt x="1239" y="0"/>
                  </a:moveTo>
                  <a:cubicBezTo>
                    <a:pt x="715" y="477"/>
                    <a:pt x="310" y="1048"/>
                    <a:pt x="1" y="1691"/>
                  </a:cubicBezTo>
                  <a:lnTo>
                    <a:pt x="930" y="1691"/>
                  </a:lnTo>
                  <a:cubicBezTo>
                    <a:pt x="1453" y="1691"/>
                    <a:pt x="1882" y="2120"/>
                    <a:pt x="1882" y="2644"/>
                  </a:cubicBezTo>
                  <a:lnTo>
                    <a:pt x="1882" y="3072"/>
                  </a:lnTo>
                  <a:cubicBezTo>
                    <a:pt x="1882" y="3549"/>
                    <a:pt x="1525" y="3954"/>
                    <a:pt x="1049" y="4025"/>
                  </a:cubicBezTo>
                  <a:lnTo>
                    <a:pt x="1049" y="5073"/>
                  </a:lnTo>
                  <a:cubicBezTo>
                    <a:pt x="1477" y="5120"/>
                    <a:pt x="1811" y="5478"/>
                    <a:pt x="1882" y="5906"/>
                  </a:cubicBezTo>
                  <a:lnTo>
                    <a:pt x="4764" y="5906"/>
                  </a:lnTo>
                  <a:cubicBezTo>
                    <a:pt x="5335" y="5906"/>
                    <a:pt x="5859" y="5668"/>
                    <a:pt x="6240" y="5240"/>
                  </a:cubicBezTo>
                  <a:cubicBezTo>
                    <a:pt x="6621" y="4835"/>
                    <a:pt x="6812" y="4263"/>
                    <a:pt x="6740" y="3715"/>
                  </a:cubicBezTo>
                  <a:lnTo>
                    <a:pt x="6764" y="3692"/>
                  </a:lnTo>
                  <a:cubicBezTo>
                    <a:pt x="6669" y="2834"/>
                    <a:pt x="6407" y="2025"/>
                    <a:pt x="5954" y="1286"/>
                  </a:cubicBezTo>
                  <a:cubicBezTo>
                    <a:pt x="5692" y="810"/>
                    <a:pt x="5335" y="381"/>
                    <a:pt x="4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336856" y="3464340"/>
              <a:ext cx="127264" cy="46844"/>
            </a:xfrm>
            <a:custGeom>
              <a:rect b="b" l="l" r="r" t="t"/>
              <a:pathLst>
                <a:path extrusionOk="0" h="1370" w="3722">
                  <a:moveTo>
                    <a:pt x="1864" y="0"/>
                  </a:moveTo>
                  <a:cubicBezTo>
                    <a:pt x="1813" y="0"/>
                    <a:pt x="1765" y="12"/>
                    <a:pt x="1730" y="36"/>
                  </a:cubicBezTo>
                  <a:cubicBezTo>
                    <a:pt x="1469" y="174"/>
                    <a:pt x="1190" y="243"/>
                    <a:pt x="915" y="243"/>
                  </a:cubicBezTo>
                  <a:cubicBezTo>
                    <a:pt x="763" y="243"/>
                    <a:pt x="612" y="221"/>
                    <a:pt x="468" y="179"/>
                  </a:cubicBezTo>
                  <a:cubicBezTo>
                    <a:pt x="435" y="170"/>
                    <a:pt x="404" y="166"/>
                    <a:pt x="374" y="166"/>
                  </a:cubicBezTo>
                  <a:cubicBezTo>
                    <a:pt x="157" y="166"/>
                    <a:pt x="0" y="375"/>
                    <a:pt x="63" y="584"/>
                  </a:cubicBezTo>
                  <a:cubicBezTo>
                    <a:pt x="182" y="893"/>
                    <a:pt x="349" y="1155"/>
                    <a:pt x="587" y="1370"/>
                  </a:cubicBezTo>
                  <a:lnTo>
                    <a:pt x="3159" y="1370"/>
                  </a:lnTo>
                  <a:cubicBezTo>
                    <a:pt x="3397" y="1155"/>
                    <a:pt x="3563" y="893"/>
                    <a:pt x="3659" y="584"/>
                  </a:cubicBezTo>
                  <a:cubicBezTo>
                    <a:pt x="3721" y="375"/>
                    <a:pt x="3564" y="166"/>
                    <a:pt x="3364" y="166"/>
                  </a:cubicBezTo>
                  <a:cubicBezTo>
                    <a:pt x="3336" y="166"/>
                    <a:pt x="3307" y="170"/>
                    <a:pt x="3278" y="179"/>
                  </a:cubicBezTo>
                  <a:cubicBezTo>
                    <a:pt x="3125" y="221"/>
                    <a:pt x="2968" y="243"/>
                    <a:pt x="2814" y="243"/>
                  </a:cubicBezTo>
                  <a:cubicBezTo>
                    <a:pt x="2535" y="243"/>
                    <a:pt x="2260" y="174"/>
                    <a:pt x="2016" y="36"/>
                  </a:cubicBezTo>
                  <a:cubicBezTo>
                    <a:pt x="1968" y="12"/>
                    <a:pt x="1914" y="0"/>
                    <a:pt x="1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18"/>
          <p:cNvGrpSpPr/>
          <p:nvPr/>
        </p:nvGrpSpPr>
        <p:grpSpPr>
          <a:xfrm>
            <a:off x="7968045" y="3213154"/>
            <a:ext cx="366475" cy="366954"/>
            <a:chOff x="7953758" y="3457741"/>
            <a:chExt cx="366475" cy="366954"/>
          </a:xfrm>
        </p:grpSpPr>
        <p:sp>
          <p:nvSpPr>
            <p:cNvPr id="1459" name="Google Shape;1459;p18"/>
            <p:cNvSpPr/>
            <p:nvPr/>
          </p:nvSpPr>
          <p:spPr>
            <a:xfrm>
              <a:off x="8083245" y="3760311"/>
              <a:ext cx="106681" cy="64384"/>
            </a:xfrm>
            <a:custGeom>
              <a:rect b="b" l="l" r="r" t="t"/>
              <a:pathLst>
                <a:path extrusionOk="0" h="1883" w="3120">
                  <a:moveTo>
                    <a:pt x="500" y="1"/>
                  </a:moveTo>
                  <a:cubicBezTo>
                    <a:pt x="167" y="310"/>
                    <a:pt x="0" y="715"/>
                    <a:pt x="0" y="1144"/>
                  </a:cubicBezTo>
                  <a:lnTo>
                    <a:pt x="0" y="1573"/>
                  </a:lnTo>
                  <a:cubicBezTo>
                    <a:pt x="0" y="1739"/>
                    <a:pt x="119" y="1882"/>
                    <a:pt x="310" y="1882"/>
                  </a:cubicBezTo>
                  <a:lnTo>
                    <a:pt x="2810" y="1882"/>
                  </a:lnTo>
                  <a:cubicBezTo>
                    <a:pt x="2977" y="1882"/>
                    <a:pt x="3120" y="1739"/>
                    <a:pt x="3120" y="1573"/>
                  </a:cubicBezTo>
                  <a:lnTo>
                    <a:pt x="3120" y="1144"/>
                  </a:lnTo>
                  <a:cubicBezTo>
                    <a:pt x="3120" y="715"/>
                    <a:pt x="2929" y="310"/>
                    <a:pt x="2620" y="25"/>
                  </a:cubicBezTo>
                  <a:cubicBezTo>
                    <a:pt x="2358" y="334"/>
                    <a:pt x="1953" y="525"/>
                    <a:pt x="1548" y="525"/>
                  </a:cubicBezTo>
                  <a:lnTo>
                    <a:pt x="1572" y="501"/>
                  </a:lnTo>
                  <a:cubicBezTo>
                    <a:pt x="1143" y="501"/>
                    <a:pt x="762" y="334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8"/>
            <p:cNvSpPr/>
            <p:nvPr/>
          </p:nvSpPr>
          <p:spPr>
            <a:xfrm>
              <a:off x="7980633" y="3636568"/>
              <a:ext cx="313956" cy="121554"/>
            </a:xfrm>
            <a:custGeom>
              <a:rect b="b" l="l" r="r" t="t"/>
              <a:pathLst>
                <a:path extrusionOk="0" h="3555" w="9182">
                  <a:moveTo>
                    <a:pt x="4263" y="0"/>
                  </a:moveTo>
                  <a:lnTo>
                    <a:pt x="4263" y="452"/>
                  </a:lnTo>
                  <a:lnTo>
                    <a:pt x="1406" y="452"/>
                  </a:lnTo>
                  <a:cubicBezTo>
                    <a:pt x="882" y="452"/>
                    <a:pt x="477" y="857"/>
                    <a:pt x="477" y="1381"/>
                  </a:cubicBezTo>
                  <a:lnTo>
                    <a:pt x="477" y="1572"/>
                  </a:lnTo>
                  <a:cubicBezTo>
                    <a:pt x="191" y="1715"/>
                    <a:pt x="1" y="1977"/>
                    <a:pt x="1" y="2310"/>
                  </a:cubicBezTo>
                  <a:lnTo>
                    <a:pt x="1" y="2715"/>
                  </a:lnTo>
                  <a:cubicBezTo>
                    <a:pt x="1" y="3144"/>
                    <a:pt x="358" y="3501"/>
                    <a:pt x="786" y="3501"/>
                  </a:cubicBezTo>
                  <a:cubicBezTo>
                    <a:pt x="1215" y="3501"/>
                    <a:pt x="1572" y="3144"/>
                    <a:pt x="1572" y="2715"/>
                  </a:cubicBezTo>
                  <a:lnTo>
                    <a:pt x="1572" y="2310"/>
                  </a:lnTo>
                  <a:cubicBezTo>
                    <a:pt x="1572" y="1977"/>
                    <a:pt x="1382" y="1715"/>
                    <a:pt x="1096" y="1572"/>
                  </a:cubicBezTo>
                  <a:lnTo>
                    <a:pt x="1096" y="1381"/>
                  </a:lnTo>
                  <a:cubicBezTo>
                    <a:pt x="1096" y="1215"/>
                    <a:pt x="1239" y="1072"/>
                    <a:pt x="1406" y="1072"/>
                  </a:cubicBezTo>
                  <a:lnTo>
                    <a:pt x="4287" y="1072"/>
                  </a:lnTo>
                  <a:lnTo>
                    <a:pt x="4287" y="1572"/>
                  </a:lnTo>
                  <a:cubicBezTo>
                    <a:pt x="3978" y="1715"/>
                    <a:pt x="3811" y="1977"/>
                    <a:pt x="3811" y="2310"/>
                  </a:cubicBezTo>
                  <a:lnTo>
                    <a:pt x="3811" y="2715"/>
                  </a:lnTo>
                  <a:cubicBezTo>
                    <a:pt x="3811" y="3239"/>
                    <a:pt x="4204" y="3501"/>
                    <a:pt x="4597" y="3501"/>
                  </a:cubicBezTo>
                  <a:cubicBezTo>
                    <a:pt x="4990" y="3501"/>
                    <a:pt x="5383" y="3239"/>
                    <a:pt x="5383" y="2715"/>
                  </a:cubicBezTo>
                  <a:lnTo>
                    <a:pt x="5383" y="2310"/>
                  </a:lnTo>
                  <a:cubicBezTo>
                    <a:pt x="5383" y="1977"/>
                    <a:pt x="5192" y="1715"/>
                    <a:pt x="4906" y="1572"/>
                  </a:cubicBezTo>
                  <a:lnTo>
                    <a:pt x="4906" y="1072"/>
                  </a:lnTo>
                  <a:lnTo>
                    <a:pt x="7740" y="1072"/>
                  </a:lnTo>
                  <a:cubicBezTo>
                    <a:pt x="7907" y="1072"/>
                    <a:pt x="8050" y="1215"/>
                    <a:pt x="8050" y="1381"/>
                  </a:cubicBezTo>
                  <a:lnTo>
                    <a:pt x="8050" y="1572"/>
                  </a:lnTo>
                  <a:cubicBezTo>
                    <a:pt x="7764" y="1715"/>
                    <a:pt x="7574" y="1977"/>
                    <a:pt x="7574" y="2310"/>
                  </a:cubicBezTo>
                  <a:lnTo>
                    <a:pt x="7574" y="2715"/>
                  </a:lnTo>
                  <a:cubicBezTo>
                    <a:pt x="7538" y="3274"/>
                    <a:pt x="7949" y="3554"/>
                    <a:pt x="8359" y="3554"/>
                  </a:cubicBezTo>
                  <a:cubicBezTo>
                    <a:pt x="8770" y="3554"/>
                    <a:pt x="9181" y="3274"/>
                    <a:pt x="9145" y="2715"/>
                  </a:cubicBezTo>
                  <a:lnTo>
                    <a:pt x="9145" y="2310"/>
                  </a:lnTo>
                  <a:cubicBezTo>
                    <a:pt x="9145" y="1977"/>
                    <a:pt x="8955" y="1715"/>
                    <a:pt x="8669" y="1572"/>
                  </a:cubicBezTo>
                  <a:lnTo>
                    <a:pt x="8669" y="1381"/>
                  </a:lnTo>
                  <a:cubicBezTo>
                    <a:pt x="8669" y="857"/>
                    <a:pt x="8264" y="452"/>
                    <a:pt x="7740" y="452"/>
                  </a:cubicBezTo>
                  <a:lnTo>
                    <a:pt x="4883" y="452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8"/>
            <p:cNvSpPr/>
            <p:nvPr/>
          </p:nvSpPr>
          <p:spPr>
            <a:xfrm>
              <a:off x="7953758" y="3760311"/>
              <a:ext cx="106715" cy="64384"/>
            </a:xfrm>
            <a:custGeom>
              <a:rect b="b" l="l" r="r" t="t"/>
              <a:pathLst>
                <a:path extrusionOk="0" h="1883" w="3121">
                  <a:moveTo>
                    <a:pt x="501" y="1"/>
                  </a:moveTo>
                  <a:cubicBezTo>
                    <a:pt x="167" y="310"/>
                    <a:pt x="1" y="715"/>
                    <a:pt x="1" y="1144"/>
                  </a:cubicBezTo>
                  <a:lnTo>
                    <a:pt x="1" y="1573"/>
                  </a:lnTo>
                  <a:cubicBezTo>
                    <a:pt x="1" y="1739"/>
                    <a:pt x="120" y="1882"/>
                    <a:pt x="310" y="1882"/>
                  </a:cubicBezTo>
                  <a:lnTo>
                    <a:pt x="2811" y="1882"/>
                  </a:lnTo>
                  <a:cubicBezTo>
                    <a:pt x="2977" y="1882"/>
                    <a:pt x="3120" y="1739"/>
                    <a:pt x="3120" y="1573"/>
                  </a:cubicBezTo>
                  <a:lnTo>
                    <a:pt x="3120" y="1144"/>
                  </a:lnTo>
                  <a:cubicBezTo>
                    <a:pt x="3120" y="715"/>
                    <a:pt x="2954" y="310"/>
                    <a:pt x="2644" y="25"/>
                  </a:cubicBezTo>
                  <a:cubicBezTo>
                    <a:pt x="2358" y="334"/>
                    <a:pt x="1977" y="525"/>
                    <a:pt x="1549" y="525"/>
                  </a:cubicBezTo>
                  <a:lnTo>
                    <a:pt x="1572" y="501"/>
                  </a:lnTo>
                  <a:cubicBezTo>
                    <a:pt x="1144" y="501"/>
                    <a:pt x="763" y="3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8212697" y="3760311"/>
              <a:ext cx="107535" cy="64384"/>
            </a:xfrm>
            <a:custGeom>
              <a:rect b="b" l="l" r="r" t="t"/>
              <a:pathLst>
                <a:path extrusionOk="0" h="1883" w="3145">
                  <a:moveTo>
                    <a:pt x="501" y="1"/>
                  </a:moveTo>
                  <a:cubicBezTo>
                    <a:pt x="191" y="310"/>
                    <a:pt x="1" y="715"/>
                    <a:pt x="1" y="1144"/>
                  </a:cubicBezTo>
                  <a:lnTo>
                    <a:pt x="1" y="1573"/>
                  </a:lnTo>
                  <a:cubicBezTo>
                    <a:pt x="1" y="1739"/>
                    <a:pt x="144" y="1882"/>
                    <a:pt x="310" y="1882"/>
                  </a:cubicBezTo>
                  <a:lnTo>
                    <a:pt x="2858" y="1882"/>
                  </a:lnTo>
                  <a:cubicBezTo>
                    <a:pt x="3025" y="1882"/>
                    <a:pt x="3144" y="1739"/>
                    <a:pt x="3144" y="1573"/>
                  </a:cubicBezTo>
                  <a:lnTo>
                    <a:pt x="3144" y="1144"/>
                  </a:lnTo>
                  <a:cubicBezTo>
                    <a:pt x="3144" y="715"/>
                    <a:pt x="2977" y="310"/>
                    <a:pt x="2668" y="25"/>
                  </a:cubicBezTo>
                  <a:lnTo>
                    <a:pt x="2668" y="1"/>
                  </a:lnTo>
                  <a:cubicBezTo>
                    <a:pt x="2382" y="334"/>
                    <a:pt x="1977" y="501"/>
                    <a:pt x="1575" y="501"/>
                  </a:cubicBezTo>
                  <a:cubicBezTo>
                    <a:pt x="1174" y="501"/>
                    <a:pt x="775" y="3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8"/>
            <p:cNvSpPr/>
            <p:nvPr/>
          </p:nvSpPr>
          <p:spPr>
            <a:xfrm>
              <a:off x="8143492" y="3542915"/>
              <a:ext cx="8172" cy="23627"/>
            </a:xfrm>
            <a:custGeom>
              <a:rect b="b" l="l" r="r" t="t"/>
              <a:pathLst>
                <a:path extrusionOk="0" h="691" w="239">
                  <a:moveTo>
                    <a:pt x="0" y="0"/>
                  </a:moveTo>
                  <a:lnTo>
                    <a:pt x="0" y="691"/>
                  </a:lnTo>
                  <a:cubicBezTo>
                    <a:pt x="120" y="620"/>
                    <a:pt x="191" y="500"/>
                    <a:pt x="215" y="381"/>
                  </a:cubicBezTo>
                  <a:cubicBezTo>
                    <a:pt x="239" y="215"/>
                    <a:pt x="167" y="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8"/>
            <p:cNvSpPr/>
            <p:nvPr/>
          </p:nvSpPr>
          <p:spPr>
            <a:xfrm>
              <a:off x="8057976" y="3457741"/>
              <a:ext cx="184879" cy="157662"/>
            </a:xfrm>
            <a:custGeom>
              <a:rect b="b" l="l" r="r" t="t"/>
              <a:pathLst>
                <a:path extrusionOk="0" h="4611" w="5407">
                  <a:moveTo>
                    <a:pt x="2302" y="634"/>
                  </a:moveTo>
                  <a:cubicBezTo>
                    <a:pt x="2406" y="634"/>
                    <a:pt x="2513" y="705"/>
                    <a:pt x="2525" y="848"/>
                  </a:cubicBezTo>
                  <a:lnTo>
                    <a:pt x="2525" y="943"/>
                  </a:lnTo>
                  <a:cubicBezTo>
                    <a:pt x="2668" y="967"/>
                    <a:pt x="2811" y="1039"/>
                    <a:pt x="2930" y="1158"/>
                  </a:cubicBezTo>
                  <a:cubicBezTo>
                    <a:pt x="3002" y="1253"/>
                    <a:pt x="3002" y="1396"/>
                    <a:pt x="2906" y="1467"/>
                  </a:cubicBezTo>
                  <a:cubicBezTo>
                    <a:pt x="2873" y="1501"/>
                    <a:pt x="2825" y="1518"/>
                    <a:pt x="2775" y="1518"/>
                  </a:cubicBezTo>
                  <a:cubicBezTo>
                    <a:pt x="2718" y="1518"/>
                    <a:pt x="2659" y="1495"/>
                    <a:pt x="2621" y="1444"/>
                  </a:cubicBezTo>
                  <a:cubicBezTo>
                    <a:pt x="2573" y="1420"/>
                    <a:pt x="2549" y="1396"/>
                    <a:pt x="2501" y="1396"/>
                  </a:cubicBezTo>
                  <a:lnTo>
                    <a:pt x="2501" y="2063"/>
                  </a:lnTo>
                  <a:lnTo>
                    <a:pt x="2621" y="2110"/>
                  </a:lnTo>
                  <a:cubicBezTo>
                    <a:pt x="2978" y="2206"/>
                    <a:pt x="3192" y="2587"/>
                    <a:pt x="3144" y="2944"/>
                  </a:cubicBezTo>
                  <a:cubicBezTo>
                    <a:pt x="3073" y="3277"/>
                    <a:pt x="2835" y="3539"/>
                    <a:pt x="2501" y="3634"/>
                  </a:cubicBezTo>
                  <a:lnTo>
                    <a:pt x="2501" y="3777"/>
                  </a:lnTo>
                  <a:cubicBezTo>
                    <a:pt x="2501" y="3920"/>
                    <a:pt x="2400" y="3992"/>
                    <a:pt x="2299" y="3992"/>
                  </a:cubicBezTo>
                  <a:cubicBezTo>
                    <a:pt x="2198" y="3992"/>
                    <a:pt x="2097" y="3920"/>
                    <a:pt x="2097" y="3777"/>
                  </a:cubicBezTo>
                  <a:lnTo>
                    <a:pt x="2097" y="3658"/>
                  </a:lnTo>
                  <a:cubicBezTo>
                    <a:pt x="1906" y="3634"/>
                    <a:pt x="1739" y="3563"/>
                    <a:pt x="1596" y="3468"/>
                  </a:cubicBezTo>
                  <a:cubicBezTo>
                    <a:pt x="1477" y="3396"/>
                    <a:pt x="1454" y="3253"/>
                    <a:pt x="1525" y="3158"/>
                  </a:cubicBezTo>
                  <a:cubicBezTo>
                    <a:pt x="1554" y="3100"/>
                    <a:pt x="1618" y="3069"/>
                    <a:pt x="1685" y="3069"/>
                  </a:cubicBezTo>
                  <a:cubicBezTo>
                    <a:pt x="1728" y="3069"/>
                    <a:pt x="1773" y="3082"/>
                    <a:pt x="1811" y="3111"/>
                  </a:cubicBezTo>
                  <a:cubicBezTo>
                    <a:pt x="1906" y="3158"/>
                    <a:pt x="2001" y="3206"/>
                    <a:pt x="2097" y="3230"/>
                  </a:cubicBezTo>
                  <a:lnTo>
                    <a:pt x="2097" y="2325"/>
                  </a:lnTo>
                  <a:cubicBezTo>
                    <a:pt x="1978" y="2277"/>
                    <a:pt x="1882" y="2206"/>
                    <a:pt x="1787" y="2134"/>
                  </a:cubicBezTo>
                  <a:cubicBezTo>
                    <a:pt x="1596" y="1991"/>
                    <a:pt x="1525" y="1753"/>
                    <a:pt x="1573" y="1515"/>
                  </a:cubicBezTo>
                  <a:cubicBezTo>
                    <a:pt x="1620" y="1253"/>
                    <a:pt x="1811" y="1063"/>
                    <a:pt x="2049" y="967"/>
                  </a:cubicBezTo>
                  <a:lnTo>
                    <a:pt x="2097" y="967"/>
                  </a:lnTo>
                  <a:lnTo>
                    <a:pt x="2097" y="848"/>
                  </a:lnTo>
                  <a:cubicBezTo>
                    <a:pt x="2097" y="705"/>
                    <a:pt x="2198" y="634"/>
                    <a:pt x="2302" y="634"/>
                  </a:cubicBezTo>
                  <a:close/>
                  <a:moveTo>
                    <a:pt x="2332" y="0"/>
                  </a:moveTo>
                  <a:cubicBezTo>
                    <a:pt x="1143" y="0"/>
                    <a:pt x="1" y="917"/>
                    <a:pt x="1" y="2301"/>
                  </a:cubicBezTo>
                  <a:cubicBezTo>
                    <a:pt x="1" y="3587"/>
                    <a:pt x="1049" y="4611"/>
                    <a:pt x="2311" y="4611"/>
                  </a:cubicBezTo>
                  <a:cubicBezTo>
                    <a:pt x="4359" y="4611"/>
                    <a:pt x="5407" y="2134"/>
                    <a:pt x="3954" y="681"/>
                  </a:cubicBezTo>
                  <a:cubicBezTo>
                    <a:pt x="3483" y="211"/>
                    <a:pt x="2903" y="0"/>
                    <a:pt x="2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8"/>
            <p:cNvSpPr/>
            <p:nvPr/>
          </p:nvSpPr>
          <p:spPr>
            <a:xfrm>
              <a:off x="8124754" y="3506260"/>
              <a:ext cx="4924" cy="14703"/>
            </a:xfrm>
            <a:custGeom>
              <a:rect b="b" l="l" r="r" t="t"/>
              <a:pathLst>
                <a:path extrusionOk="0" h="430" w="144">
                  <a:moveTo>
                    <a:pt x="144" y="1"/>
                  </a:moveTo>
                  <a:cubicBezTo>
                    <a:pt x="72" y="48"/>
                    <a:pt x="48" y="120"/>
                    <a:pt x="25" y="191"/>
                  </a:cubicBezTo>
                  <a:cubicBezTo>
                    <a:pt x="1" y="263"/>
                    <a:pt x="25" y="358"/>
                    <a:pt x="72" y="406"/>
                  </a:cubicBezTo>
                  <a:cubicBezTo>
                    <a:pt x="96" y="429"/>
                    <a:pt x="120" y="429"/>
                    <a:pt x="144" y="429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6" name="Google Shape;1466;p18"/>
          <p:cNvGrpSpPr/>
          <p:nvPr/>
        </p:nvGrpSpPr>
        <p:grpSpPr>
          <a:xfrm>
            <a:off x="809777" y="3729280"/>
            <a:ext cx="366475" cy="366544"/>
            <a:chOff x="828827" y="4045305"/>
            <a:chExt cx="366475" cy="366544"/>
          </a:xfrm>
        </p:grpSpPr>
        <p:sp>
          <p:nvSpPr>
            <p:cNvPr id="1467" name="Google Shape;1467;p18"/>
            <p:cNvSpPr/>
            <p:nvPr/>
          </p:nvSpPr>
          <p:spPr>
            <a:xfrm>
              <a:off x="977838" y="4045305"/>
              <a:ext cx="68453" cy="83088"/>
            </a:xfrm>
            <a:custGeom>
              <a:rect b="b" l="l" r="r" t="t"/>
              <a:pathLst>
                <a:path extrusionOk="0" h="2430" w="2002">
                  <a:moveTo>
                    <a:pt x="1001" y="1"/>
                  </a:moveTo>
                  <a:cubicBezTo>
                    <a:pt x="501" y="1"/>
                    <a:pt x="1" y="334"/>
                    <a:pt x="1" y="1001"/>
                  </a:cubicBezTo>
                  <a:lnTo>
                    <a:pt x="1" y="1430"/>
                  </a:lnTo>
                  <a:cubicBezTo>
                    <a:pt x="1" y="1977"/>
                    <a:pt x="453" y="2406"/>
                    <a:pt x="1001" y="2430"/>
                  </a:cubicBezTo>
                  <a:cubicBezTo>
                    <a:pt x="1549" y="2406"/>
                    <a:pt x="2001" y="1977"/>
                    <a:pt x="2001" y="1430"/>
                  </a:cubicBezTo>
                  <a:lnTo>
                    <a:pt x="2001" y="1001"/>
                  </a:lnTo>
                  <a:cubicBezTo>
                    <a:pt x="2001" y="334"/>
                    <a:pt x="1501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8"/>
            <p:cNvSpPr/>
            <p:nvPr/>
          </p:nvSpPr>
          <p:spPr>
            <a:xfrm>
              <a:off x="958314" y="4348216"/>
              <a:ext cx="107467" cy="63632"/>
            </a:xfrm>
            <a:custGeom>
              <a:rect b="b" l="l" r="r" t="t"/>
              <a:pathLst>
                <a:path extrusionOk="0" h="1861" w="3143">
                  <a:moveTo>
                    <a:pt x="501" y="1"/>
                  </a:moveTo>
                  <a:cubicBezTo>
                    <a:pt x="167" y="287"/>
                    <a:pt x="0" y="715"/>
                    <a:pt x="0" y="1144"/>
                  </a:cubicBezTo>
                  <a:lnTo>
                    <a:pt x="0" y="1549"/>
                  </a:lnTo>
                  <a:cubicBezTo>
                    <a:pt x="0" y="1715"/>
                    <a:pt x="119" y="1858"/>
                    <a:pt x="310" y="1858"/>
                  </a:cubicBezTo>
                  <a:lnTo>
                    <a:pt x="2811" y="1858"/>
                  </a:lnTo>
                  <a:cubicBezTo>
                    <a:pt x="2825" y="1860"/>
                    <a:pt x="2838" y="1861"/>
                    <a:pt x="2852" y="1861"/>
                  </a:cubicBezTo>
                  <a:cubicBezTo>
                    <a:pt x="3021" y="1861"/>
                    <a:pt x="3142" y="1725"/>
                    <a:pt x="3120" y="1549"/>
                  </a:cubicBezTo>
                  <a:lnTo>
                    <a:pt x="3120" y="1144"/>
                  </a:lnTo>
                  <a:cubicBezTo>
                    <a:pt x="3120" y="715"/>
                    <a:pt x="2953" y="287"/>
                    <a:pt x="2644" y="1"/>
                  </a:cubicBezTo>
                  <a:cubicBezTo>
                    <a:pt x="2384" y="307"/>
                    <a:pt x="1985" y="497"/>
                    <a:pt x="1560" y="501"/>
                  </a:cubicBezTo>
                  <a:lnTo>
                    <a:pt x="1560" y="501"/>
                  </a:lnTo>
                  <a:cubicBezTo>
                    <a:pt x="1136" y="497"/>
                    <a:pt x="760" y="307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856523" y="4131641"/>
              <a:ext cx="313956" cy="213772"/>
            </a:xfrm>
            <a:custGeom>
              <a:rect b="b" l="l" r="r" t="t"/>
              <a:pathLst>
                <a:path extrusionOk="0" h="6252" w="9182">
                  <a:moveTo>
                    <a:pt x="774" y="6216"/>
                  </a:moveTo>
                  <a:cubicBezTo>
                    <a:pt x="770" y="6216"/>
                    <a:pt x="767" y="6216"/>
                    <a:pt x="763" y="6216"/>
                  </a:cubicBezTo>
                  <a:lnTo>
                    <a:pt x="786" y="6216"/>
                  </a:lnTo>
                  <a:cubicBezTo>
                    <a:pt x="782" y="6216"/>
                    <a:pt x="778" y="6216"/>
                    <a:pt x="774" y="6216"/>
                  </a:cubicBezTo>
                  <a:close/>
                  <a:moveTo>
                    <a:pt x="3358" y="0"/>
                  </a:moveTo>
                  <a:cubicBezTo>
                    <a:pt x="2858" y="381"/>
                    <a:pt x="2573" y="953"/>
                    <a:pt x="2573" y="1572"/>
                  </a:cubicBezTo>
                  <a:lnTo>
                    <a:pt x="2573" y="2001"/>
                  </a:lnTo>
                  <a:cubicBezTo>
                    <a:pt x="2573" y="2167"/>
                    <a:pt x="2715" y="2310"/>
                    <a:pt x="2882" y="2310"/>
                  </a:cubicBezTo>
                  <a:lnTo>
                    <a:pt x="4263" y="2310"/>
                  </a:lnTo>
                  <a:lnTo>
                    <a:pt x="4263" y="2953"/>
                  </a:lnTo>
                  <a:lnTo>
                    <a:pt x="1620" y="2953"/>
                  </a:lnTo>
                  <a:cubicBezTo>
                    <a:pt x="977" y="2953"/>
                    <a:pt x="453" y="3477"/>
                    <a:pt x="453" y="4120"/>
                  </a:cubicBezTo>
                  <a:lnTo>
                    <a:pt x="453" y="4311"/>
                  </a:lnTo>
                  <a:cubicBezTo>
                    <a:pt x="167" y="4430"/>
                    <a:pt x="1" y="4715"/>
                    <a:pt x="1" y="5025"/>
                  </a:cubicBezTo>
                  <a:lnTo>
                    <a:pt x="1" y="5430"/>
                  </a:lnTo>
                  <a:cubicBezTo>
                    <a:pt x="1" y="5855"/>
                    <a:pt x="328" y="6209"/>
                    <a:pt x="774" y="6216"/>
                  </a:cubicBezTo>
                  <a:lnTo>
                    <a:pt x="774" y="6216"/>
                  </a:lnTo>
                  <a:cubicBezTo>
                    <a:pt x="1198" y="6209"/>
                    <a:pt x="1549" y="5855"/>
                    <a:pt x="1549" y="5430"/>
                  </a:cubicBezTo>
                  <a:lnTo>
                    <a:pt x="1549" y="5001"/>
                  </a:lnTo>
                  <a:cubicBezTo>
                    <a:pt x="1549" y="4692"/>
                    <a:pt x="1358" y="4406"/>
                    <a:pt x="1072" y="4287"/>
                  </a:cubicBezTo>
                  <a:lnTo>
                    <a:pt x="1072" y="4120"/>
                  </a:lnTo>
                  <a:cubicBezTo>
                    <a:pt x="1072" y="3810"/>
                    <a:pt x="1310" y="3596"/>
                    <a:pt x="1596" y="3596"/>
                  </a:cubicBezTo>
                  <a:lnTo>
                    <a:pt x="4263" y="3596"/>
                  </a:lnTo>
                  <a:lnTo>
                    <a:pt x="4263" y="4311"/>
                  </a:lnTo>
                  <a:cubicBezTo>
                    <a:pt x="3954" y="4430"/>
                    <a:pt x="3787" y="4715"/>
                    <a:pt x="3787" y="5025"/>
                  </a:cubicBezTo>
                  <a:lnTo>
                    <a:pt x="3787" y="5430"/>
                  </a:lnTo>
                  <a:cubicBezTo>
                    <a:pt x="3787" y="5954"/>
                    <a:pt x="4180" y="6216"/>
                    <a:pt x="4573" y="6216"/>
                  </a:cubicBezTo>
                  <a:cubicBezTo>
                    <a:pt x="4966" y="6216"/>
                    <a:pt x="5359" y="5954"/>
                    <a:pt x="5359" y="5430"/>
                  </a:cubicBezTo>
                  <a:lnTo>
                    <a:pt x="5359" y="5001"/>
                  </a:lnTo>
                  <a:cubicBezTo>
                    <a:pt x="5359" y="4692"/>
                    <a:pt x="5168" y="4406"/>
                    <a:pt x="4883" y="4287"/>
                  </a:cubicBezTo>
                  <a:lnTo>
                    <a:pt x="4883" y="3572"/>
                  </a:lnTo>
                  <a:lnTo>
                    <a:pt x="7502" y="3572"/>
                  </a:lnTo>
                  <a:cubicBezTo>
                    <a:pt x="7812" y="3572"/>
                    <a:pt x="8026" y="3810"/>
                    <a:pt x="8026" y="4096"/>
                  </a:cubicBezTo>
                  <a:lnTo>
                    <a:pt x="8026" y="4287"/>
                  </a:lnTo>
                  <a:cubicBezTo>
                    <a:pt x="7764" y="4406"/>
                    <a:pt x="7574" y="4692"/>
                    <a:pt x="7574" y="5001"/>
                  </a:cubicBezTo>
                  <a:lnTo>
                    <a:pt x="7574" y="5430"/>
                  </a:lnTo>
                  <a:cubicBezTo>
                    <a:pt x="7538" y="5978"/>
                    <a:pt x="7949" y="6251"/>
                    <a:pt x="8359" y="6251"/>
                  </a:cubicBezTo>
                  <a:cubicBezTo>
                    <a:pt x="8770" y="6251"/>
                    <a:pt x="9181" y="5978"/>
                    <a:pt x="9145" y="5430"/>
                  </a:cubicBezTo>
                  <a:lnTo>
                    <a:pt x="9145" y="5001"/>
                  </a:lnTo>
                  <a:cubicBezTo>
                    <a:pt x="9145" y="4692"/>
                    <a:pt x="8955" y="4406"/>
                    <a:pt x="8669" y="4287"/>
                  </a:cubicBezTo>
                  <a:lnTo>
                    <a:pt x="8669" y="4120"/>
                  </a:lnTo>
                  <a:cubicBezTo>
                    <a:pt x="8669" y="3477"/>
                    <a:pt x="8145" y="2953"/>
                    <a:pt x="7502" y="2953"/>
                  </a:cubicBezTo>
                  <a:lnTo>
                    <a:pt x="4883" y="2953"/>
                  </a:lnTo>
                  <a:lnTo>
                    <a:pt x="4883" y="2310"/>
                  </a:lnTo>
                  <a:lnTo>
                    <a:pt x="6240" y="2310"/>
                  </a:lnTo>
                  <a:cubicBezTo>
                    <a:pt x="6407" y="2310"/>
                    <a:pt x="6573" y="2167"/>
                    <a:pt x="6550" y="2001"/>
                  </a:cubicBezTo>
                  <a:lnTo>
                    <a:pt x="6550" y="1572"/>
                  </a:lnTo>
                  <a:cubicBezTo>
                    <a:pt x="6550" y="953"/>
                    <a:pt x="6264" y="381"/>
                    <a:pt x="5764" y="0"/>
                  </a:cubicBezTo>
                  <a:cubicBezTo>
                    <a:pt x="5442" y="357"/>
                    <a:pt x="5002" y="536"/>
                    <a:pt x="4561" y="536"/>
                  </a:cubicBezTo>
                  <a:cubicBezTo>
                    <a:pt x="4121" y="536"/>
                    <a:pt x="3680" y="357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828827" y="4348216"/>
              <a:ext cx="106715" cy="63564"/>
            </a:xfrm>
            <a:custGeom>
              <a:rect b="b" l="l" r="r" t="t"/>
              <a:pathLst>
                <a:path extrusionOk="0" h="1859" w="3121">
                  <a:moveTo>
                    <a:pt x="501" y="1"/>
                  </a:moveTo>
                  <a:cubicBezTo>
                    <a:pt x="168" y="287"/>
                    <a:pt x="1" y="715"/>
                    <a:pt x="1" y="1144"/>
                  </a:cubicBezTo>
                  <a:lnTo>
                    <a:pt x="1" y="1549"/>
                  </a:lnTo>
                  <a:cubicBezTo>
                    <a:pt x="1" y="1715"/>
                    <a:pt x="120" y="1858"/>
                    <a:pt x="311" y="1858"/>
                  </a:cubicBezTo>
                  <a:lnTo>
                    <a:pt x="2811" y="1858"/>
                  </a:lnTo>
                  <a:cubicBezTo>
                    <a:pt x="2978" y="1858"/>
                    <a:pt x="3121" y="1739"/>
                    <a:pt x="3121" y="1549"/>
                  </a:cubicBezTo>
                  <a:lnTo>
                    <a:pt x="3121" y="1144"/>
                  </a:lnTo>
                  <a:cubicBezTo>
                    <a:pt x="3121" y="715"/>
                    <a:pt x="2954" y="287"/>
                    <a:pt x="2644" y="1"/>
                  </a:cubicBezTo>
                  <a:cubicBezTo>
                    <a:pt x="2361" y="307"/>
                    <a:pt x="1985" y="497"/>
                    <a:pt x="1561" y="501"/>
                  </a:cubicBezTo>
                  <a:lnTo>
                    <a:pt x="1561" y="501"/>
                  </a:lnTo>
                  <a:cubicBezTo>
                    <a:pt x="1137" y="497"/>
                    <a:pt x="761" y="307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1087767" y="4348216"/>
              <a:ext cx="107535" cy="63564"/>
            </a:xfrm>
            <a:custGeom>
              <a:rect b="b" l="l" r="r" t="t"/>
              <a:pathLst>
                <a:path extrusionOk="0" h="1859" w="3145">
                  <a:moveTo>
                    <a:pt x="501" y="1"/>
                  </a:moveTo>
                  <a:cubicBezTo>
                    <a:pt x="191" y="287"/>
                    <a:pt x="1" y="715"/>
                    <a:pt x="1" y="1144"/>
                  </a:cubicBezTo>
                  <a:lnTo>
                    <a:pt x="1" y="1549"/>
                  </a:lnTo>
                  <a:cubicBezTo>
                    <a:pt x="1" y="1739"/>
                    <a:pt x="144" y="1858"/>
                    <a:pt x="311" y="1858"/>
                  </a:cubicBezTo>
                  <a:lnTo>
                    <a:pt x="2859" y="1858"/>
                  </a:lnTo>
                  <a:cubicBezTo>
                    <a:pt x="3025" y="1858"/>
                    <a:pt x="3144" y="1715"/>
                    <a:pt x="3144" y="1549"/>
                  </a:cubicBezTo>
                  <a:lnTo>
                    <a:pt x="3144" y="1144"/>
                  </a:lnTo>
                  <a:cubicBezTo>
                    <a:pt x="3144" y="715"/>
                    <a:pt x="2978" y="287"/>
                    <a:pt x="2668" y="1"/>
                  </a:cubicBezTo>
                  <a:cubicBezTo>
                    <a:pt x="2382" y="334"/>
                    <a:pt x="1978" y="501"/>
                    <a:pt x="1576" y="501"/>
                  </a:cubicBezTo>
                  <a:cubicBezTo>
                    <a:pt x="1174" y="501"/>
                    <a:pt x="775" y="3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2" name="Google Shape;1472;p18"/>
          <p:cNvGrpSpPr/>
          <p:nvPr/>
        </p:nvGrpSpPr>
        <p:grpSpPr>
          <a:xfrm>
            <a:off x="1650820" y="3729280"/>
            <a:ext cx="279319" cy="367296"/>
            <a:chOff x="1665107" y="4045305"/>
            <a:chExt cx="279319" cy="367296"/>
          </a:xfrm>
        </p:grpSpPr>
        <p:sp>
          <p:nvSpPr>
            <p:cNvPr id="147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rect b="b" l="l" r="r" t="t"/>
              <a:pathLst>
                <a:path extrusionOk="0" h="9432" w="6907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rect b="b" l="l" r="r" t="t"/>
              <a:pathLst>
                <a:path extrusionOk="0" h="9432" w="6931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5" name="Google Shape;1475;p18"/>
          <p:cNvGrpSpPr/>
          <p:nvPr/>
        </p:nvGrpSpPr>
        <p:grpSpPr>
          <a:xfrm>
            <a:off x="2402405" y="3730101"/>
            <a:ext cx="366441" cy="365655"/>
            <a:chOff x="2416692" y="4046126"/>
            <a:chExt cx="366441" cy="365655"/>
          </a:xfrm>
        </p:grpSpPr>
        <p:sp>
          <p:nvSpPr>
            <p:cNvPr id="1476" name="Google Shape;1476;p18"/>
            <p:cNvSpPr/>
            <p:nvPr/>
          </p:nvSpPr>
          <p:spPr>
            <a:xfrm>
              <a:off x="2439465" y="4046126"/>
              <a:ext cx="321683" cy="207890"/>
            </a:xfrm>
            <a:custGeom>
              <a:rect b="b" l="l" r="r" t="t"/>
              <a:pathLst>
                <a:path extrusionOk="0" h="6080" w="9408">
                  <a:moveTo>
                    <a:pt x="2621" y="1239"/>
                  </a:moveTo>
                  <a:cubicBezTo>
                    <a:pt x="2978" y="1287"/>
                    <a:pt x="2978" y="1834"/>
                    <a:pt x="2621" y="1882"/>
                  </a:cubicBezTo>
                  <a:lnTo>
                    <a:pt x="1573" y="1882"/>
                  </a:lnTo>
                  <a:cubicBezTo>
                    <a:pt x="1192" y="1834"/>
                    <a:pt x="1192" y="1287"/>
                    <a:pt x="1573" y="1239"/>
                  </a:cubicBezTo>
                  <a:close/>
                  <a:moveTo>
                    <a:pt x="3442" y="2311"/>
                  </a:moveTo>
                  <a:cubicBezTo>
                    <a:pt x="3591" y="2311"/>
                    <a:pt x="3740" y="2406"/>
                    <a:pt x="3764" y="2596"/>
                  </a:cubicBezTo>
                  <a:lnTo>
                    <a:pt x="3764" y="3454"/>
                  </a:lnTo>
                  <a:cubicBezTo>
                    <a:pt x="3740" y="3632"/>
                    <a:pt x="3591" y="3722"/>
                    <a:pt x="3442" y="3722"/>
                  </a:cubicBezTo>
                  <a:cubicBezTo>
                    <a:pt x="3293" y="3722"/>
                    <a:pt x="3144" y="3632"/>
                    <a:pt x="3121" y="3454"/>
                  </a:cubicBezTo>
                  <a:lnTo>
                    <a:pt x="3121" y="2596"/>
                  </a:lnTo>
                  <a:cubicBezTo>
                    <a:pt x="3144" y="2406"/>
                    <a:pt x="3293" y="2311"/>
                    <a:pt x="3442" y="2311"/>
                  </a:cubicBezTo>
                  <a:close/>
                  <a:moveTo>
                    <a:pt x="5955" y="1072"/>
                  </a:moveTo>
                  <a:cubicBezTo>
                    <a:pt x="6103" y="1072"/>
                    <a:pt x="6252" y="1168"/>
                    <a:pt x="6264" y="1358"/>
                  </a:cubicBezTo>
                  <a:lnTo>
                    <a:pt x="6264" y="3454"/>
                  </a:lnTo>
                  <a:cubicBezTo>
                    <a:pt x="6252" y="3632"/>
                    <a:pt x="6103" y="3722"/>
                    <a:pt x="5955" y="3722"/>
                  </a:cubicBezTo>
                  <a:cubicBezTo>
                    <a:pt x="5806" y="3722"/>
                    <a:pt x="5657" y="3632"/>
                    <a:pt x="5645" y="3454"/>
                  </a:cubicBezTo>
                  <a:lnTo>
                    <a:pt x="5645" y="1358"/>
                  </a:lnTo>
                  <a:cubicBezTo>
                    <a:pt x="5657" y="1168"/>
                    <a:pt x="5806" y="1072"/>
                    <a:pt x="5955" y="1072"/>
                  </a:cubicBezTo>
                  <a:close/>
                  <a:moveTo>
                    <a:pt x="4692" y="1674"/>
                  </a:moveTo>
                  <a:cubicBezTo>
                    <a:pt x="4847" y="1674"/>
                    <a:pt x="5002" y="1775"/>
                    <a:pt x="5002" y="1977"/>
                  </a:cubicBezTo>
                  <a:lnTo>
                    <a:pt x="5002" y="3454"/>
                  </a:lnTo>
                  <a:cubicBezTo>
                    <a:pt x="5002" y="3656"/>
                    <a:pt x="4847" y="3757"/>
                    <a:pt x="4692" y="3757"/>
                  </a:cubicBezTo>
                  <a:cubicBezTo>
                    <a:pt x="4538" y="3757"/>
                    <a:pt x="4383" y="3656"/>
                    <a:pt x="4383" y="3454"/>
                  </a:cubicBezTo>
                  <a:lnTo>
                    <a:pt x="4383" y="1977"/>
                  </a:lnTo>
                  <a:cubicBezTo>
                    <a:pt x="4383" y="1775"/>
                    <a:pt x="4538" y="1674"/>
                    <a:pt x="4692" y="1674"/>
                  </a:cubicBezTo>
                  <a:close/>
                  <a:moveTo>
                    <a:pt x="930" y="1"/>
                  </a:moveTo>
                  <a:cubicBezTo>
                    <a:pt x="406" y="1"/>
                    <a:pt x="1" y="405"/>
                    <a:pt x="1" y="929"/>
                  </a:cubicBezTo>
                  <a:lnTo>
                    <a:pt x="1" y="3859"/>
                  </a:lnTo>
                  <a:cubicBezTo>
                    <a:pt x="1" y="4369"/>
                    <a:pt x="385" y="4788"/>
                    <a:pt x="888" y="4788"/>
                  </a:cubicBezTo>
                  <a:cubicBezTo>
                    <a:pt x="902" y="4788"/>
                    <a:pt x="916" y="4788"/>
                    <a:pt x="930" y="4787"/>
                  </a:cubicBezTo>
                  <a:lnTo>
                    <a:pt x="1025" y="4787"/>
                  </a:lnTo>
                  <a:lnTo>
                    <a:pt x="1025" y="5526"/>
                  </a:lnTo>
                  <a:cubicBezTo>
                    <a:pt x="1025" y="5709"/>
                    <a:pt x="1177" y="5846"/>
                    <a:pt x="1342" y="5846"/>
                  </a:cubicBezTo>
                  <a:cubicBezTo>
                    <a:pt x="1412" y="5846"/>
                    <a:pt x="1485" y="5821"/>
                    <a:pt x="1549" y="5764"/>
                  </a:cubicBezTo>
                  <a:lnTo>
                    <a:pt x="2716" y="4787"/>
                  </a:lnTo>
                  <a:lnTo>
                    <a:pt x="3883" y="4787"/>
                  </a:lnTo>
                  <a:lnTo>
                    <a:pt x="4407" y="5883"/>
                  </a:lnTo>
                  <a:cubicBezTo>
                    <a:pt x="4454" y="6014"/>
                    <a:pt x="4573" y="6079"/>
                    <a:pt x="4692" y="6079"/>
                  </a:cubicBezTo>
                  <a:cubicBezTo>
                    <a:pt x="4811" y="6079"/>
                    <a:pt x="4931" y="6014"/>
                    <a:pt x="4978" y="5883"/>
                  </a:cubicBezTo>
                  <a:lnTo>
                    <a:pt x="5526" y="4787"/>
                  </a:lnTo>
                  <a:lnTo>
                    <a:pt x="6669" y="4787"/>
                  </a:lnTo>
                  <a:lnTo>
                    <a:pt x="7836" y="5764"/>
                  </a:lnTo>
                  <a:cubicBezTo>
                    <a:pt x="7900" y="5821"/>
                    <a:pt x="7973" y="5846"/>
                    <a:pt x="8043" y="5846"/>
                  </a:cubicBezTo>
                  <a:cubicBezTo>
                    <a:pt x="8208" y="5846"/>
                    <a:pt x="8360" y="5709"/>
                    <a:pt x="8360" y="5526"/>
                  </a:cubicBezTo>
                  <a:lnTo>
                    <a:pt x="8360" y="4787"/>
                  </a:lnTo>
                  <a:lnTo>
                    <a:pt x="8455" y="4787"/>
                  </a:lnTo>
                  <a:cubicBezTo>
                    <a:pt x="8469" y="4788"/>
                    <a:pt x="8483" y="4788"/>
                    <a:pt x="8497" y="4788"/>
                  </a:cubicBezTo>
                  <a:cubicBezTo>
                    <a:pt x="9000" y="4788"/>
                    <a:pt x="9385" y="4369"/>
                    <a:pt x="9408" y="3859"/>
                  </a:cubicBezTo>
                  <a:lnTo>
                    <a:pt x="9408" y="929"/>
                  </a:lnTo>
                  <a:cubicBezTo>
                    <a:pt x="9384" y="405"/>
                    <a:pt x="8979" y="1"/>
                    <a:pt x="8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8"/>
            <p:cNvSpPr/>
            <p:nvPr/>
          </p:nvSpPr>
          <p:spPr>
            <a:xfrm>
              <a:off x="2573021" y="4275762"/>
              <a:ext cx="53785" cy="68419"/>
            </a:xfrm>
            <a:custGeom>
              <a:rect b="b" l="l" r="r" t="t"/>
              <a:pathLst>
                <a:path extrusionOk="0" h="2001" w="1573">
                  <a:moveTo>
                    <a:pt x="786" y="0"/>
                  </a:moveTo>
                  <a:cubicBezTo>
                    <a:pt x="358" y="0"/>
                    <a:pt x="1" y="358"/>
                    <a:pt x="1" y="786"/>
                  </a:cubicBezTo>
                  <a:lnTo>
                    <a:pt x="1" y="1215"/>
                  </a:lnTo>
                  <a:cubicBezTo>
                    <a:pt x="1" y="1739"/>
                    <a:pt x="393" y="2001"/>
                    <a:pt x="786" y="2001"/>
                  </a:cubicBezTo>
                  <a:cubicBezTo>
                    <a:pt x="1179" y="2001"/>
                    <a:pt x="1572" y="1739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8"/>
            <p:cNvSpPr/>
            <p:nvPr/>
          </p:nvSpPr>
          <p:spPr>
            <a:xfrm>
              <a:off x="2546145" y="4348216"/>
              <a:ext cx="107535" cy="63564"/>
            </a:xfrm>
            <a:custGeom>
              <a:rect b="b" l="l" r="r" t="t"/>
              <a:pathLst>
                <a:path extrusionOk="0" h="1859" w="3145">
                  <a:moveTo>
                    <a:pt x="501" y="1"/>
                  </a:moveTo>
                  <a:cubicBezTo>
                    <a:pt x="191" y="287"/>
                    <a:pt x="1" y="691"/>
                    <a:pt x="1" y="1120"/>
                  </a:cubicBezTo>
                  <a:lnTo>
                    <a:pt x="1" y="1549"/>
                  </a:lnTo>
                  <a:cubicBezTo>
                    <a:pt x="1" y="1715"/>
                    <a:pt x="144" y="1858"/>
                    <a:pt x="310" y="1858"/>
                  </a:cubicBezTo>
                  <a:lnTo>
                    <a:pt x="2835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54" y="287"/>
                    <a:pt x="2644" y="1"/>
                  </a:cubicBezTo>
                  <a:cubicBezTo>
                    <a:pt x="2370" y="334"/>
                    <a:pt x="1971" y="501"/>
                    <a:pt x="1572" y="501"/>
                  </a:cubicBezTo>
                  <a:cubicBezTo>
                    <a:pt x="1174" y="501"/>
                    <a:pt x="775" y="3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8"/>
            <p:cNvSpPr/>
            <p:nvPr/>
          </p:nvSpPr>
          <p:spPr>
            <a:xfrm>
              <a:off x="2443568" y="4275762"/>
              <a:ext cx="53751" cy="66607"/>
            </a:xfrm>
            <a:custGeom>
              <a:rect b="b" l="l" r="r" t="t"/>
              <a:pathLst>
                <a:path extrusionOk="0" h="1948" w="1572">
                  <a:moveTo>
                    <a:pt x="786" y="0"/>
                  </a:moveTo>
                  <a:cubicBezTo>
                    <a:pt x="357" y="0"/>
                    <a:pt x="0" y="358"/>
                    <a:pt x="0" y="786"/>
                  </a:cubicBezTo>
                  <a:lnTo>
                    <a:pt x="0" y="1215"/>
                  </a:lnTo>
                  <a:cubicBezTo>
                    <a:pt x="36" y="1703"/>
                    <a:pt x="417" y="1947"/>
                    <a:pt x="795" y="1947"/>
                  </a:cubicBezTo>
                  <a:cubicBezTo>
                    <a:pt x="1173" y="1947"/>
                    <a:pt x="1548" y="1703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2416692" y="4348216"/>
              <a:ext cx="107501" cy="63564"/>
            </a:xfrm>
            <a:custGeom>
              <a:rect b="b" l="l" r="r" t="t"/>
              <a:pathLst>
                <a:path extrusionOk="0" h="1859" w="3144">
                  <a:moveTo>
                    <a:pt x="500" y="1"/>
                  </a:moveTo>
                  <a:cubicBezTo>
                    <a:pt x="191" y="287"/>
                    <a:pt x="0" y="691"/>
                    <a:pt x="0" y="1120"/>
                  </a:cubicBezTo>
                  <a:lnTo>
                    <a:pt x="0" y="1549"/>
                  </a:lnTo>
                  <a:cubicBezTo>
                    <a:pt x="0" y="1715"/>
                    <a:pt x="143" y="1858"/>
                    <a:pt x="334" y="1858"/>
                  </a:cubicBezTo>
                  <a:lnTo>
                    <a:pt x="2834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77" y="287"/>
                    <a:pt x="2667" y="1"/>
                  </a:cubicBezTo>
                  <a:cubicBezTo>
                    <a:pt x="2382" y="334"/>
                    <a:pt x="1977" y="501"/>
                    <a:pt x="1575" y="501"/>
                  </a:cubicBezTo>
                  <a:cubicBezTo>
                    <a:pt x="1173" y="501"/>
                    <a:pt x="774" y="334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2702508" y="4275762"/>
              <a:ext cx="53751" cy="66607"/>
            </a:xfrm>
            <a:custGeom>
              <a:rect b="b" l="l" r="r" t="t"/>
              <a:pathLst>
                <a:path extrusionOk="0" h="1948" w="1572">
                  <a:moveTo>
                    <a:pt x="786" y="0"/>
                  </a:moveTo>
                  <a:cubicBezTo>
                    <a:pt x="357" y="0"/>
                    <a:pt x="0" y="358"/>
                    <a:pt x="0" y="786"/>
                  </a:cubicBezTo>
                  <a:lnTo>
                    <a:pt x="0" y="1215"/>
                  </a:lnTo>
                  <a:cubicBezTo>
                    <a:pt x="24" y="1703"/>
                    <a:pt x="399" y="1947"/>
                    <a:pt x="777" y="1947"/>
                  </a:cubicBezTo>
                  <a:cubicBezTo>
                    <a:pt x="1155" y="1947"/>
                    <a:pt x="1536" y="1703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8"/>
            <p:cNvSpPr/>
            <p:nvPr/>
          </p:nvSpPr>
          <p:spPr>
            <a:xfrm>
              <a:off x="2675632" y="4348216"/>
              <a:ext cx="107501" cy="63564"/>
            </a:xfrm>
            <a:custGeom>
              <a:rect b="b" l="l" r="r" t="t"/>
              <a:pathLst>
                <a:path extrusionOk="0" h="1859" w="3144">
                  <a:moveTo>
                    <a:pt x="476" y="1"/>
                  </a:moveTo>
                  <a:cubicBezTo>
                    <a:pt x="167" y="287"/>
                    <a:pt x="0" y="691"/>
                    <a:pt x="0" y="1120"/>
                  </a:cubicBezTo>
                  <a:lnTo>
                    <a:pt x="0" y="1549"/>
                  </a:lnTo>
                  <a:cubicBezTo>
                    <a:pt x="0" y="1715"/>
                    <a:pt x="143" y="1858"/>
                    <a:pt x="310" y="1858"/>
                  </a:cubicBezTo>
                  <a:lnTo>
                    <a:pt x="2834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53" y="287"/>
                    <a:pt x="2644" y="1"/>
                  </a:cubicBezTo>
                  <a:cubicBezTo>
                    <a:pt x="2370" y="334"/>
                    <a:pt x="1971" y="501"/>
                    <a:pt x="1569" y="501"/>
                  </a:cubicBezTo>
                  <a:cubicBezTo>
                    <a:pt x="1167" y="501"/>
                    <a:pt x="762" y="334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3" name="Google Shape;1483;p18"/>
          <p:cNvGrpSpPr/>
          <p:nvPr/>
        </p:nvGrpSpPr>
        <p:grpSpPr>
          <a:xfrm>
            <a:off x="3220734" y="3732563"/>
            <a:ext cx="322504" cy="361346"/>
            <a:chOff x="3235022" y="4048588"/>
            <a:chExt cx="322504" cy="361346"/>
          </a:xfrm>
        </p:grpSpPr>
        <p:sp>
          <p:nvSpPr>
            <p:cNvPr id="1484" name="Google Shape;1484;p18"/>
            <p:cNvSpPr/>
            <p:nvPr/>
          </p:nvSpPr>
          <p:spPr>
            <a:xfrm>
              <a:off x="3235022" y="4276583"/>
              <a:ext cx="322504" cy="133351"/>
            </a:xfrm>
            <a:custGeom>
              <a:rect b="b" l="l" r="r" t="t"/>
              <a:pathLst>
                <a:path extrusionOk="0" h="3900" w="9432">
                  <a:moveTo>
                    <a:pt x="3073" y="0"/>
                  </a:moveTo>
                  <a:cubicBezTo>
                    <a:pt x="2549" y="0"/>
                    <a:pt x="2049" y="214"/>
                    <a:pt x="1692" y="572"/>
                  </a:cubicBezTo>
                  <a:lnTo>
                    <a:pt x="96" y="2143"/>
                  </a:lnTo>
                  <a:cubicBezTo>
                    <a:pt x="25" y="2215"/>
                    <a:pt x="1" y="2310"/>
                    <a:pt x="25" y="2405"/>
                  </a:cubicBezTo>
                  <a:cubicBezTo>
                    <a:pt x="25" y="2501"/>
                    <a:pt x="96" y="2596"/>
                    <a:pt x="167" y="2643"/>
                  </a:cubicBezTo>
                  <a:lnTo>
                    <a:pt x="2454" y="3858"/>
                  </a:lnTo>
                  <a:cubicBezTo>
                    <a:pt x="2501" y="3886"/>
                    <a:pt x="2551" y="3900"/>
                    <a:pt x="2601" y="3900"/>
                  </a:cubicBezTo>
                  <a:cubicBezTo>
                    <a:pt x="2678" y="3900"/>
                    <a:pt x="2753" y="3868"/>
                    <a:pt x="2811" y="3810"/>
                  </a:cubicBezTo>
                  <a:lnTo>
                    <a:pt x="3382" y="3239"/>
                  </a:lnTo>
                  <a:cubicBezTo>
                    <a:pt x="3478" y="3144"/>
                    <a:pt x="3621" y="3096"/>
                    <a:pt x="3740" y="3096"/>
                  </a:cubicBezTo>
                  <a:lnTo>
                    <a:pt x="6050" y="3096"/>
                  </a:lnTo>
                  <a:cubicBezTo>
                    <a:pt x="6312" y="3096"/>
                    <a:pt x="6574" y="3025"/>
                    <a:pt x="6812" y="2882"/>
                  </a:cubicBezTo>
                  <a:lnTo>
                    <a:pt x="8907" y="1691"/>
                  </a:lnTo>
                  <a:cubicBezTo>
                    <a:pt x="9312" y="1453"/>
                    <a:pt x="9431" y="881"/>
                    <a:pt x="9122" y="500"/>
                  </a:cubicBezTo>
                  <a:lnTo>
                    <a:pt x="9122" y="476"/>
                  </a:lnTo>
                  <a:cubicBezTo>
                    <a:pt x="8957" y="281"/>
                    <a:pt x="8725" y="181"/>
                    <a:pt x="8493" y="181"/>
                  </a:cubicBezTo>
                  <a:cubicBezTo>
                    <a:pt x="8357" y="181"/>
                    <a:pt x="8221" y="215"/>
                    <a:pt x="8098" y="286"/>
                  </a:cubicBezTo>
                  <a:lnTo>
                    <a:pt x="6407" y="1262"/>
                  </a:lnTo>
                  <a:cubicBezTo>
                    <a:pt x="6192" y="1810"/>
                    <a:pt x="5692" y="2167"/>
                    <a:pt x="5121" y="2167"/>
                  </a:cubicBezTo>
                  <a:lnTo>
                    <a:pt x="3906" y="2167"/>
                  </a:lnTo>
                  <a:cubicBezTo>
                    <a:pt x="3501" y="2167"/>
                    <a:pt x="3501" y="1548"/>
                    <a:pt x="3906" y="1548"/>
                  </a:cubicBezTo>
                  <a:lnTo>
                    <a:pt x="5121" y="1548"/>
                  </a:lnTo>
                  <a:cubicBezTo>
                    <a:pt x="6073" y="1477"/>
                    <a:pt x="6073" y="72"/>
                    <a:pt x="5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3292020" y="4048588"/>
              <a:ext cx="203616" cy="203582"/>
            </a:xfrm>
            <a:custGeom>
              <a:rect b="b" l="l" r="r" t="t"/>
              <a:pathLst>
                <a:path extrusionOk="0" h="5954" w="5955">
                  <a:moveTo>
                    <a:pt x="2978" y="1953"/>
                  </a:moveTo>
                  <a:cubicBezTo>
                    <a:pt x="4287" y="2024"/>
                    <a:pt x="4287" y="3953"/>
                    <a:pt x="2978" y="4025"/>
                  </a:cubicBezTo>
                  <a:cubicBezTo>
                    <a:pt x="1668" y="3953"/>
                    <a:pt x="1668" y="2024"/>
                    <a:pt x="2978" y="1953"/>
                  </a:cubicBezTo>
                  <a:close/>
                  <a:moveTo>
                    <a:pt x="2573" y="0"/>
                  </a:moveTo>
                  <a:cubicBezTo>
                    <a:pt x="2406" y="0"/>
                    <a:pt x="2263" y="119"/>
                    <a:pt x="2263" y="286"/>
                  </a:cubicBezTo>
                  <a:lnTo>
                    <a:pt x="2263" y="381"/>
                  </a:lnTo>
                  <a:cubicBezTo>
                    <a:pt x="2073" y="453"/>
                    <a:pt x="1858" y="524"/>
                    <a:pt x="1668" y="643"/>
                  </a:cubicBezTo>
                  <a:lnTo>
                    <a:pt x="1596" y="572"/>
                  </a:lnTo>
                  <a:cubicBezTo>
                    <a:pt x="1549" y="500"/>
                    <a:pt x="1477" y="476"/>
                    <a:pt x="1382" y="476"/>
                  </a:cubicBezTo>
                  <a:cubicBezTo>
                    <a:pt x="1311" y="476"/>
                    <a:pt x="1215" y="500"/>
                    <a:pt x="1168" y="572"/>
                  </a:cubicBezTo>
                  <a:lnTo>
                    <a:pt x="572" y="1167"/>
                  </a:lnTo>
                  <a:cubicBezTo>
                    <a:pt x="525" y="1215"/>
                    <a:pt x="477" y="1286"/>
                    <a:pt x="477" y="1381"/>
                  </a:cubicBezTo>
                  <a:cubicBezTo>
                    <a:pt x="477" y="1453"/>
                    <a:pt x="525" y="1548"/>
                    <a:pt x="572" y="1596"/>
                  </a:cubicBezTo>
                  <a:lnTo>
                    <a:pt x="644" y="1667"/>
                  </a:lnTo>
                  <a:cubicBezTo>
                    <a:pt x="548" y="1858"/>
                    <a:pt x="453" y="2048"/>
                    <a:pt x="406" y="2262"/>
                  </a:cubicBezTo>
                  <a:lnTo>
                    <a:pt x="310" y="2262"/>
                  </a:lnTo>
                  <a:cubicBezTo>
                    <a:pt x="144" y="2262"/>
                    <a:pt x="1" y="2405"/>
                    <a:pt x="1" y="2572"/>
                  </a:cubicBezTo>
                  <a:lnTo>
                    <a:pt x="1" y="3382"/>
                  </a:lnTo>
                  <a:cubicBezTo>
                    <a:pt x="1" y="3548"/>
                    <a:pt x="144" y="3691"/>
                    <a:pt x="310" y="3691"/>
                  </a:cubicBezTo>
                  <a:lnTo>
                    <a:pt x="406" y="3691"/>
                  </a:lnTo>
                  <a:cubicBezTo>
                    <a:pt x="453" y="3882"/>
                    <a:pt x="525" y="4096"/>
                    <a:pt x="644" y="4287"/>
                  </a:cubicBezTo>
                  <a:lnTo>
                    <a:pt x="572" y="4358"/>
                  </a:lnTo>
                  <a:cubicBezTo>
                    <a:pt x="453" y="4477"/>
                    <a:pt x="453" y="4668"/>
                    <a:pt x="572" y="4787"/>
                  </a:cubicBezTo>
                  <a:lnTo>
                    <a:pt x="1168" y="5382"/>
                  </a:lnTo>
                  <a:cubicBezTo>
                    <a:pt x="1227" y="5442"/>
                    <a:pt x="1305" y="5471"/>
                    <a:pt x="1382" y="5471"/>
                  </a:cubicBezTo>
                  <a:cubicBezTo>
                    <a:pt x="1459" y="5471"/>
                    <a:pt x="1537" y="5442"/>
                    <a:pt x="1596" y="5382"/>
                  </a:cubicBezTo>
                  <a:lnTo>
                    <a:pt x="1668" y="5311"/>
                  </a:lnTo>
                  <a:cubicBezTo>
                    <a:pt x="1858" y="5406"/>
                    <a:pt x="2073" y="5501"/>
                    <a:pt x="2263" y="5549"/>
                  </a:cubicBezTo>
                  <a:lnTo>
                    <a:pt x="2263" y="5644"/>
                  </a:lnTo>
                  <a:cubicBezTo>
                    <a:pt x="2263" y="5811"/>
                    <a:pt x="2406" y="5954"/>
                    <a:pt x="2573" y="5954"/>
                  </a:cubicBezTo>
                  <a:lnTo>
                    <a:pt x="3382" y="5954"/>
                  </a:lnTo>
                  <a:cubicBezTo>
                    <a:pt x="3549" y="5954"/>
                    <a:pt x="3692" y="5811"/>
                    <a:pt x="3692" y="5644"/>
                  </a:cubicBezTo>
                  <a:lnTo>
                    <a:pt x="3692" y="5549"/>
                  </a:lnTo>
                  <a:cubicBezTo>
                    <a:pt x="3882" y="5501"/>
                    <a:pt x="4097" y="5406"/>
                    <a:pt x="4287" y="5311"/>
                  </a:cubicBezTo>
                  <a:lnTo>
                    <a:pt x="4359" y="5382"/>
                  </a:lnTo>
                  <a:cubicBezTo>
                    <a:pt x="4406" y="5430"/>
                    <a:pt x="4478" y="5477"/>
                    <a:pt x="4573" y="5477"/>
                  </a:cubicBezTo>
                  <a:cubicBezTo>
                    <a:pt x="4645" y="5477"/>
                    <a:pt x="4740" y="5430"/>
                    <a:pt x="4787" y="5382"/>
                  </a:cubicBezTo>
                  <a:lnTo>
                    <a:pt x="5383" y="4787"/>
                  </a:lnTo>
                  <a:cubicBezTo>
                    <a:pt x="5502" y="4668"/>
                    <a:pt x="5502" y="4477"/>
                    <a:pt x="5383" y="4358"/>
                  </a:cubicBezTo>
                  <a:lnTo>
                    <a:pt x="5311" y="4287"/>
                  </a:lnTo>
                  <a:cubicBezTo>
                    <a:pt x="5430" y="4096"/>
                    <a:pt x="5502" y="3882"/>
                    <a:pt x="5550" y="3691"/>
                  </a:cubicBezTo>
                  <a:lnTo>
                    <a:pt x="5669" y="3691"/>
                  </a:lnTo>
                  <a:cubicBezTo>
                    <a:pt x="5811" y="3691"/>
                    <a:pt x="5954" y="3548"/>
                    <a:pt x="5954" y="3382"/>
                  </a:cubicBezTo>
                  <a:lnTo>
                    <a:pt x="5954" y="2572"/>
                  </a:lnTo>
                  <a:cubicBezTo>
                    <a:pt x="5954" y="2405"/>
                    <a:pt x="5811" y="2262"/>
                    <a:pt x="5669" y="2262"/>
                  </a:cubicBezTo>
                  <a:lnTo>
                    <a:pt x="5550" y="2262"/>
                  </a:lnTo>
                  <a:cubicBezTo>
                    <a:pt x="5502" y="2048"/>
                    <a:pt x="5407" y="1858"/>
                    <a:pt x="5311" y="1667"/>
                  </a:cubicBezTo>
                  <a:lnTo>
                    <a:pt x="5383" y="1596"/>
                  </a:lnTo>
                  <a:cubicBezTo>
                    <a:pt x="5430" y="1548"/>
                    <a:pt x="5478" y="1453"/>
                    <a:pt x="5478" y="1381"/>
                  </a:cubicBezTo>
                  <a:cubicBezTo>
                    <a:pt x="5478" y="1286"/>
                    <a:pt x="5430" y="1215"/>
                    <a:pt x="5383" y="1167"/>
                  </a:cubicBezTo>
                  <a:lnTo>
                    <a:pt x="4787" y="572"/>
                  </a:lnTo>
                  <a:cubicBezTo>
                    <a:pt x="4728" y="500"/>
                    <a:pt x="4651" y="464"/>
                    <a:pt x="4573" y="464"/>
                  </a:cubicBezTo>
                  <a:cubicBezTo>
                    <a:pt x="4496" y="464"/>
                    <a:pt x="4418" y="500"/>
                    <a:pt x="4359" y="572"/>
                  </a:cubicBezTo>
                  <a:lnTo>
                    <a:pt x="4287" y="643"/>
                  </a:lnTo>
                  <a:cubicBezTo>
                    <a:pt x="4097" y="524"/>
                    <a:pt x="3882" y="453"/>
                    <a:pt x="3692" y="381"/>
                  </a:cubicBezTo>
                  <a:lnTo>
                    <a:pt x="3692" y="286"/>
                  </a:lnTo>
                  <a:cubicBezTo>
                    <a:pt x="3692" y="119"/>
                    <a:pt x="3549" y="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6" name="Google Shape;1486;p18"/>
          <p:cNvGrpSpPr/>
          <p:nvPr/>
        </p:nvGrpSpPr>
        <p:grpSpPr>
          <a:xfrm>
            <a:off x="3967996" y="3729485"/>
            <a:ext cx="387640" cy="366783"/>
            <a:chOff x="3972759" y="4045510"/>
            <a:chExt cx="387640" cy="366783"/>
          </a:xfrm>
        </p:grpSpPr>
        <p:sp>
          <p:nvSpPr>
            <p:cNvPr id="1487" name="Google Shape;1487;p18"/>
            <p:cNvSpPr/>
            <p:nvPr/>
          </p:nvSpPr>
          <p:spPr>
            <a:xfrm>
              <a:off x="4138045" y="4126136"/>
              <a:ext cx="80660" cy="64966"/>
            </a:xfrm>
            <a:custGeom>
              <a:rect b="b" l="l" r="r" t="t"/>
              <a:pathLst>
                <a:path extrusionOk="0" h="1900" w="2359">
                  <a:moveTo>
                    <a:pt x="1168" y="0"/>
                  </a:moveTo>
                  <a:cubicBezTo>
                    <a:pt x="1091" y="0"/>
                    <a:pt x="1013" y="30"/>
                    <a:pt x="954" y="90"/>
                  </a:cubicBezTo>
                  <a:cubicBezTo>
                    <a:pt x="620" y="423"/>
                    <a:pt x="311" y="804"/>
                    <a:pt x="72" y="1233"/>
                  </a:cubicBezTo>
                  <a:cubicBezTo>
                    <a:pt x="49" y="1257"/>
                    <a:pt x="25" y="1304"/>
                    <a:pt x="1" y="1352"/>
                  </a:cubicBezTo>
                  <a:cubicBezTo>
                    <a:pt x="284" y="1706"/>
                    <a:pt x="731" y="1896"/>
                    <a:pt x="1180" y="1900"/>
                  </a:cubicBezTo>
                  <a:lnTo>
                    <a:pt x="1180" y="1900"/>
                  </a:lnTo>
                  <a:cubicBezTo>
                    <a:pt x="1628" y="1896"/>
                    <a:pt x="2052" y="1706"/>
                    <a:pt x="2359" y="1352"/>
                  </a:cubicBezTo>
                  <a:cubicBezTo>
                    <a:pt x="2335" y="1304"/>
                    <a:pt x="2311" y="1257"/>
                    <a:pt x="2287" y="1233"/>
                  </a:cubicBezTo>
                  <a:cubicBezTo>
                    <a:pt x="2025" y="804"/>
                    <a:pt x="1739" y="423"/>
                    <a:pt x="1382" y="90"/>
                  </a:cubicBezTo>
                  <a:cubicBezTo>
                    <a:pt x="1323" y="30"/>
                    <a:pt x="1245" y="0"/>
                    <a:pt x="1168" y="0"/>
                  </a:cubicBezTo>
                  <a:close/>
                  <a:moveTo>
                    <a:pt x="1180" y="1900"/>
                  </a:moveTo>
                  <a:cubicBezTo>
                    <a:pt x="1176" y="1900"/>
                    <a:pt x="1172" y="1900"/>
                    <a:pt x="1168" y="1900"/>
                  </a:cubicBezTo>
                  <a:lnTo>
                    <a:pt x="1192" y="1900"/>
                  </a:lnTo>
                  <a:cubicBezTo>
                    <a:pt x="1188" y="1900"/>
                    <a:pt x="1184" y="1900"/>
                    <a:pt x="1180" y="19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4244726" y="4302638"/>
              <a:ext cx="65171" cy="109655"/>
            </a:xfrm>
            <a:custGeom>
              <a:rect b="b" l="l" r="r" t="t"/>
              <a:pathLst>
                <a:path extrusionOk="0" h="3207" w="1906">
                  <a:moveTo>
                    <a:pt x="596" y="0"/>
                  </a:moveTo>
                  <a:cubicBezTo>
                    <a:pt x="501" y="810"/>
                    <a:pt x="310" y="1620"/>
                    <a:pt x="1" y="2405"/>
                  </a:cubicBezTo>
                  <a:cubicBezTo>
                    <a:pt x="525" y="2501"/>
                    <a:pt x="1001" y="2739"/>
                    <a:pt x="1358" y="3120"/>
                  </a:cubicBezTo>
                  <a:cubicBezTo>
                    <a:pt x="1425" y="3180"/>
                    <a:pt x="1504" y="3207"/>
                    <a:pt x="1581" y="3207"/>
                  </a:cubicBezTo>
                  <a:cubicBezTo>
                    <a:pt x="1749" y="3207"/>
                    <a:pt x="1906" y="3078"/>
                    <a:pt x="1906" y="2882"/>
                  </a:cubicBezTo>
                  <a:lnTo>
                    <a:pt x="1906" y="2263"/>
                  </a:lnTo>
                  <a:cubicBezTo>
                    <a:pt x="1906" y="1620"/>
                    <a:pt x="1668" y="1024"/>
                    <a:pt x="1263" y="548"/>
                  </a:cubicBezTo>
                  <a:lnTo>
                    <a:pt x="1287" y="548"/>
                  </a:lnTo>
                  <a:cubicBezTo>
                    <a:pt x="1072" y="334"/>
                    <a:pt x="858" y="143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4045247" y="4302638"/>
              <a:ext cx="64350" cy="109655"/>
            </a:xfrm>
            <a:custGeom>
              <a:rect b="b" l="l" r="r" t="t"/>
              <a:pathLst>
                <a:path extrusionOk="0" h="3207" w="1882">
                  <a:moveTo>
                    <a:pt x="1286" y="0"/>
                  </a:moveTo>
                  <a:cubicBezTo>
                    <a:pt x="1048" y="143"/>
                    <a:pt x="810" y="334"/>
                    <a:pt x="619" y="548"/>
                  </a:cubicBezTo>
                  <a:lnTo>
                    <a:pt x="643" y="548"/>
                  </a:lnTo>
                  <a:cubicBezTo>
                    <a:pt x="214" y="1024"/>
                    <a:pt x="0" y="1620"/>
                    <a:pt x="0" y="2263"/>
                  </a:cubicBezTo>
                  <a:lnTo>
                    <a:pt x="0" y="2882"/>
                  </a:lnTo>
                  <a:cubicBezTo>
                    <a:pt x="0" y="3078"/>
                    <a:pt x="157" y="3207"/>
                    <a:pt x="317" y="3207"/>
                  </a:cubicBezTo>
                  <a:cubicBezTo>
                    <a:pt x="390" y="3207"/>
                    <a:pt x="464" y="3180"/>
                    <a:pt x="524" y="3120"/>
                  </a:cubicBezTo>
                  <a:cubicBezTo>
                    <a:pt x="905" y="2739"/>
                    <a:pt x="1381" y="2501"/>
                    <a:pt x="1881" y="2405"/>
                  </a:cubicBezTo>
                  <a:cubicBezTo>
                    <a:pt x="1596" y="1620"/>
                    <a:pt x="1405" y="81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4164134" y="4257025"/>
              <a:ext cx="5710" cy="17951"/>
            </a:xfrm>
            <a:custGeom>
              <a:rect b="b" l="l" r="r" t="t"/>
              <a:pathLst>
                <a:path extrusionOk="0" h="525" w="167">
                  <a:moveTo>
                    <a:pt x="167" y="1"/>
                  </a:moveTo>
                  <a:cubicBezTo>
                    <a:pt x="95" y="48"/>
                    <a:pt x="24" y="143"/>
                    <a:pt x="24" y="239"/>
                  </a:cubicBezTo>
                  <a:cubicBezTo>
                    <a:pt x="0" y="310"/>
                    <a:pt x="24" y="405"/>
                    <a:pt x="95" y="477"/>
                  </a:cubicBezTo>
                  <a:cubicBezTo>
                    <a:pt x="119" y="501"/>
                    <a:pt x="143" y="501"/>
                    <a:pt x="167" y="524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8"/>
            <p:cNvSpPr/>
            <p:nvPr/>
          </p:nvSpPr>
          <p:spPr>
            <a:xfrm>
              <a:off x="4184479" y="4296928"/>
              <a:ext cx="9813" cy="26089"/>
            </a:xfrm>
            <a:custGeom>
              <a:rect b="b" l="l" r="r" t="t"/>
              <a:pathLst>
                <a:path extrusionOk="0" h="763" w="287">
                  <a:moveTo>
                    <a:pt x="0" y="0"/>
                  </a:moveTo>
                  <a:lnTo>
                    <a:pt x="0" y="763"/>
                  </a:lnTo>
                  <a:cubicBezTo>
                    <a:pt x="119" y="691"/>
                    <a:pt x="215" y="572"/>
                    <a:pt x="239" y="429"/>
                  </a:cubicBezTo>
                  <a:cubicBezTo>
                    <a:pt x="286" y="239"/>
                    <a:pt x="167" y="4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8"/>
            <p:cNvSpPr/>
            <p:nvPr/>
          </p:nvSpPr>
          <p:spPr>
            <a:xfrm>
              <a:off x="4109563" y="4191888"/>
              <a:ext cx="136838" cy="219995"/>
            </a:xfrm>
            <a:custGeom>
              <a:rect b="b" l="l" r="r" t="t"/>
              <a:pathLst>
                <a:path extrusionOk="0" h="6434" w="4002">
                  <a:moveTo>
                    <a:pt x="1977" y="1096"/>
                  </a:moveTo>
                  <a:cubicBezTo>
                    <a:pt x="2096" y="1096"/>
                    <a:pt x="2191" y="1191"/>
                    <a:pt x="2191" y="1310"/>
                  </a:cubicBezTo>
                  <a:lnTo>
                    <a:pt x="2191" y="1453"/>
                  </a:lnTo>
                  <a:cubicBezTo>
                    <a:pt x="2358" y="1477"/>
                    <a:pt x="2525" y="1548"/>
                    <a:pt x="2644" y="1691"/>
                  </a:cubicBezTo>
                  <a:cubicBezTo>
                    <a:pt x="2819" y="1832"/>
                    <a:pt x="2659" y="2050"/>
                    <a:pt x="2495" y="2050"/>
                  </a:cubicBezTo>
                  <a:cubicBezTo>
                    <a:pt x="2437" y="2050"/>
                    <a:pt x="2378" y="2022"/>
                    <a:pt x="2334" y="1953"/>
                  </a:cubicBezTo>
                  <a:cubicBezTo>
                    <a:pt x="2287" y="1929"/>
                    <a:pt x="2239" y="1906"/>
                    <a:pt x="2191" y="1882"/>
                  </a:cubicBezTo>
                  <a:lnTo>
                    <a:pt x="2191" y="2644"/>
                  </a:lnTo>
                  <a:lnTo>
                    <a:pt x="2310" y="2691"/>
                  </a:lnTo>
                  <a:cubicBezTo>
                    <a:pt x="2692" y="2811"/>
                    <a:pt x="2930" y="3192"/>
                    <a:pt x="2858" y="3573"/>
                  </a:cubicBezTo>
                  <a:cubicBezTo>
                    <a:pt x="2811" y="3906"/>
                    <a:pt x="2549" y="4192"/>
                    <a:pt x="2191" y="4287"/>
                  </a:cubicBezTo>
                  <a:lnTo>
                    <a:pt x="2191" y="4454"/>
                  </a:lnTo>
                  <a:cubicBezTo>
                    <a:pt x="2191" y="4573"/>
                    <a:pt x="2096" y="4668"/>
                    <a:pt x="1977" y="4668"/>
                  </a:cubicBezTo>
                  <a:cubicBezTo>
                    <a:pt x="1858" y="4668"/>
                    <a:pt x="1763" y="4573"/>
                    <a:pt x="1787" y="4454"/>
                  </a:cubicBezTo>
                  <a:lnTo>
                    <a:pt x="1787" y="4287"/>
                  </a:lnTo>
                  <a:cubicBezTo>
                    <a:pt x="1572" y="4287"/>
                    <a:pt x="1382" y="4216"/>
                    <a:pt x="1215" y="4096"/>
                  </a:cubicBezTo>
                  <a:cubicBezTo>
                    <a:pt x="1037" y="3958"/>
                    <a:pt x="1155" y="3705"/>
                    <a:pt x="1336" y="3705"/>
                  </a:cubicBezTo>
                  <a:cubicBezTo>
                    <a:pt x="1373" y="3705"/>
                    <a:pt x="1413" y="3715"/>
                    <a:pt x="1453" y="3739"/>
                  </a:cubicBezTo>
                  <a:cubicBezTo>
                    <a:pt x="1548" y="3811"/>
                    <a:pt x="1667" y="3858"/>
                    <a:pt x="1787" y="3882"/>
                  </a:cubicBezTo>
                  <a:lnTo>
                    <a:pt x="1787" y="2906"/>
                  </a:lnTo>
                  <a:cubicBezTo>
                    <a:pt x="1644" y="2858"/>
                    <a:pt x="1548" y="2787"/>
                    <a:pt x="1429" y="2715"/>
                  </a:cubicBezTo>
                  <a:cubicBezTo>
                    <a:pt x="1239" y="2549"/>
                    <a:pt x="1167" y="2287"/>
                    <a:pt x="1215" y="2048"/>
                  </a:cubicBezTo>
                  <a:cubicBezTo>
                    <a:pt x="1263" y="1786"/>
                    <a:pt x="1453" y="1548"/>
                    <a:pt x="1715" y="1477"/>
                  </a:cubicBezTo>
                  <a:lnTo>
                    <a:pt x="1787" y="1453"/>
                  </a:lnTo>
                  <a:lnTo>
                    <a:pt x="1787" y="1310"/>
                  </a:lnTo>
                  <a:cubicBezTo>
                    <a:pt x="1763" y="1191"/>
                    <a:pt x="1858" y="1096"/>
                    <a:pt x="1977" y="1096"/>
                  </a:cubicBezTo>
                  <a:close/>
                  <a:moveTo>
                    <a:pt x="524" y="0"/>
                  </a:moveTo>
                  <a:cubicBezTo>
                    <a:pt x="191" y="762"/>
                    <a:pt x="24" y="1596"/>
                    <a:pt x="0" y="2429"/>
                  </a:cubicBezTo>
                  <a:cubicBezTo>
                    <a:pt x="72" y="3763"/>
                    <a:pt x="382" y="5049"/>
                    <a:pt x="953" y="6264"/>
                  </a:cubicBezTo>
                  <a:cubicBezTo>
                    <a:pt x="996" y="6349"/>
                    <a:pt x="1095" y="6434"/>
                    <a:pt x="1201" y="6434"/>
                  </a:cubicBezTo>
                  <a:cubicBezTo>
                    <a:pt x="1214" y="6434"/>
                    <a:pt x="1226" y="6433"/>
                    <a:pt x="1239" y="6430"/>
                  </a:cubicBezTo>
                  <a:lnTo>
                    <a:pt x="2787" y="6430"/>
                  </a:lnTo>
                  <a:cubicBezTo>
                    <a:pt x="2799" y="6433"/>
                    <a:pt x="2812" y="6434"/>
                    <a:pt x="2824" y="6434"/>
                  </a:cubicBezTo>
                  <a:cubicBezTo>
                    <a:pt x="2930" y="6434"/>
                    <a:pt x="3030" y="6349"/>
                    <a:pt x="3073" y="6264"/>
                  </a:cubicBezTo>
                  <a:cubicBezTo>
                    <a:pt x="3644" y="5049"/>
                    <a:pt x="3954" y="3763"/>
                    <a:pt x="4001" y="2429"/>
                  </a:cubicBezTo>
                  <a:cubicBezTo>
                    <a:pt x="4001" y="1596"/>
                    <a:pt x="3835" y="762"/>
                    <a:pt x="3501" y="0"/>
                  </a:cubicBezTo>
                  <a:lnTo>
                    <a:pt x="3477" y="0"/>
                  </a:lnTo>
                  <a:cubicBezTo>
                    <a:pt x="3061" y="381"/>
                    <a:pt x="2531" y="572"/>
                    <a:pt x="2001" y="572"/>
                  </a:cubicBezTo>
                  <a:cubicBezTo>
                    <a:pt x="1471" y="572"/>
                    <a:pt x="941" y="381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8"/>
            <p:cNvSpPr/>
            <p:nvPr/>
          </p:nvSpPr>
          <p:spPr>
            <a:xfrm>
              <a:off x="3972759" y="4045510"/>
              <a:ext cx="387640" cy="222149"/>
            </a:xfrm>
            <a:custGeom>
              <a:rect b="b" l="l" r="r" t="t"/>
              <a:pathLst>
                <a:path extrusionOk="0" h="6497" w="11337">
                  <a:moveTo>
                    <a:pt x="6211" y="0"/>
                  </a:moveTo>
                  <a:cubicBezTo>
                    <a:pt x="5427" y="0"/>
                    <a:pt x="4666" y="467"/>
                    <a:pt x="4359" y="1281"/>
                  </a:cubicBezTo>
                  <a:cubicBezTo>
                    <a:pt x="4311" y="1269"/>
                    <a:pt x="4269" y="1263"/>
                    <a:pt x="4228" y="1263"/>
                  </a:cubicBezTo>
                  <a:cubicBezTo>
                    <a:pt x="4186" y="1263"/>
                    <a:pt x="4144" y="1269"/>
                    <a:pt x="4097" y="1281"/>
                  </a:cubicBezTo>
                  <a:cubicBezTo>
                    <a:pt x="3263" y="1281"/>
                    <a:pt x="2525" y="1781"/>
                    <a:pt x="2239" y="2567"/>
                  </a:cubicBezTo>
                  <a:cubicBezTo>
                    <a:pt x="1834" y="2638"/>
                    <a:pt x="1453" y="2853"/>
                    <a:pt x="1168" y="3162"/>
                  </a:cubicBezTo>
                  <a:cubicBezTo>
                    <a:pt x="1" y="4424"/>
                    <a:pt x="906" y="6496"/>
                    <a:pt x="2644" y="6496"/>
                  </a:cubicBezTo>
                  <a:lnTo>
                    <a:pt x="3382" y="6496"/>
                  </a:lnTo>
                  <a:cubicBezTo>
                    <a:pt x="3430" y="5353"/>
                    <a:pt x="3763" y="4234"/>
                    <a:pt x="4359" y="3257"/>
                  </a:cubicBezTo>
                  <a:cubicBezTo>
                    <a:pt x="4621" y="2781"/>
                    <a:pt x="4954" y="2329"/>
                    <a:pt x="5359" y="1971"/>
                  </a:cubicBezTo>
                  <a:cubicBezTo>
                    <a:pt x="5538" y="1805"/>
                    <a:pt x="5764" y="1721"/>
                    <a:pt x="5990" y="1721"/>
                  </a:cubicBezTo>
                  <a:cubicBezTo>
                    <a:pt x="6216" y="1721"/>
                    <a:pt x="6442" y="1805"/>
                    <a:pt x="6621" y="1971"/>
                  </a:cubicBezTo>
                  <a:cubicBezTo>
                    <a:pt x="7026" y="2329"/>
                    <a:pt x="7359" y="2781"/>
                    <a:pt x="7645" y="3257"/>
                  </a:cubicBezTo>
                  <a:cubicBezTo>
                    <a:pt x="8217" y="4234"/>
                    <a:pt x="8550" y="5353"/>
                    <a:pt x="8598" y="6496"/>
                  </a:cubicBezTo>
                  <a:lnTo>
                    <a:pt x="9336" y="6496"/>
                  </a:lnTo>
                  <a:cubicBezTo>
                    <a:pt x="10431" y="6496"/>
                    <a:pt x="11336" y="5591"/>
                    <a:pt x="11336" y="4496"/>
                  </a:cubicBezTo>
                  <a:cubicBezTo>
                    <a:pt x="11336" y="4022"/>
                    <a:pt x="11148" y="3571"/>
                    <a:pt x="10841" y="3191"/>
                  </a:cubicBezTo>
                  <a:lnTo>
                    <a:pt x="10841" y="3191"/>
                  </a:lnTo>
                  <a:cubicBezTo>
                    <a:pt x="10885" y="3006"/>
                    <a:pt x="10908" y="2799"/>
                    <a:pt x="10908" y="2614"/>
                  </a:cubicBezTo>
                  <a:cubicBezTo>
                    <a:pt x="10908" y="1228"/>
                    <a:pt x="9758" y="210"/>
                    <a:pt x="8491" y="210"/>
                  </a:cubicBezTo>
                  <a:cubicBezTo>
                    <a:pt x="8147" y="210"/>
                    <a:pt x="7795" y="285"/>
                    <a:pt x="7455" y="447"/>
                  </a:cubicBezTo>
                  <a:cubicBezTo>
                    <a:pt x="7082" y="142"/>
                    <a:pt x="6643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4" name="Google Shape;1494;p18"/>
          <p:cNvGrpSpPr/>
          <p:nvPr/>
        </p:nvGrpSpPr>
        <p:grpSpPr>
          <a:xfrm>
            <a:off x="4783077" y="3728494"/>
            <a:ext cx="367296" cy="368082"/>
            <a:chOff x="4787840" y="4044519"/>
            <a:chExt cx="367296" cy="368082"/>
          </a:xfrm>
        </p:grpSpPr>
        <p:sp>
          <p:nvSpPr>
            <p:cNvPr id="1495" name="Google Shape;1495;p18"/>
            <p:cNvSpPr/>
            <p:nvPr/>
          </p:nvSpPr>
          <p:spPr>
            <a:xfrm>
              <a:off x="4853797" y="4308314"/>
              <a:ext cx="92867" cy="50537"/>
            </a:xfrm>
            <a:custGeom>
              <a:rect b="b" l="l" r="r" t="t"/>
              <a:pathLst>
                <a:path extrusionOk="0" h="1478" w="2716">
                  <a:moveTo>
                    <a:pt x="1358" y="1"/>
                  </a:moveTo>
                  <a:cubicBezTo>
                    <a:pt x="596" y="1"/>
                    <a:pt x="1" y="620"/>
                    <a:pt x="1" y="1382"/>
                  </a:cubicBezTo>
                  <a:lnTo>
                    <a:pt x="1" y="1477"/>
                  </a:lnTo>
                  <a:lnTo>
                    <a:pt x="2716" y="1477"/>
                  </a:lnTo>
                  <a:lnTo>
                    <a:pt x="2716" y="1382"/>
                  </a:lnTo>
                  <a:cubicBezTo>
                    <a:pt x="2716" y="620"/>
                    <a:pt x="2120" y="1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4882314" y="4238082"/>
              <a:ext cx="35868" cy="49100"/>
            </a:xfrm>
            <a:custGeom>
              <a:rect b="b" l="l" r="r" t="t"/>
              <a:pathLst>
                <a:path extrusionOk="0" h="1436" w="1049">
                  <a:moveTo>
                    <a:pt x="524" y="1"/>
                  </a:moveTo>
                  <a:cubicBezTo>
                    <a:pt x="274" y="1"/>
                    <a:pt x="24" y="162"/>
                    <a:pt x="0" y="483"/>
                  </a:cubicBezTo>
                  <a:lnTo>
                    <a:pt x="0" y="912"/>
                  </a:lnTo>
                  <a:cubicBezTo>
                    <a:pt x="0" y="1198"/>
                    <a:pt x="239" y="1436"/>
                    <a:pt x="524" y="1436"/>
                  </a:cubicBezTo>
                  <a:cubicBezTo>
                    <a:pt x="810" y="1436"/>
                    <a:pt x="1048" y="1198"/>
                    <a:pt x="1048" y="912"/>
                  </a:cubicBezTo>
                  <a:lnTo>
                    <a:pt x="1048" y="483"/>
                  </a:lnTo>
                  <a:cubicBezTo>
                    <a:pt x="1024" y="162"/>
                    <a:pt x="774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4787840" y="4182930"/>
              <a:ext cx="367296" cy="229671"/>
            </a:xfrm>
            <a:custGeom>
              <a:rect b="b" l="l" r="r" t="t"/>
              <a:pathLst>
                <a:path extrusionOk="0" h="6717" w="10742">
                  <a:moveTo>
                    <a:pt x="7479" y="1358"/>
                  </a:moveTo>
                  <a:cubicBezTo>
                    <a:pt x="7884" y="1358"/>
                    <a:pt x="7884" y="2001"/>
                    <a:pt x="7479" y="2001"/>
                  </a:cubicBezTo>
                  <a:lnTo>
                    <a:pt x="6217" y="2001"/>
                  </a:lnTo>
                  <a:cubicBezTo>
                    <a:pt x="5788" y="2001"/>
                    <a:pt x="5788" y="1358"/>
                    <a:pt x="6217" y="1358"/>
                  </a:cubicBezTo>
                  <a:close/>
                  <a:moveTo>
                    <a:pt x="9146" y="2620"/>
                  </a:moveTo>
                  <a:cubicBezTo>
                    <a:pt x="9574" y="2620"/>
                    <a:pt x="9574" y="3263"/>
                    <a:pt x="9146" y="3263"/>
                  </a:cubicBezTo>
                  <a:lnTo>
                    <a:pt x="6217" y="3263"/>
                  </a:lnTo>
                  <a:cubicBezTo>
                    <a:pt x="5788" y="3263"/>
                    <a:pt x="5788" y="2620"/>
                    <a:pt x="6217" y="2620"/>
                  </a:cubicBezTo>
                  <a:close/>
                  <a:moveTo>
                    <a:pt x="9146" y="3882"/>
                  </a:moveTo>
                  <a:cubicBezTo>
                    <a:pt x="9574" y="3882"/>
                    <a:pt x="9574" y="4525"/>
                    <a:pt x="9146" y="4525"/>
                  </a:cubicBezTo>
                  <a:lnTo>
                    <a:pt x="6217" y="4525"/>
                  </a:lnTo>
                  <a:cubicBezTo>
                    <a:pt x="5788" y="4525"/>
                    <a:pt x="5788" y="3882"/>
                    <a:pt x="6217" y="3882"/>
                  </a:cubicBezTo>
                  <a:close/>
                  <a:moveTo>
                    <a:pt x="3275" y="935"/>
                  </a:moveTo>
                  <a:cubicBezTo>
                    <a:pt x="3853" y="935"/>
                    <a:pt x="4430" y="1322"/>
                    <a:pt x="4430" y="2096"/>
                  </a:cubicBezTo>
                  <a:lnTo>
                    <a:pt x="4430" y="2525"/>
                  </a:lnTo>
                  <a:cubicBezTo>
                    <a:pt x="4430" y="2787"/>
                    <a:pt x="4335" y="3049"/>
                    <a:pt x="4168" y="3263"/>
                  </a:cubicBezTo>
                  <a:cubicBezTo>
                    <a:pt x="4835" y="3596"/>
                    <a:pt x="5264" y="4287"/>
                    <a:pt x="5264" y="5049"/>
                  </a:cubicBezTo>
                  <a:lnTo>
                    <a:pt x="5264" y="5454"/>
                  </a:lnTo>
                  <a:cubicBezTo>
                    <a:pt x="5264" y="5621"/>
                    <a:pt x="5121" y="5764"/>
                    <a:pt x="4954" y="5764"/>
                  </a:cubicBezTo>
                  <a:lnTo>
                    <a:pt x="1597" y="5764"/>
                  </a:lnTo>
                  <a:cubicBezTo>
                    <a:pt x="1406" y="5764"/>
                    <a:pt x="1287" y="5621"/>
                    <a:pt x="1287" y="5454"/>
                  </a:cubicBezTo>
                  <a:lnTo>
                    <a:pt x="1287" y="5049"/>
                  </a:lnTo>
                  <a:cubicBezTo>
                    <a:pt x="1287" y="4287"/>
                    <a:pt x="1716" y="3596"/>
                    <a:pt x="2382" y="3263"/>
                  </a:cubicBezTo>
                  <a:cubicBezTo>
                    <a:pt x="2216" y="3049"/>
                    <a:pt x="2120" y="2787"/>
                    <a:pt x="2120" y="2525"/>
                  </a:cubicBezTo>
                  <a:lnTo>
                    <a:pt x="2120" y="2096"/>
                  </a:lnTo>
                  <a:cubicBezTo>
                    <a:pt x="2120" y="1322"/>
                    <a:pt x="2698" y="935"/>
                    <a:pt x="3275" y="935"/>
                  </a:cubicBezTo>
                  <a:close/>
                  <a:moveTo>
                    <a:pt x="9146" y="5144"/>
                  </a:moveTo>
                  <a:cubicBezTo>
                    <a:pt x="9527" y="5192"/>
                    <a:pt x="9527" y="5740"/>
                    <a:pt x="9146" y="5764"/>
                  </a:cubicBezTo>
                  <a:lnTo>
                    <a:pt x="7884" y="5764"/>
                  </a:lnTo>
                  <a:cubicBezTo>
                    <a:pt x="7503" y="5740"/>
                    <a:pt x="7503" y="5192"/>
                    <a:pt x="7884" y="5144"/>
                  </a:cubicBezTo>
                  <a:close/>
                  <a:moveTo>
                    <a:pt x="1144" y="0"/>
                  </a:moveTo>
                  <a:cubicBezTo>
                    <a:pt x="501" y="0"/>
                    <a:pt x="1" y="524"/>
                    <a:pt x="1" y="1167"/>
                  </a:cubicBezTo>
                  <a:lnTo>
                    <a:pt x="1" y="5573"/>
                  </a:lnTo>
                  <a:cubicBezTo>
                    <a:pt x="1" y="6192"/>
                    <a:pt x="501" y="6716"/>
                    <a:pt x="1144" y="6716"/>
                  </a:cubicBezTo>
                  <a:lnTo>
                    <a:pt x="9598" y="6716"/>
                  </a:lnTo>
                  <a:cubicBezTo>
                    <a:pt x="10241" y="6716"/>
                    <a:pt x="10741" y="6192"/>
                    <a:pt x="10741" y="5573"/>
                  </a:cubicBezTo>
                  <a:lnTo>
                    <a:pt x="10741" y="1167"/>
                  </a:lnTo>
                  <a:cubicBezTo>
                    <a:pt x="10741" y="524"/>
                    <a:pt x="10241" y="0"/>
                    <a:pt x="9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8"/>
            <p:cNvSpPr/>
            <p:nvPr/>
          </p:nvSpPr>
          <p:spPr>
            <a:xfrm>
              <a:off x="4903479" y="4045305"/>
              <a:ext cx="175100" cy="116494"/>
            </a:xfrm>
            <a:custGeom>
              <a:rect b="b" l="l" r="r" t="t"/>
              <a:pathLst>
                <a:path extrusionOk="0" h="3407" w="5121">
                  <a:moveTo>
                    <a:pt x="3668" y="1"/>
                  </a:moveTo>
                  <a:cubicBezTo>
                    <a:pt x="3573" y="1"/>
                    <a:pt x="3478" y="25"/>
                    <a:pt x="3430" y="96"/>
                  </a:cubicBezTo>
                  <a:lnTo>
                    <a:pt x="1644" y="2096"/>
                  </a:lnTo>
                  <a:lnTo>
                    <a:pt x="1144" y="2096"/>
                  </a:lnTo>
                  <a:cubicBezTo>
                    <a:pt x="501" y="2096"/>
                    <a:pt x="1" y="2620"/>
                    <a:pt x="1" y="3240"/>
                  </a:cubicBezTo>
                  <a:lnTo>
                    <a:pt x="1" y="3406"/>
                  </a:lnTo>
                  <a:lnTo>
                    <a:pt x="620" y="3406"/>
                  </a:lnTo>
                  <a:lnTo>
                    <a:pt x="620" y="3240"/>
                  </a:lnTo>
                  <a:cubicBezTo>
                    <a:pt x="620" y="2954"/>
                    <a:pt x="858" y="2716"/>
                    <a:pt x="1144" y="2716"/>
                  </a:cubicBezTo>
                  <a:lnTo>
                    <a:pt x="2835" y="2716"/>
                  </a:lnTo>
                  <a:cubicBezTo>
                    <a:pt x="3120" y="2716"/>
                    <a:pt x="3358" y="2954"/>
                    <a:pt x="3358" y="3240"/>
                  </a:cubicBezTo>
                  <a:lnTo>
                    <a:pt x="3358" y="3406"/>
                  </a:lnTo>
                  <a:lnTo>
                    <a:pt x="3978" y="3406"/>
                  </a:lnTo>
                  <a:lnTo>
                    <a:pt x="3978" y="3240"/>
                  </a:lnTo>
                  <a:cubicBezTo>
                    <a:pt x="3978" y="2835"/>
                    <a:pt x="3763" y="2454"/>
                    <a:pt x="3382" y="2239"/>
                  </a:cubicBezTo>
                  <a:lnTo>
                    <a:pt x="4930" y="525"/>
                  </a:lnTo>
                  <a:cubicBezTo>
                    <a:pt x="5121" y="310"/>
                    <a:pt x="4978" y="1"/>
                    <a:pt x="4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8"/>
            <p:cNvSpPr/>
            <p:nvPr/>
          </p:nvSpPr>
          <p:spPr>
            <a:xfrm>
              <a:off x="4863576" y="4044519"/>
              <a:ext cx="93687" cy="61102"/>
            </a:xfrm>
            <a:custGeom>
              <a:rect b="b" l="l" r="r" t="t"/>
              <a:pathLst>
                <a:path extrusionOk="0" h="1787" w="2740">
                  <a:moveTo>
                    <a:pt x="429" y="0"/>
                  </a:moveTo>
                  <a:cubicBezTo>
                    <a:pt x="144" y="0"/>
                    <a:pt x="1" y="333"/>
                    <a:pt x="191" y="524"/>
                  </a:cubicBezTo>
                  <a:lnTo>
                    <a:pt x="1310" y="1786"/>
                  </a:lnTo>
                  <a:cubicBezTo>
                    <a:pt x="1620" y="1596"/>
                    <a:pt x="1953" y="1500"/>
                    <a:pt x="2311" y="1500"/>
                  </a:cubicBezTo>
                  <a:lnTo>
                    <a:pt x="2525" y="1500"/>
                  </a:lnTo>
                  <a:lnTo>
                    <a:pt x="2739" y="1262"/>
                  </a:lnTo>
                  <a:lnTo>
                    <a:pt x="1715" y="119"/>
                  </a:lnTo>
                  <a:cubicBezTo>
                    <a:pt x="1644" y="48"/>
                    <a:pt x="1572" y="0"/>
                    <a:pt x="1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0" name="Google Shape;1500;p18"/>
          <p:cNvGrpSpPr/>
          <p:nvPr/>
        </p:nvGrpSpPr>
        <p:grpSpPr>
          <a:xfrm>
            <a:off x="5620999" y="3730101"/>
            <a:ext cx="279319" cy="365655"/>
            <a:chOff x="5625761" y="4046126"/>
            <a:chExt cx="279319" cy="365655"/>
          </a:xfrm>
        </p:grpSpPr>
        <p:sp>
          <p:nvSpPr>
            <p:cNvPr id="1501" name="Google Shape;1501;p18"/>
            <p:cNvSpPr/>
            <p:nvPr/>
          </p:nvSpPr>
          <p:spPr>
            <a:xfrm>
              <a:off x="5625761" y="4110442"/>
              <a:ext cx="279319" cy="232133"/>
            </a:xfrm>
            <a:custGeom>
              <a:rect b="b" l="l" r="r" t="t"/>
              <a:pathLst>
                <a:path extrusionOk="0" h="6789" w="8169">
                  <a:moveTo>
                    <a:pt x="3673" y="832"/>
                  </a:moveTo>
                  <a:cubicBezTo>
                    <a:pt x="3686" y="832"/>
                    <a:pt x="3701" y="833"/>
                    <a:pt x="3715" y="834"/>
                  </a:cubicBezTo>
                  <a:lnTo>
                    <a:pt x="4096" y="834"/>
                  </a:lnTo>
                  <a:cubicBezTo>
                    <a:pt x="4263" y="834"/>
                    <a:pt x="4382" y="977"/>
                    <a:pt x="4382" y="1144"/>
                  </a:cubicBezTo>
                  <a:lnTo>
                    <a:pt x="4406" y="2811"/>
                  </a:lnTo>
                  <a:cubicBezTo>
                    <a:pt x="4406" y="3025"/>
                    <a:pt x="4245" y="3133"/>
                    <a:pt x="4084" y="3133"/>
                  </a:cubicBezTo>
                  <a:cubicBezTo>
                    <a:pt x="3923" y="3133"/>
                    <a:pt x="3763" y="3025"/>
                    <a:pt x="3763" y="2811"/>
                  </a:cubicBezTo>
                  <a:lnTo>
                    <a:pt x="3763" y="1454"/>
                  </a:lnTo>
                  <a:lnTo>
                    <a:pt x="3715" y="1454"/>
                  </a:lnTo>
                  <a:cubicBezTo>
                    <a:pt x="3701" y="1455"/>
                    <a:pt x="3686" y="1456"/>
                    <a:pt x="3673" y="1456"/>
                  </a:cubicBezTo>
                  <a:cubicBezTo>
                    <a:pt x="3277" y="1456"/>
                    <a:pt x="3277" y="832"/>
                    <a:pt x="3673" y="832"/>
                  </a:cubicBezTo>
                  <a:close/>
                  <a:moveTo>
                    <a:pt x="7002" y="1025"/>
                  </a:moveTo>
                  <a:cubicBezTo>
                    <a:pt x="7311" y="1025"/>
                    <a:pt x="7525" y="1263"/>
                    <a:pt x="7525" y="1549"/>
                  </a:cubicBezTo>
                  <a:lnTo>
                    <a:pt x="7525" y="2192"/>
                  </a:lnTo>
                  <a:cubicBezTo>
                    <a:pt x="7525" y="2811"/>
                    <a:pt x="7049" y="3311"/>
                    <a:pt x="6430" y="3335"/>
                  </a:cubicBezTo>
                  <a:cubicBezTo>
                    <a:pt x="6478" y="3168"/>
                    <a:pt x="6501" y="3002"/>
                    <a:pt x="6501" y="2811"/>
                  </a:cubicBezTo>
                  <a:lnTo>
                    <a:pt x="6501" y="1025"/>
                  </a:lnTo>
                  <a:close/>
                  <a:moveTo>
                    <a:pt x="1667" y="1049"/>
                  </a:moveTo>
                  <a:lnTo>
                    <a:pt x="1667" y="2835"/>
                  </a:lnTo>
                  <a:cubicBezTo>
                    <a:pt x="1667" y="3002"/>
                    <a:pt x="1691" y="3168"/>
                    <a:pt x="1739" y="3359"/>
                  </a:cubicBezTo>
                  <a:cubicBezTo>
                    <a:pt x="1119" y="3311"/>
                    <a:pt x="643" y="2811"/>
                    <a:pt x="643" y="2192"/>
                  </a:cubicBezTo>
                  <a:lnTo>
                    <a:pt x="643" y="1573"/>
                  </a:lnTo>
                  <a:cubicBezTo>
                    <a:pt x="643" y="1263"/>
                    <a:pt x="857" y="1049"/>
                    <a:pt x="1167" y="1049"/>
                  </a:cubicBezTo>
                  <a:close/>
                  <a:moveTo>
                    <a:pt x="1667" y="1"/>
                  </a:moveTo>
                  <a:lnTo>
                    <a:pt x="1667" y="406"/>
                  </a:lnTo>
                  <a:lnTo>
                    <a:pt x="1167" y="406"/>
                  </a:lnTo>
                  <a:cubicBezTo>
                    <a:pt x="524" y="406"/>
                    <a:pt x="0" y="930"/>
                    <a:pt x="0" y="1549"/>
                  </a:cubicBezTo>
                  <a:lnTo>
                    <a:pt x="0" y="2192"/>
                  </a:lnTo>
                  <a:cubicBezTo>
                    <a:pt x="0" y="3168"/>
                    <a:pt x="810" y="3978"/>
                    <a:pt x="1786" y="3978"/>
                  </a:cubicBezTo>
                  <a:lnTo>
                    <a:pt x="1977" y="3978"/>
                  </a:lnTo>
                  <a:cubicBezTo>
                    <a:pt x="2286" y="4526"/>
                    <a:pt x="2810" y="4954"/>
                    <a:pt x="3429" y="5145"/>
                  </a:cubicBezTo>
                  <a:cubicBezTo>
                    <a:pt x="3334" y="5716"/>
                    <a:pt x="3144" y="6288"/>
                    <a:pt x="2834" y="6788"/>
                  </a:cubicBezTo>
                  <a:lnTo>
                    <a:pt x="5334" y="6788"/>
                  </a:lnTo>
                  <a:cubicBezTo>
                    <a:pt x="5025" y="6288"/>
                    <a:pt x="4834" y="5716"/>
                    <a:pt x="4739" y="5145"/>
                  </a:cubicBezTo>
                  <a:cubicBezTo>
                    <a:pt x="5358" y="4954"/>
                    <a:pt x="5882" y="4526"/>
                    <a:pt x="6192" y="3978"/>
                  </a:cubicBezTo>
                  <a:lnTo>
                    <a:pt x="6382" y="3978"/>
                  </a:lnTo>
                  <a:cubicBezTo>
                    <a:pt x="7359" y="3978"/>
                    <a:pt x="8168" y="3168"/>
                    <a:pt x="8168" y="2192"/>
                  </a:cubicBezTo>
                  <a:lnTo>
                    <a:pt x="8168" y="1549"/>
                  </a:lnTo>
                  <a:cubicBezTo>
                    <a:pt x="8168" y="930"/>
                    <a:pt x="7645" y="406"/>
                    <a:pt x="7002" y="406"/>
                  </a:cubicBezTo>
                  <a:lnTo>
                    <a:pt x="6501" y="406"/>
                  </a:lnTo>
                  <a:lnTo>
                    <a:pt x="6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5654244" y="4046126"/>
              <a:ext cx="222320" cy="43185"/>
            </a:xfrm>
            <a:custGeom>
              <a:rect b="b" l="l" r="r" t="t"/>
              <a:pathLst>
                <a:path extrusionOk="0" h="1263" w="6502">
                  <a:moveTo>
                    <a:pt x="834" y="1"/>
                  </a:moveTo>
                  <a:cubicBezTo>
                    <a:pt x="1" y="1"/>
                    <a:pt x="1" y="1263"/>
                    <a:pt x="834" y="1263"/>
                  </a:cubicBezTo>
                  <a:lnTo>
                    <a:pt x="5668" y="1263"/>
                  </a:lnTo>
                  <a:cubicBezTo>
                    <a:pt x="6502" y="1263"/>
                    <a:pt x="6502" y="1"/>
                    <a:pt x="5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5661561" y="4363706"/>
              <a:ext cx="207685" cy="48075"/>
            </a:xfrm>
            <a:custGeom>
              <a:rect b="b" l="l" r="r" t="t"/>
              <a:pathLst>
                <a:path extrusionOk="0" h="1406" w="6074">
                  <a:moveTo>
                    <a:pt x="1096" y="0"/>
                  </a:moveTo>
                  <a:cubicBezTo>
                    <a:pt x="477" y="0"/>
                    <a:pt x="1" y="477"/>
                    <a:pt x="1" y="1096"/>
                  </a:cubicBezTo>
                  <a:cubicBezTo>
                    <a:pt x="1" y="1262"/>
                    <a:pt x="144" y="1405"/>
                    <a:pt x="310" y="1405"/>
                  </a:cubicBezTo>
                  <a:lnTo>
                    <a:pt x="5764" y="1405"/>
                  </a:lnTo>
                  <a:cubicBezTo>
                    <a:pt x="5931" y="1405"/>
                    <a:pt x="6074" y="1262"/>
                    <a:pt x="6074" y="1096"/>
                  </a:cubicBezTo>
                  <a:cubicBezTo>
                    <a:pt x="6074" y="477"/>
                    <a:pt x="5597" y="0"/>
                    <a:pt x="4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4" name="Google Shape;1504;p18"/>
          <p:cNvGrpSpPr/>
          <p:nvPr/>
        </p:nvGrpSpPr>
        <p:grpSpPr>
          <a:xfrm>
            <a:off x="6406395" y="3726852"/>
            <a:ext cx="304553" cy="371741"/>
            <a:chOff x="6396870" y="4042877"/>
            <a:chExt cx="304553" cy="371741"/>
          </a:xfrm>
        </p:grpSpPr>
        <p:sp>
          <p:nvSpPr>
            <p:cNvPr id="1505" name="Google Shape;1505;p18"/>
            <p:cNvSpPr/>
            <p:nvPr/>
          </p:nvSpPr>
          <p:spPr>
            <a:xfrm>
              <a:off x="6472607" y="4272514"/>
              <a:ext cx="153114" cy="42365"/>
            </a:xfrm>
            <a:custGeom>
              <a:rect b="b" l="l" r="r" t="t"/>
              <a:pathLst>
                <a:path extrusionOk="0" h="1239" w="4478">
                  <a:moveTo>
                    <a:pt x="0" y="0"/>
                  </a:moveTo>
                  <a:lnTo>
                    <a:pt x="0" y="619"/>
                  </a:lnTo>
                  <a:cubicBezTo>
                    <a:pt x="0" y="953"/>
                    <a:pt x="286" y="1238"/>
                    <a:pt x="643" y="1238"/>
                  </a:cubicBezTo>
                  <a:lnTo>
                    <a:pt x="3834" y="1238"/>
                  </a:lnTo>
                  <a:cubicBezTo>
                    <a:pt x="4191" y="1238"/>
                    <a:pt x="4477" y="953"/>
                    <a:pt x="4477" y="619"/>
                  </a:cubicBezTo>
                  <a:lnTo>
                    <a:pt x="4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6466076" y="4042877"/>
              <a:ext cx="166141" cy="206865"/>
            </a:xfrm>
            <a:custGeom>
              <a:rect b="b" l="l" r="r" t="t"/>
              <a:pathLst>
                <a:path extrusionOk="0" h="6050" w="4859">
                  <a:moveTo>
                    <a:pt x="1310" y="0"/>
                  </a:moveTo>
                  <a:cubicBezTo>
                    <a:pt x="810" y="0"/>
                    <a:pt x="405" y="381"/>
                    <a:pt x="358" y="882"/>
                  </a:cubicBezTo>
                  <a:lnTo>
                    <a:pt x="48" y="4692"/>
                  </a:lnTo>
                  <a:cubicBezTo>
                    <a:pt x="1" y="5263"/>
                    <a:pt x="453" y="5740"/>
                    <a:pt x="1001" y="5740"/>
                  </a:cubicBezTo>
                  <a:lnTo>
                    <a:pt x="1787" y="5740"/>
                  </a:lnTo>
                  <a:lnTo>
                    <a:pt x="1787" y="6049"/>
                  </a:lnTo>
                  <a:lnTo>
                    <a:pt x="3073" y="6049"/>
                  </a:lnTo>
                  <a:lnTo>
                    <a:pt x="3073" y="5740"/>
                  </a:lnTo>
                  <a:lnTo>
                    <a:pt x="3859" y="5740"/>
                  </a:lnTo>
                  <a:cubicBezTo>
                    <a:pt x="4406" y="5740"/>
                    <a:pt x="4859" y="5263"/>
                    <a:pt x="4811" y="4692"/>
                  </a:cubicBezTo>
                  <a:lnTo>
                    <a:pt x="4502" y="882"/>
                  </a:lnTo>
                  <a:cubicBezTo>
                    <a:pt x="4454" y="381"/>
                    <a:pt x="4049" y="0"/>
                    <a:pt x="3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6472607" y="4336830"/>
              <a:ext cx="153114" cy="77788"/>
            </a:xfrm>
            <a:custGeom>
              <a:rect b="b" l="l" r="r" t="t"/>
              <a:pathLst>
                <a:path extrusionOk="0" h="2275" w="4478">
                  <a:moveTo>
                    <a:pt x="1929" y="0"/>
                  </a:moveTo>
                  <a:lnTo>
                    <a:pt x="1929" y="453"/>
                  </a:lnTo>
                  <a:lnTo>
                    <a:pt x="238" y="1024"/>
                  </a:lnTo>
                  <a:cubicBezTo>
                    <a:pt x="95" y="1048"/>
                    <a:pt x="0" y="1191"/>
                    <a:pt x="0" y="1310"/>
                  </a:cubicBezTo>
                  <a:lnTo>
                    <a:pt x="0" y="1953"/>
                  </a:lnTo>
                  <a:cubicBezTo>
                    <a:pt x="0" y="2167"/>
                    <a:pt x="161" y="2275"/>
                    <a:pt x="322" y="2275"/>
                  </a:cubicBezTo>
                  <a:cubicBezTo>
                    <a:pt x="482" y="2275"/>
                    <a:pt x="643" y="2167"/>
                    <a:pt x="643" y="1953"/>
                  </a:cubicBezTo>
                  <a:lnTo>
                    <a:pt x="643" y="1548"/>
                  </a:lnTo>
                  <a:lnTo>
                    <a:pt x="1929" y="1120"/>
                  </a:lnTo>
                  <a:lnTo>
                    <a:pt x="1929" y="1739"/>
                  </a:lnTo>
                  <a:cubicBezTo>
                    <a:pt x="1929" y="1953"/>
                    <a:pt x="2084" y="2060"/>
                    <a:pt x="2239" y="2060"/>
                  </a:cubicBezTo>
                  <a:cubicBezTo>
                    <a:pt x="2393" y="2060"/>
                    <a:pt x="2548" y="1953"/>
                    <a:pt x="2548" y="1739"/>
                  </a:cubicBezTo>
                  <a:lnTo>
                    <a:pt x="2548" y="1120"/>
                  </a:lnTo>
                  <a:lnTo>
                    <a:pt x="3834" y="1548"/>
                  </a:lnTo>
                  <a:lnTo>
                    <a:pt x="3834" y="1953"/>
                  </a:lnTo>
                  <a:cubicBezTo>
                    <a:pt x="3834" y="2167"/>
                    <a:pt x="3995" y="2275"/>
                    <a:pt x="4156" y="2275"/>
                  </a:cubicBezTo>
                  <a:cubicBezTo>
                    <a:pt x="4316" y="2275"/>
                    <a:pt x="4477" y="2167"/>
                    <a:pt x="4477" y="1953"/>
                  </a:cubicBezTo>
                  <a:lnTo>
                    <a:pt x="4477" y="1310"/>
                  </a:lnTo>
                  <a:cubicBezTo>
                    <a:pt x="4477" y="1191"/>
                    <a:pt x="4382" y="1048"/>
                    <a:pt x="4239" y="1024"/>
                  </a:cubicBezTo>
                  <a:lnTo>
                    <a:pt x="2548" y="453"/>
                  </a:lnTo>
                  <a:lnTo>
                    <a:pt x="2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6643604" y="4191888"/>
              <a:ext cx="57820" cy="101825"/>
            </a:xfrm>
            <a:custGeom>
              <a:rect b="b" l="l" r="r" t="t"/>
              <a:pathLst>
                <a:path extrusionOk="0" h="2978" w="1691">
                  <a:moveTo>
                    <a:pt x="429" y="0"/>
                  </a:moveTo>
                  <a:cubicBezTo>
                    <a:pt x="0" y="0"/>
                    <a:pt x="0" y="643"/>
                    <a:pt x="429" y="643"/>
                  </a:cubicBezTo>
                  <a:lnTo>
                    <a:pt x="524" y="643"/>
                  </a:lnTo>
                  <a:lnTo>
                    <a:pt x="524" y="1906"/>
                  </a:lnTo>
                  <a:cubicBezTo>
                    <a:pt x="524" y="2144"/>
                    <a:pt x="334" y="2334"/>
                    <a:pt x="95" y="2334"/>
                  </a:cubicBezTo>
                  <a:lnTo>
                    <a:pt x="95" y="2977"/>
                  </a:lnTo>
                  <a:cubicBezTo>
                    <a:pt x="691" y="2977"/>
                    <a:pt x="1167" y="2501"/>
                    <a:pt x="1167" y="1906"/>
                  </a:cubicBezTo>
                  <a:lnTo>
                    <a:pt x="1167" y="643"/>
                  </a:lnTo>
                  <a:lnTo>
                    <a:pt x="1262" y="643"/>
                  </a:lnTo>
                  <a:cubicBezTo>
                    <a:pt x="1691" y="643"/>
                    <a:pt x="1691" y="0"/>
                    <a:pt x="1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6396870" y="4191888"/>
              <a:ext cx="57854" cy="101825"/>
            </a:xfrm>
            <a:custGeom>
              <a:rect b="b" l="l" r="r" t="t"/>
              <a:pathLst>
                <a:path extrusionOk="0" h="2978" w="1692">
                  <a:moveTo>
                    <a:pt x="429" y="0"/>
                  </a:moveTo>
                  <a:cubicBezTo>
                    <a:pt x="0" y="0"/>
                    <a:pt x="0" y="643"/>
                    <a:pt x="429" y="643"/>
                  </a:cubicBezTo>
                  <a:lnTo>
                    <a:pt x="524" y="643"/>
                  </a:lnTo>
                  <a:lnTo>
                    <a:pt x="524" y="1906"/>
                  </a:lnTo>
                  <a:cubicBezTo>
                    <a:pt x="524" y="2501"/>
                    <a:pt x="1001" y="2977"/>
                    <a:pt x="1596" y="2977"/>
                  </a:cubicBezTo>
                  <a:lnTo>
                    <a:pt x="1596" y="2358"/>
                  </a:lnTo>
                  <a:cubicBezTo>
                    <a:pt x="1358" y="2358"/>
                    <a:pt x="1167" y="2144"/>
                    <a:pt x="1167" y="1929"/>
                  </a:cubicBezTo>
                  <a:lnTo>
                    <a:pt x="1167" y="643"/>
                  </a:lnTo>
                  <a:lnTo>
                    <a:pt x="1263" y="643"/>
                  </a:lnTo>
                  <a:cubicBezTo>
                    <a:pt x="1691" y="643"/>
                    <a:pt x="1691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0" name="Google Shape;1510;p18"/>
          <p:cNvGrpSpPr/>
          <p:nvPr/>
        </p:nvGrpSpPr>
        <p:grpSpPr>
          <a:xfrm>
            <a:off x="7169367" y="3752907"/>
            <a:ext cx="363193" cy="320042"/>
            <a:chOff x="7159842" y="4068932"/>
            <a:chExt cx="363193" cy="320042"/>
          </a:xfrm>
        </p:grpSpPr>
        <p:sp>
          <p:nvSpPr>
            <p:cNvPr id="1511" name="Google Shape;1511;p18"/>
            <p:cNvSpPr/>
            <p:nvPr/>
          </p:nvSpPr>
          <p:spPr>
            <a:xfrm>
              <a:off x="7175331" y="4226081"/>
              <a:ext cx="333856" cy="162893"/>
            </a:xfrm>
            <a:custGeom>
              <a:rect b="b" l="l" r="r" t="t"/>
              <a:pathLst>
                <a:path extrusionOk="0" h="4764" w="9764">
                  <a:moveTo>
                    <a:pt x="0" y="1"/>
                  </a:moveTo>
                  <a:lnTo>
                    <a:pt x="0" y="3620"/>
                  </a:lnTo>
                  <a:cubicBezTo>
                    <a:pt x="0" y="4240"/>
                    <a:pt x="500" y="4763"/>
                    <a:pt x="1143" y="4763"/>
                  </a:cubicBezTo>
                  <a:lnTo>
                    <a:pt x="8621" y="4763"/>
                  </a:lnTo>
                  <a:cubicBezTo>
                    <a:pt x="9264" y="4763"/>
                    <a:pt x="9764" y="4240"/>
                    <a:pt x="9764" y="3620"/>
                  </a:cubicBezTo>
                  <a:lnTo>
                    <a:pt x="9764" y="1"/>
                  </a:lnTo>
                  <a:cubicBezTo>
                    <a:pt x="9645" y="72"/>
                    <a:pt x="9502" y="120"/>
                    <a:pt x="9383" y="167"/>
                  </a:cubicBezTo>
                  <a:lnTo>
                    <a:pt x="9026" y="263"/>
                  </a:lnTo>
                  <a:cubicBezTo>
                    <a:pt x="8859" y="310"/>
                    <a:pt x="8692" y="358"/>
                    <a:pt x="8502" y="382"/>
                  </a:cubicBezTo>
                  <a:lnTo>
                    <a:pt x="8502" y="906"/>
                  </a:lnTo>
                  <a:cubicBezTo>
                    <a:pt x="8502" y="1072"/>
                    <a:pt x="8383" y="1215"/>
                    <a:pt x="8216" y="1215"/>
                  </a:cubicBezTo>
                  <a:lnTo>
                    <a:pt x="8097" y="1215"/>
                  </a:lnTo>
                  <a:lnTo>
                    <a:pt x="8097" y="1953"/>
                  </a:lnTo>
                  <a:cubicBezTo>
                    <a:pt x="8097" y="2001"/>
                    <a:pt x="8073" y="2072"/>
                    <a:pt x="8025" y="2120"/>
                  </a:cubicBezTo>
                  <a:lnTo>
                    <a:pt x="7406" y="2954"/>
                  </a:lnTo>
                  <a:cubicBezTo>
                    <a:pt x="7359" y="3049"/>
                    <a:pt x="7263" y="3096"/>
                    <a:pt x="7168" y="3096"/>
                  </a:cubicBezTo>
                  <a:cubicBezTo>
                    <a:pt x="7073" y="3096"/>
                    <a:pt x="6978" y="3049"/>
                    <a:pt x="6906" y="2954"/>
                  </a:cubicBezTo>
                  <a:lnTo>
                    <a:pt x="6287" y="2120"/>
                  </a:lnTo>
                  <a:cubicBezTo>
                    <a:pt x="6239" y="2072"/>
                    <a:pt x="6216" y="2001"/>
                    <a:pt x="6216" y="1953"/>
                  </a:cubicBezTo>
                  <a:lnTo>
                    <a:pt x="6216" y="1215"/>
                  </a:lnTo>
                  <a:lnTo>
                    <a:pt x="6120" y="1215"/>
                  </a:lnTo>
                  <a:cubicBezTo>
                    <a:pt x="5954" y="1215"/>
                    <a:pt x="5811" y="1096"/>
                    <a:pt x="5811" y="906"/>
                  </a:cubicBezTo>
                  <a:lnTo>
                    <a:pt x="5811" y="786"/>
                  </a:lnTo>
                  <a:cubicBezTo>
                    <a:pt x="5549" y="786"/>
                    <a:pt x="5287" y="810"/>
                    <a:pt x="5049" y="810"/>
                  </a:cubicBezTo>
                  <a:lnTo>
                    <a:pt x="4691" y="810"/>
                  </a:lnTo>
                  <a:cubicBezTo>
                    <a:pt x="4453" y="810"/>
                    <a:pt x="4191" y="810"/>
                    <a:pt x="3929" y="786"/>
                  </a:cubicBezTo>
                  <a:lnTo>
                    <a:pt x="3929" y="906"/>
                  </a:lnTo>
                  <a:cubicBezTo>
                    <a:pt x="3929" y="1072"/>
                    <a:pt x="3810" y="1215"/>
                    <a:pt x="3644" y="1215"/>
                  </a:cubicBezTo>
                  <a:lnTo>
                    <a:pt x="3525" y="1215"/>
                  </a:lnTo>
                  <a:lnTo>
                    <a:pt x="3525" y="1953"/>
                  </a:lnTo>
                  <a:cubicBezTo>
                    <a:pt x="3525" y="2001"/>
                    <a:pt x="3501" y="2072"/>
                    <a:pt x="3477" y="2120"/>
                  </a:cubicBezTo>
                  <a:lnTo>
                    <a:pt x="2858" y="2954"/>
                  </a:lnTo>
                  <a:cubicBezTo>
                    <a:pt x="2798" y="3049"/>
                    <a:pt x="2697" y="3096"/>
                    <a:pt x="2599" y="3096"/>
                  </a:cubicBezTo>
                  <a:cubicBezTo>
                    <a:pt x="2501" y="3096"/>
                    <a:pt x="2405" y="3049"/>
                    <a:pt x="2358" y="2954"/>
                  </a:cubicBezTo>
                  <a:lnTo>
                    <a:pt x="1715" y="2120"/>
                  </a:lnTo>
                  <a:cubicBezTo>
                    <a:pt x="1691" y="2072"/>
                    <a:pt x="1667" y="2001"/>
                    <a:pt x="1667" y="1953"/>
                  </a:cubicBezTo>
                  <a:lnTo>
                    <a:pt x="1667" y="1215"/>
                  </a:lnTo>
                  <a:lnTo>
                    <a:pt x="1548" y="1215"/>
                  </a:lnTo>
                  <a:cubicBezTo>
                    <a:pt x="1381" y="1215"/>
                    <a:pt x="1238" y="1096"/>
                    <a:pt x="1238" y="906"/>
                  </a:cubicBezTo>
                  <a:lnTo>
                    <a:pt x="1238" y="382"/>
                  </a:lnTo>
                  <a:cubicBezTo>
                    <a:pt x="1072" y="358"/>
                    <a:pt x="881" y="310"/>
                    <a:pt x="714" y="263"/>
                  </a:cubicBezTo>
                  <a:lnTo>
                    <a:pt x="381" y="167"/>
                  </a:lnTo>
                  <a:cubicBezTo>
                    <a:pt x="238" y="120"/>
                    <a:pt x="119" y="7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7295005" y="4130000"/>
              <a:ext cx="92867" cy="101825"/>
            </a:xfrm>
            <a:custGeom>
              <a:rect b="b" l="l" r="r" t="t"/>
              <a:pathLst>
                <a:path extrusionOk="0" h="2978" w="2716">
                  <a:moveTo>
                    <a:pt x="1" y="1"/>
                  </a:moveTo>
                  <a:lnTo>
                    <a:pt x="1" y="1763"/>
                  </a:lnTo>
                  <a:lnTo>
                    <a:pt x="120" y="1739"/>
                  </a:lnTo>
                  <a:cubicBezTo>
                    <a:pt x="287" y="1739"/>
                    <a:pt x="429" y="1882"/>
                    <a:pt x="429" y="2049"/>
                  </a:cubicBezTo>
                  <a:lnTo>
                    <a:pt x="429" y="2977"/>
                  </a:lnTo>
                  <a:lnTo>
                    <a:pt x="2287" y="2977"/>
                  </a:lnTo>
                  <a:lnTo>
                    <a:pt x="2287" y="2072"/>
                  </a:lnTo>
                  <a:cubicBezTo>
                    <a:pt x="2287" y="1918"/>
                    <a:pt x="2410" y="1784"/>
                    <a:pt x="2560" y="1784"/>
                  </a:cubicBezTo>
                  <a:cubicBezTo>
                    <a:pt x="2572" y="1784"/>
                    <a:pt x="2584" y="1785"/>
                    <a:pt x="2597" y="1787"/>
                  </a:cubicBezTo>
                  <a:lnTo>
                    <a:pt x="2716" y="1787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7159842" y="4129966"/>
              <a:ext cx="71702" cy="88011"/>
            </a:xfrm>
            <a:custGeom>
              <a:rect b="b" l="l" r="r" t="t"/>
              <a:pathLst>
                <a:path extrusionOk="0" h="2574" w="2097">
                  <a:moveTo>
                    <a:pt x="578" y="0"/>
                  </a:moveTo>
                  <a:cubicBezTo>
                    <a:pt x="242" y="0"/>
                    <a:pt x="1" y="277"/>
                    <a:pt x="1" y="621"/>
                  </a:cubicBezTo>
                  <a:lnTo>
                    <a:pt x="1" y="1073"/>
                  </a:lnTo>
                  <a:cubicBezTo>
                    <a:pt x="1" y="1669"/>
                    <a:pt x="405" y="2216"/>
                    <a:pt x="977" y="2383"/>
                  </a:cubicBezTo>
                  <a:lnTo>
                    <a:pt x="1310" y="2478"/>
                  </a:lnTo>
                  <a:lnTo>
                    <a:pt x="1668" y="2573"/>
                  </a:lnTo>
                  <a:lnTo>
                    <a:pt x="1668" y="2073"/>
                  </a:lnTo>
                  <a:cubicBezTo>
                    <a:pt x="1668" y="1919"/>
                    <a:pt x="1790" y="1785"/>
                    <a:pt x="1941" y="1785"/>
                  </a:cubicBezTo>
                  <a:cubicBezTo>
                    <a:pt x="1953" y="1785"/>
                    <a:pt x="1965" y="1786"/>
                    <a:pt x="1977" y="1788"/>
                  </a:cubicBezTo>
                  <a:lnTo>
                    <a:pt x="2001" y="1740"/>
                  </a:lnTo>
                  <a:lnTo>
                    <a:pt x="2096" y="1740"/>
                  </a:lnTo>
                  <a:lnTo>
                    <a:pt x="2096" y="2"/>
                  </a:lnTo>
                  <a:lnTo>
                    <a:pt x="620" y="2"/>
                  </a:lnTo>
                  <a:cubicBezTo>
                    <a:pt x="606" y="1"/>
                    <a:pt x="592" y="0"/>
                    <a:pt x="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7452154" y="4129179"/>
              <a:ext cx="70881" cy="87977"/>
            </a:xfrm>
            <a:custGeom>
              <a:rect b="b" l="l" r="r" t="t"/>
              <a:pathLst>
                <a:path extrusionOk="0" h="2573" w="2073">
                  <a:moveTo>
                    <a:pt x="1454" y="1"/>
                  </a:moveTo>
                  <a:lnTo>
                    <a:pt x="1477" y="25"/>
                  </a:lnTo>
                  <a:lnTo>
                    <a:pt x="1" y="25"/>
                  </a:lnTo>
                  <a:lnTo>
                    <a:pt x="1" y="1787"/>
                  </a:lnTo>
                  <a:lnTo>
                    <a:pt x="96" y="1787"/>
                  </a:lnTo>
                  <a:cubicBezTo>
                    <a:pt x="263" y="1787"/>
                    <a:pt x="382" y="1906"/>
                    <a:pt x="382" y="2073"/>
                  </a:cubicBezTo>
                  <a:lnTo>
                    <a:pt x="382" y="2573"/>
                  </a:lnTo>
                  <a:lnTo>
                    <a:pt x="739" y="2477"/>
                  </a:lnTo>
                  <a:lnTo>
                    <a:pt x="1096" y="2382"/>
                  </a:lnTo>
                  <a:cubicBezTo>
                    <a:pt x="1668" y="2215"/>
                    <a:pt x="2073" y="1692"/>
                    <a:pt x="2073" y="1096"/>
                  </a:cubicBezTo>
                  <a:lnTo>
                    <a:pt x="2073" y="620"/>
                  </a:lnTo>
                  <a:cubicBezTo>
                    <a:pt x="2073" y="286"/>
                    <a:pt x="1787" y="1"/>
                    <a:pt x="1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7238827" y="4130000"/>
              <a:ext cx="49716" cy="173459"/>
            </a:xfrm>
            <a:custGeom>
              <a:rect b="b" l="l" r="r" t="t"/>
              <a:pathLst>
                <a:path extrusionOk="0" h="5073" w="1454">
                  <a:moveTo>
                    <a:pt x="405" y="1"/>
                  </a:moveTo>
                  <a:lnTo>
                    <a:pt x="405" y="1763"/>
                  </a:lnTo>
                  <a:lnTo>
                    <a:pt x="1048" y="1763"/>
                  </a:lnTo>
                  <a:lnTo>
                    <a:pt x="1048" y="1"/>
                  </a:lnTo>
                  <a:close/>
                  <a:moveTo>
                    <a:pt x="1" y="2382"/>
                  </a:moveTo>
                  <a:lnTo>
                    <a:pt x="1" y="3430"/>
                  </a:lnTo>
                  <a:lnTo>
                    <a:pt x="1453" y="3430"/>
                  </a:lnTo>
                  <a:lnTo>
                    <a:pt x="1453" y="2382"/>
                  </a:lnTo>
                  <a:close/>
                  <a:moveTo>
                    <a:pt x="429" y="4049"/>
                  </a:moveTo>
                  <a:lnTo>
                    <a:pt x="429" y="4668"/>
                  </a:lnTo>
                  <a:lnTo>
                    <a:pt x="739" y="5073"/>
                  </a:lnTo>
                  <a:lnTo>
                    <a:pt x="1048" y="4668"/>
                  </a:lnTo>
                  <a:lnTo>
                    <a:pt x="1048" y="40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7395155" y="4130000"/>
              <a:ext cx="49716" cy="173459"/>
            </a:xfrm>
            <a:custGeom>
              <a:rect b="b" l="l" r="r" t="t"/>
              <a:pathLst>
                <a:path extrusionOk="0" h="5073" w="1454">
                  <a:moveTo>
                    <a:pt x="430" y="1"/>
                  </a:moveTo>
                  <a:lnTo>
                    <a:pt x="430" y="1763"/>
                  </a:lnTo>
                  <a:lnTo>
                    <a:pt x="1049" y="1763"/>
                  </a:lnTo>
                  <a:lnTo>
                    <a:pt x="1049" y="1"/>
                  </a:lnTo>
                  <a:close/>
                  <a:moveTo>
                    <a:pt x="1" y="2382"/>
                  </a:moveTo>
                  <a:lnTo>
                    <a:pt x="1" y="3406"/>
                  </a:lnTo>
                  <a:lnTo>
                    <a:pt x="1454" y="3406"/>
                  </a:lnTo>
                  <a:lnTo>
                    <a:pt x="1454" y="2382"/>
                  </a:lnTo>
                  <a:close/>
                  <a:moveTo>
                    <a:pt x="430" y="4025"/>
                  </a:moveTo>
                  <a:lnTo>
                    <a:pt x="430" y="4668"/>
                  </a:lnTo>
                  <a:lnTo>
                    <a:pt x="739" y="5073"/>
                  </a:lnTo>
                  <a:lnTo>
                    <a:pt x="1049" y="4668"/>
                  </a:lnTo>
                  <a:lnTo>
                    <a:pt x="1049" y="4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7281157" y="4068932"/>
              <a:ext cx="121383" cy="39116"/>
            </a:xfrm>
            <a:custGeom>
              <a:rect b="b" l="l" r="r" t="t"/>
              <a:pathLst>
                <a:path extrusionOk="0" h="1144" w="3550">
                  <a:moveTo>
                    <a:pt x="953" y="0"/>
                  </a:moveTo>
                  <a:cubicBezTo>
                    <a:pt x="430" y="0"/>
                    <a:pt x="1" y="405"/>
                    <a:pt x="1" y="929"/>
                  </a:cubicBezTo>
                  <a:lnTo>
                    <a:pt x="1" y="1144"/>
                  </a:lnTo>
                  <a:lnTo>
                    <a:pt x="644" y="1144"/>
                  </a:lnTo>
                  <a:lnTo>
                    <a:pt x="644" y="929"/>
                  </a:lnTo>
                  <a:cubicBezTo>
                    <a:pt x="620" y="763"/>
                    <a:pt x="763" y="620"/>
                    <a:pt x="930" y="620"/>
                  </a:cubicBezTo>
                  <a:lnTo>
                    <a:pt x="2597" y="620"/>
                  </a:lnTo>
                  <a:cubicBezTo>
                    <a:pt x="2763" y="620"/>
                    <a:pt x="2930" y="763"/>
                    <a:pt x="2906" y="929"/>
                  </a:cubicBezTo>
                  <a:lnTo>
                    <a:pt x="2906" y="1144"/>
                  </a:lnTo>
                  <a:lnTo>
                    <a:pt x="3525" y="1144"/>
                  </a:lnTo>
                  <a:lnTo>
                    <a:pt x="3549" y="929"/>
                  </a:lnTo>
                  <a:cubicBezTo>
                    <a:pt x="3549" y="405"/>
                    <a:pt x="3121" y="0"/>
                    <a:pt x="2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8" name="Google Shape;1518;p18"/>
          <p:cNvGrpSpPr/>
          <p:nvPr/>
        </p:nvGrpSpPr>
        <p:grpSpPr>
          <a:xfrm>
            <a:off x="7958266" y="3731913"/>
            <a:ext cx="385999" cy="361278"/>
            <a:chOff x="7943978" y="4047938"/>
            <a:chExt cx="385999" cy="361278"/>
          </a:xfrm>
        </p:grpSpPr>
        <p:sp>
          <p:nvSpPr>
            <p:cNvPr id="1519" name="Google Shape;1519;p18"/>
            <p:cNvSpPr/>
            <p:nvPr/>
          </p:nvSpPr>
          <p:spPr>
            <a:xfrm>
              <a:off x="8005867" y="4331599"/>
              <a:ext cx="229671" cy="77617"/>
            </a:xfrm>
            <a:custGeom>
              <a:rect b="b" l="l" r="r" t="t"/>
              <a:pathLst>
                <a:path extrusionOk="0" h="2270" w="6717">
                  <a:moveTo>
                    <a:pt x="1205" y="0"/>
                  </a:moveTo>
                  <a:cubicBezTo>
                    <a:pt x="1178" y="0"/>
                    <a:pt x="1150" y="3"/>
                    <a:pt x="1120" y="10"/>
                  </a:cubicBezTo>
                  <a:lnTo>
                    <a:pt x="263" y="225"/>
                  </a:lnTo>
                  <a:cubicBezTo>
                    <a:pt x="120" y="249"/>
                    <a:pt x="1" y="368"/>
                    <a:pt x="25" y="511"/>
                  </a:cubicBezTo>
                  <a:lnTo>
                    <a:pt x="25" y="1392"/>
                  </a:lnTo>
                  <a:cubicBezTo>
                    <a:pt x="25" y="1594"/>
                    <a:pt x="179" y="1695"/>
                    <a:pt x="334" y="1695"/>
                  </a:cubicBezTo>
                  <a:cubicBezTo>
                    <a:pt x="489" y="1695"/>
                    <a:pt x="644" y="1594"/>
                    <a:pt x="644" y="1392"/>
                  </a:cubicBezTo>
                  <a:lnTo>
                    <a:pt x="644" y="1201"/>
                  </a:lnTo>
                  <a:cubicBezTo>
                    <a:pt x="1574" y="1908"/>
                    <a:pt x="2698" y="2270"/>
                    <a:pt x="3830" y="2270"/>
                  </a:cubicBezTo>
                  <a:cubicBezTo>
                    <a:pt x="4757" y="2270"/>
                    <a:pt x="5690" y="2028"/>
                    <a:pt x="6526" y="1535"/>
                  </a:cubicBezTo>
                  <a:cubicBezTo>
                    <a:pt x="6669" y="1463"/>
                    <a:pt x="6716" y="1249"/>
                    <a:pt x="6621" y="1106"/>
                  </a:cubicBezTo>
                  <a:lnTo>
                    <a:pt x="6621" y="1106"/>
                  </a:lnTo>
                  <a:lnTo>
                    <a:pt x="6645" y="1130"/>
                  </a:lnTo>
                  <a:cubicBezTo>
                    <a:pt x="6582" y="1020"/>
                    <a:pt x="6479" y="962"/>
                    <a:pt x="6375" y="962"/>
                  </a:cubicBezTo>
                  <a:cubicBezTo>
                    <a:pt x="6320" y="962"/>
                    <a:pt x="6265" y="978"/>
                    <a:pt x="6216" y="1011"/>
                  </a:cubicBezTo>
                  <a:cubicBezTo>
                    <a:pt x="5475" y="1445"/>
                    <a:pt x="4654" y="1658"/>
                    <a:pt x="3839" y="1658"/>
                  </a:cubicBezTo>
                  <a:cubicBezTo>
                    <a:pt x="2820" y="1658"/>
                    <a:pt x="1810" y="1325"/>
                    <a:pt x="977" y="677"/>
                  </a:cubicBezTo>
                  <a:lnTo>
                    <a:pt x="1263" y="606"/>
                  </a:lnTo>
                  <a:cubicBezTo>
                    <a:pt x="1638" y="518"/>
                    <a:pt x="1543" y="0"/>
                    <a:pt x="1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7943978" y="4098235"/>
              <a:ext cx="92354" cy="228064"/>
            </a:xfrm>
            <a:custGeom>
              <a:rect b="b" l="l" r="r" t="t"/>
              <a:pathLst>
                <a:path extrusionOk="0" h="6670" w="2701">
                  <a:moveTo>
                    <a:pt x="1263" y="1"/>
                  </a:moveTo>
                  <a:cubicBezTo>
                    <a:pt x="834" y="1"/>
                    <a:pt x="834" y="620"/>
                    <a:pt x="1263" y="620"/>
                  </a:cubicBezTo>
                  <a:lnTo>
                    <a:pt x="1454" y="620"/>
                  </a:lnTo>
                  <a:cubicBezTo>
                    <a:pt x="144" y="2311"/>
                    <a:pt x="1" y="4645"/>
                    <a:pt x="1096" y="6502"/>
                  </a:cubicBezTo>
                  <a:cubicBezTo>
                    <a:pt x="1159" y="6612"/>
                    <a:pt x="1263" y="6670"/>
                    <a:pt x="1367" y="6670"/>
                  </a:cubicBezTo>
                  <a:cubicBezTo>
                    <a:pt x="1421" y="6670"/>
                    <a:pt x="1476" y="6654"/>
                    <a:pt x="1525" y="6621"/>
                  </a:cubicBezTo>
                  <a:cubicBezTo>
                    <a:pt x="1668" y="6526"/>
                    <a:pt x="1739" y="6335"/>
                    <a:pt x="1644" y="6192"/>
                  </a:cubicBezTo>
                  <a:cubicBezTo>
                    <a:pt x="668" y="4549"/>
                    <a:pt x="787" y="2477"/>
                    <a:pt x="1977" y="953"/>
                  </a:cubicBezTo>
                  <a:lnTo>
                    <a:pt x="2049" y="1263"/>
                  </a:lnTo>
                  <a:cubicBezTo>
                    <a:pt x="2088" y="1419"/>
                    <a:pt x="2211" y="1487"/>
                    <a:pt x="2336" y="1487"/>
                  </a:cubicBezTo>
                  <a:cubicBezTo>
                    <a:pt x="2516" y="1487"/>
                    <a:pt x="2701" y="1345"/>
                    <a:pt x="2644" y="1120"/>
                  </a:cubicBezTo>
                  <a:lnTo>
                    <a:pt x="2430" y="239"/>
                  </a:lnTo>
                  <a:cubicBezTo>
                    <a:pt x="2406" y="96"/>
                    <a:pt x="228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8038452" y="4047938"/>
              <a:ext cx="229671" cy="78369"/>
            </a:xfrm>
            <a:custGeom>
              <a:rect b="b" l="l" r="r" t="t"/>
              <a:pathLst>
                <a:path extrusionOk="0" h="2292" w="6717">
                  <a:moveTo>
                    <a:pt x="2880" y="0"/>
                  </a:moveTo>
                  <a:cubicBezTo>
                    <a:pt x="1958" y="0"/>
                    <a:pt x="1036" y="243"/>
                    <a:pt x="215" y="734"/>
                  </a:cubicBezTo>
                  <a:cubicBezTo>
                    <a:pt x="48" y="829"/>
                    <a:pt x="0" y="1019"/>
                    <a:pt x="96" y="1162"/>
                  </a:cubicBezTo>
                  <a:cubicBezTo>
                    <a:pt x="143" y="1272"/>
                    <a:pt x="251" y="1330"/>
                    <a:pt x="361" y="1330"/>
                  </a:cubicBezTo>
                  <a:cubicBezTo>
                    <a:pt x="418" y="1330"/>
                    <a:pt x="475" y="1314"/>
                    <a:pt x="524" y="1281"/>
                  </a:cubicBezTo>
                  <a:cubicBezTo>
                    <a:pt x="1260" y="844"/>
                    <a:pt x="2082" y="626"/>
                    <a:pt x="2902" y="626"/>
                  </a:cubicBezTo>
                  <a:cubicBezTo>
                    <a:pt x="3913" y="626"/>
                    <a:pt x="4922" y="957"/>
                    <a:pt x="5763" y="1615"/>
                  </a:cubicBezTo>
                  <a:lnTo>
                    <a:pt x="5454" y="1686"/>
                  </a:lnTo>
                  <a:cubicBezTo>
                    <a:pt x="5079" y="1774"/>
                    <a:pt x="5174" y="2292"/>
                    <a:pt x="5512" y="2292"/>
                  </a:cubicBezTo>
                  <a:cubicBezTo>
                    <a:pt x="5539" y="2292"/>
                    <a:pt x="5567" y="2288"/>
                    <a:pt x="5597" y="2281"/>
                  </a:cubicBezTo>
                  <a:lnTo>
                    <a:pt x="6478" y="2067"/>
                  </a:lnTo>
                  <a:cubicBezTo>
                    <a:pt x="6621" y="2043"/>
                    <a:pt x="6716" y="1924"/>
                    <a:pt x="6716" y="1781"/>
                  </a:cubicBezTo>
                  <a:lnTo>
                    <a:pt x="6716" y="900"/>
                  </a:lnTo>
                  <a:cubicBezTo>
                    <a:pt x="6716" y="734"/>
                    <a:pt x="6573" y="614"/>
                    <a:pt x="6406" y="614"/>
                  </a:cubicBezTo>
                  <a:cubicBezTo>
                    <a:pt x="6240" y="614"/>
                    <a:pt x="6097" y="734"/>
                    <a:pt x="6097" y="900"/>
                  </a:cubicBezTo>
                  <a:lnTo>
                    <a:pt x="6097" y="1091"/>
                  </a:lnTo>
                  <a:cubicBezTo>
                    <a:pt x="5151" y="368"/>
                    <a:pt x="4016" y="0"/>
                    <a:pt x="2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8238478" y="4131607"/>
              <a:ext cx="91499" cy="228064"/>
            </a:xfrm>
            <a:custGeom>
              <a:rect b="b" l="l" r="r" t="t"/>
              <a:pathLst>
                <a:path extrusionOk="0" h="6670" w="2676">
                  <a:moveTo>
                    <a:pt x="1315" y="0"/>
                  </a:moveTo>
                  <a:cubicBezTo>
                    <a:pt x="1258" y="0"/>
                    <a:pt x="1201" y="16"/>
                    <a:pt x="1152" y="49"/>
                  </a:cubicBezTo>
                  <a:cubicBezTo>
                    <a:pt x="1009" y="120"/>
                    <a:pt x="961" y="335"/>
                    <a:pt x="1057" y="477"/>
                  </a:cubicBezTo>
                  <a:cubicBezTo>
                    <a:pt x="2033" y="2121"/>
                    <a:pt x="1890" y="4192"/>
                    <a:pt x="723" y="5717"/>
                  </a:cubicBezTo>
                  <a:lnTo>
                    <a:pt x="652" y="5407"/>
                  </a:lnTo>
                  <a:cubicBezTo>
                    <a:pt x="612" y="5239"/>
                    <a:pt x="487" y="5166"/>
                    <a:pt x="360" y="5166"/>
                  </a:cubicBezTo>
                  <a:cubicBezTo>
                    <a:pt x="182" y="5166"/>
                    <a:pt x="1" y="5313"/>
                    <a:pt x="56" y="5550"/>
                  </a:cubicBezTo>
                  <a:lnTo>
                    <a:pt x="247" y="6431"/>
                  </a:lnTo>
                  <a:cubicBezTo>
                    <a:pt x="271" y="6574"/>
                    <a:pt x="414" y="6669"/>
                    <a:pt x="556" y="6669"/>
                  </a:cubicBezTo>
                  <a:lnTo>
                    <a:pt x="1438" y="6669"/>
                  </a:lnTo>
                  <a:cubicBezTo>
                    <a:pt x="1842" y="6669"/>
                    <a:pt x="1842" y="6050"/>
                    <a:pt x="1438" y="6050"/>
                  </a:cubicBezTo>
                  <a:lnTo>
                    <a:pt x="1223" y="6050"/>
                  </a:lnTo>
                  <a:cubicBezTo>
                    <a:pt x="2533" y="4335"/>
                    <a:pt x="2676" y="2002"/>
                    <a:pt x="1580" y="168"/>
                  </a:cubicBezTo>
                  <a:cubicBezTo>
                    <a:pt x="1534" y="58"/>
                    <a:pt x="1425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8021356" y="4112083"/>
              <a:ext cx="232099" cy="232919"/>
            </a:xfrm>
            <a:custGeom>
              <a:rect b="b" l="l" r="r" t="t"/>
              <a:pathLst>
                <a:path extrusionOk="0" h="6812" w="6788">
                  <a:moveTo>
                    <a:pt x="3379" y="2178"/>
                  </a:moveTo>
                  <a:cubicBezTo>
                    <a:pt x="4014" y="2178"/>
                    <a:pt x="4620" y="2668"/>
                    <a:pt x="4620" y="3406"/>
                  </a:cubicBezTo>
                  <a:cubicBezTo>
                    <a:pt x="4620" y="4097"/>
                    <a:pt x="4073" y="4644"/>
                    <a:pt x="3382" y="4644"/>
                  </a:cubicBezTo>
                  <a:cubicBezTo>
                    <a:pt x="2286" y="4644"/>
                    <a:pt x="1715" y="3311"/>
                    <a:pt x="2501" y="2549"/>
                  </a:cubicBezTo>
                  <a:cubicBezTo>
                    <a:pt x="2757" y="2293"/>
                    <a:pt x="3071" y="2178"/>
                    <a:pt x="3379" y="2178"/>
                  </a:cubicBezTo>
                  <a:close/>
                  <a:moveTo>
                    <a:pt x="2977" y="1"/>
                  </a:moveTo>
                  <a:cubicBezTo>
                    <a:pt x="2810" y="1"/>
                    <a:pt x="2667" y="143"/>
                    <a:pt x="2667" y="310"/>
                  </a:cubicBezTo>
                  <a:lnTo>
                    <a:pt x="2667" y="525"/>
                  </a:lnTo>
                  <a:cubicBezTo>
                    <a:pt x="2382" y="596"/>
                    <a:pt x="2096" y="691"/>
                    <a:pt x="1858" y="858"/>
                  </a:cubicBezTo>
                  <a:lnTo>
                    <a:pt x="1715" y="715"/>
                  </a:lnTo>
                  <a:cubicBezTo>
                    <a:pt x="1655" y="656"/>
                    <a:pt x="1578" y="626"/>
                    <a:pt x="1501" y="626"/>
                  </a:cubicBezTo>
                  <a:cubicBezTo>
                    <a:pt x="1423" y="626"/>
                    <a:pt x="1346" y="656"/>
                    <a:pt x="1286" y="715"/>
                  </a:cubicBezTo>
                  <a:lnTo>
                    <a:pt x="691" y="1310"/>
                  </a:lnTo>
                  <a:cubicBezTo>
                    <a:pt x="548" y="1429"/>
                    <a:pt x="548" y="1644"/>
                    <a:pt x="691" y="1763"/>
                  </a:cubicBezTo>
                  <a:lnTo>
                    <a:pt x="810" y="1882"/>
                  </a:lnTo>
                  <a:cubicBezTo>
                    <a:pt x="667" y="2144"/>
                    <a:pt x="548" y="2430"/>
                    <a:pt x="477" y="2715"/>
                  </a:cubicBezTo>
                  <a:lnTo>
                    <a:pt x="286" y="2715"/>
                  </a:lnTo>
                  <a:cubicBezTo>
                    <a:pt x="119" y="2715"/>
                    <a:pt x="0" y="2835"/>
                    <a:pt x="0" y="3001"/>
                  </a:cubicBezTo>
                  <a:lnTo>
                    <a:pt x="0" y="3835"/>
                  </a:lnTo>
                  <a:cubicBezTo>
                    <a:pt x="0" y="4001"/>
                    <a:pt x="119" y="4120"/>
                    <a:pt x="286" y="4120"/>
                  </a:cubicBezTo>
                  <a:lnTo>
                    <a:pt x="477" y="4120"/>
                  </a:lnTo>
                  <a:cubicBezTo>
                    <a:pt x="548" y="4406"/>
                    <a:pt x="667" y="4692"/>
                    <a:pt x="810" y="4954"/>
                  </a:cubicBezTo>
                  <a:lnTo>
                    <a:pt x="691" y="5073"/>
                  </a:lnTo>
                  <a:cubicBezTo>
                    <a:pt x="548" y="5192"/>
                    <a:pt x="548" y="5406"/>
                    <a:pt x="691" y="5526"/>
                  </a:cubicBezTo>
                  <a:lnTo>
                    <a:pt x="1286" y="6121"/>
                  </a:lnTo>
                  <a:cubicBezTo>
                    <a:pt x="1346" y="6180"/>
                    <a:pt x="1423" y="6210"/>
                    <a:pt x="1501" y="6210"/>
                  </a:cubicBezTo>
                  <a:cubicBezTo>
                    <a:pt x="1578" y="6210"/>
                    <a:pt x="1655" y="6180"/>
                    <a:pt x="1715" y="6121"/>
                  </a:cubicBezTo>
                  <a:lnTo>
                    <a:pt x="1858" y="5978"/>
                  </a:lnTo>
                  <a:cubicBezTo>
                    <a:pt x="2096" y="6145"/>
                    <a:pt x="2382" y="6240"/>
                    <a:pt x="2667" y="6335"/>
                  </a:cubicBezTo>
                  <a:lnTo>
                    <a:pt x="2667" y="6526"/>
                  </a:lnTo>
                  <a:cubicBezTo>
                    <a:pt x="2667" y="6669"/>
                    <a:pt x="2810" y="6812"/>
                    <a:pt x="2977" y="6812"/>
                  </a:cubicBezTo>
                  <a:lnTo>
                    <a:pt x="3787" y="6812"/>
                  </a:lnTo>
                  <a:cubicBezTo>
                    <a:pt x="3953" y="6812"/>
                    <a:pt x="4096" y="6669"/>
                    <a:pt x="4096" y="6526"/>
                  </a:cubicBezTo>
                  <a:lnTo>
                    <a:pt x="4096" y="6335"/>
                  </a:lnTo>
                  <a:cubicBezTo>
                    <a:pt x="4382" y="6240"/>
                    <a:pt x="4668" y="6145"/>
                    <a:pt x="4906" y="5978"/>
                  </a:cubicBezTo>
                  <a:lnTo>
                    <a:pt x="5049" y="6121"/>
                  </a:lnTo>
                  <a:cubicBezTo>
                    <a:pt x="5108" y="6180"/>
                    <a:pt x="5186" y="6210"/>
                    <a:pt x="5263" y="6210"/>
                  </a:cubicBezTo>
                  <a:cubicBezTo>
                    <a:pt x="5341" y="6210"/>
                    <a:pt x="5418" y="6180"/>
                    <a:pt x="5478" y="6121"/>
                  </a:cubicBezTo>
                  <a:lnTo>
                    <a:pt x="6073" y="5526"/>
                  </a:lnTo>
                  <a:cubicBezTo>
                    <a:pt x="6216" y="5406"/>
                    <a:pt x="6216" y="5192"/>
                    <a:pt x="6073" y="5073"/>
                  </a:cubicBezTo>
                  <a:lnTo>
                    <a:pt x="5954" y="4954"/>
                  </a:lnTo>
                  <a:cubicBezTo>
                    <a:pt x="6097" y="4692"/>
                    <a:pt x="6216" y="4406"/>
                    <a:pt x="6287" y="4120"/>
                  </a:cubicBezTo>
                  <a:lnTo>
                    <a:pt x="6478" y="4120"/>
                  </a:lnTo>
                  <a:cubicBezTo>
                    <a:pt x="6645" y="4120"/>
                    <a:pt x="6787" y="4001"/>
                    <a:pt x="6787" y="3835"/>
                  </a:cubicBezTo>
                  <a:lnTo>
                    <a:pt x="6787" y="3001"/>
                  </a:lnTo>
                  <a:cubicBezTo>
                    <a:pt x="6787" y="2835"/>
                    <a:pt x="6645" y="2715"/>
                    <a:pt x="6478" y="2715"/>
                  </a:cubicBezTo>
                  <a:lnTo>
                    <a:pt x="6478" y="2692"/>
                  </a:lnTo>
                  <a:lnTo>
                    <a:pt x="6287" y="2692"/>
                  </a:lnTo>
                  <a:cubicBezTo>
                    <a:pt x="6216" y="2406"/>
                    <a:pt x="6097" y="2120"/>
                    <a:pt x="5954" y="1882"/>
                  </a:cubicBezTo>
                  <a:lnTo>
                    <a:pt x="6073" y="1739"/>
                  </a:lnTo>
                  <a:cubicBezTo>
                    <a:pt x="6216" y="1620"/>
                    <a:pt x="6216" y="1406"/>
                    <a:pt x="6073" y="1310"/>
                  </a:cubicBezTo>
                  <a:lnTo>
                    <a:pt x="5478" y="715"/>
                  </a:lnTo>
                  <a:cubicBezTo>
                    <a:pt x="5418" y="644"/>
                    <a:pt x="5341" y="608"/>
                    <a:pt x="5263" y="608"/>
                  </a:cubicBezTo>
                  <a:cubicBezTo>
                    <a:pt x="5186" y="608"/>
                    <a:pt x="5108" y="644"/>
                    <a:pt x="5049" y="715"/>
                  </a:cubicBezTo>
                  <a:lnTo>
                    <a:pt x="4906" y="834"/>
                  </a:lnTo>
                  <a:cubicBezTo>
                    <a:pt x="4668" y="691"/>
                    <a:pt x="4382" y="572"/>
                    <a:pt x="4096" y="501"/>
                  </a:cubicBezTo>
                  <a:lnTo>
                    <a:pt x="4096" y="310"/>
                  </a:lnTo>
                  <a:cubicBezTo>
                    <a:pt x="4096" y="143"/>
                    <a:pt x="3953" y="1"/>
                    <a:pt x="3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4" name="Google Shape;1524;p18"/>
          <p:cNvGrpSpPr/>
          <p:nvPr/>
        </p:nvGrpSpPr>
        <p:grpSpPr>
          <a:xfrm>
            <a:off x="810598" y="4236096"/>
            <a:ext cx="372151" cy="366715"/>
            <a:chOff x="829648" y="4628321"/>
            <a:chExt cx="372151" cy="366715"/>
          </a:xfrm>
        </p:grpSpPr>
        <p:sp>
          <p:nvSpPr>
            <p:cNvPr id="1525" name="Google Shape;1525;p18"/>
            <p:cNvSpPr/>
            <p:nvPr/>
          </p:nvSpPr>
          <p:spPr>
            <a:xfrm>
              <a:off x="913522" y="4760236"/>
              <a:ext cx="12241" cy="34261"/>
            </a:xfrm>
            <a:custGeom>
              <a:rect b="b" l="l" r="r" t="t"/>
              <a:pathLst>
                <a:path extrusionOk="0" h="1002" w="358">
                  <a:moveTo>
                    <a:pt x="1" y="1"/>
                  </a:moveTo>
                  <a:lnTo>
                    <a:pt x="1" y="1001"/>
                  </a:lnTo>
                  <a:cubicBezTo>
                    <a:pt x="167" y="906"/>
                    <a:pt x="286" y="739"/>
                    <a:pt x="310" y="549"/>
                  </a:cubicBezTo>
                  <a:cubicBezTo>
                    <a:pt x="358" y="310"/>
                    <a:pt x="239" y="7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885039" y="4704878"/>
              <a:ext cx="7351" cy="22841"/>
            </a:xfrm>
            <a:custGeom>
              <a:rect b="b" l="l" r="r" t="t"/>
              <a:pathLst>
                <a:path extrusionOk="0" h="668" w="215">
                  <a:moveTo>
                    <a:pt x="214" y="0"/>
                  </a:moveTo>
                  <a:cubicBezTo>
                    <a:pt x="119" y="72"/>
                    <a:pt x="48" y="167"/>
                    <a:pt x="48" y="286"/>
                  </a:cubicBezTo>
                  <a:cubicBezTo>
                    <a:pt x="0" y="381"/>
                    <a:pt x="48" y="501"/>
                    <a:pt x="119" y="596"/>
                  </a:cubicBezTo>
                  <a:lnTo>
                    <a:pt x="214" y="66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1108351" y="4888766"/>
              <a:ext cx="93448" cy="106270"/>
            </a:xfrm>
            <a:custGeom>
              <a:rect b="b" l="l" r="r" t="t"/>
              <a:pathLst>
                <a:path extrusionOk="0" h="3108" w="2733">
                  <a:moveTo>
                    <a:pt x="885" y="1"/>
                  </a:moveTo>
                  <a:cubicBezTo>
                    <a:pt x="448" y="1"/>
                    <a:pt x="1" y="474"/>
                    <a:pt x="328" y="981"/>
                  </a:cubicBezTo>
                  <a:lnTo>
                    <a:pt x="1376" y="2791"/>
                  </a:lnTo>
                  <a:cubicBezTo>
                    <a:pt x="1502" y="3015"/>
                    <a:pt x="1695" y="3108"/>
                    <a:pt x="1888" y="3108"/>
                  </a:cubicBezTo>
                  <a:cubicBezTo>
                    <a:pt x="2310" y="3108"/>
                    <a:pt x="2733" y="2662"/>
                    <a:pt x="2471" y="2172"/>
                  </a:cubicBezTo>
                  <a:lnTo>
                    <a:pt x="1399" y="338"/>
                  </a:lnTo>
                  <a:cubicBezTo>
                    <a:pt x="1280" y="99"/>
                    <a:pt x="1083" y="1"/>
                    <a:pt x="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971341" y="4702177"/>
              <a:ext cx="185699" cy="178622"/>
            </a:xfrm>
            <a:custGeom>
              <a:rect b="b" l="l" r="r" t="t"/>
              <a:pathLst>
                <a:path extrusionOk="0" h="5224" w="5431">
                  <a:moveTo>
                    <a:pt x="2729" y="1"/>
                  </a:moveTo>
                  <a:cubicBezTo>
                    <a:pt x="2319" y="1"/>
                    <a:pt x="1903" y="104"/>
                    <a:pt x="1525" y="318"/>
                  </a:cubicBezTo>
                  <a:cubicBezTo>
                    <a:pt x="429" y="961"/>
                    <a:pt x="0" y="2342"/>
                    <a:pt x="572" y="3461"/>
                  </a:cubicBezTo>
                  <a:cubicBezTo>
                    <a:pt x="998" y="4313"/>
                    <a:pt x="1847" y="4807"/>
                    <a:pt x="2734" y="4807"/>
                  </a:cubicBezTo>
                  <a:cubicBezTo>
                    <a:pt x="3038" y="4807"/>
                    <a:pt x="3347" y="4749"/>
                    <a:pt x="3644" y="4628"/>
                  </a:cubicBezTo>
                  <a:lnTo>
                    <a:pt x="4001" y="5223"/>
                  </a:lnTo>
                  <a:cubicBezTo>
                    <a:pt x="4073" y="5152"/>
                    <a:pt x="4168" y="5080"/>
                    <a:pt x="4239" y="5033"/>
                  </a:cubicBezTo>
                  <a:cubicBezTo>
                    <a:pt x="4335" y="4985"/>
                    <a:pt x="4430" y="4938"/>
                    <a:pt x="4549" y="4914"/>
                  </a:cubicBezTo>
                  <a:lnTo>
                    <a:pt x="4192" y="4318"/>
                  </a:lnTo>
                  <a:cubicBezTo>
                    <a:pt x="5192" y="3533"/>
                    <a:pt x="5430" y="2127"/>
                    <a:pt x="4716" y="1056"/>
                  </a:cubicBezTo>
                  <a:cubicBezTo>
                    <a:pt x="4264" y="370"/>
                    <a:pt x="3506" y="1"/>
                    <a:pt x="2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829648" y="4628321"/>
              <a:ext cx="236168" cy="350986"/>
            </a:xfrm>
            <a:custGeom>
              <a:rect b="b" l="l" r="r" t="t"/>
              <a:pathLst>
                <a:path extrusionOk="0" h="10265" w="6907">
                  <a:moveTo>
                    <a:pt x="2159" y="1096"/>
                  </a:moveTo>
                  <a:cubicBezTo>
                    <a:pt x="2305" y="1096"/>
                    <a:pt x="2454" y="1192"/>
                    <a:pt x="2477" y="1382"/>
                  </a:cubicBezTo>
                  <a:lnTo>
                    <a:pt x="2477" y="1549"/>
                  </a:lnTo>
                  <a:cubicBezTo>
                    <a:pt x="2716" y="1573"/>
                    <a:pt x="2930" y="1692"/>
                    <a:pt x="3097" y="1858"/>
                  </a:cubicBezTo>
                  <a:cubicBezTo>
                    <a:pt x="3292" y="2090"/>
                    <a:pt x="3089" y="2374"/>
                    <a:pt x="2855" y="2374"/>
                  </a:cubicBezTo>
                  <a:cubicBezTo>
                    <a:pt x="2776" y="2374"/>
                    <a:pt x="2693" y="2342"/>
                    <a:pt x="2620" y="2263"/>
                  </a:cubicBezTo>
                  <a:cubicBezTo>
                    <a:pt x="2573" y="2239"/>
                    <a:pt x="2525" y="2192"/>
                    <a:pt x="2477" y="2192"/>
                  </a:cubicBezTo>
                  <a:lnTo>
                    <a:pt x="2477" y="3192"/>
                  </a:lnTo>
                  <a:lnTo>
                    <a:pt x="2644" y="3263"/>
                  </a:lnTo>
                  <a:cubicBezTo>
                    <a:pt x="3168" y="3430"/>
                    <a:pt x="3501" y="3978"/>
                    <a:pt x="3406" y="4526"/>
                  </a:cubicBezTo>
                  <a:cubicBezTo>
                    <a:pt x="3359" y="4811"/>
                    <a:pt x="3216" y="5073"/>
                    <a:pt x="3001" y="5264"/>
                  </a:cubicBezTo>
                  <a:cubicBezTo>
                    <a:pt x="2858" y="5407"/>
                    <a:pt x="2668" y="5502"/>
                    <a:pt x="2477" y="5550"/>
                  </a:cubicBezTo>
                  <a:lnTo>
                    <a:pt x="2477" y="5788"/>
                  </a:lnTo>
                  <a:cubicBezTo>
                    <a:pt x="2454" y="5978"/>
                    <a:pt x="2305" y="6074"/>
                    <a:pt x="2156" y="6074"/>
                  </a:cubicBezTo>
                  <a:cubicBezTo>
                    <a:pt x="2007" y="6074"/>
                    <a:pt x="1858" y="5978"/>
                    <a:pt x="1834" y="5788"/>
                  </a:cubicBezTo>
                  <a:lnTo>
                    <a:pt x="1834" y="5573"/>
                  </a:lnTo>
                  <a:cubicBezTo>
                    <a:pt x="1572" y="5550"/>
                    <a:pt x="1311" y="5454"/>
                    <a:pt x="1072" y="5288"/>
                  </a:cubicBezTo>
                  <a:cubicBezTo>
                    <a:pt x="929" y="5192"/>
                    <a:pt x="882" y="5002"/>
                    <a:pt x="1001" y="4859"/>
                  </a:cubicBezTo>
                  <a:lnTo>
                    <a:pt x="977" y="4835"/>
                  </a:lnTo>
                  <a:cubicBezTo>
                    <a:pt x="1034" y="4749"/>
                    <a:pt x="1126" y="4707"/>
                    <a:pt x="1221" y="4707"/>
                  </a:cubicBezTo>
                  <a:cubicBezTo>
                    <a:pt x="1284" y="4707"/>
                    <a:pt x="1349" y="4726"/>
                    <a:pt x="1406" y="4764"/>
                  </a:cubicBezTo>
                  <a:cubicBezTo>
                    <a:pt x="1549" y="4835"/>
                    <a:pt x="1692" y="4907"/>
                    <a:pt x="1834" y="4930"/>
                  </a:cubicBezTo>
                  <a:lnTo>
                    <a:pt x="1834" y="3597"/>
                  </a:lnTo>
                  <a:cubicBezTo>
                    <a:pt x="1668" y="3525"/>
                    <a:pt x="1501" y="3430"/>
                    <a:pt x="1358" y="3335"/>
                  </a:cubicBezTo>
                  <a:cubicBezTo>
                    <a:pt x="1096" y="3097"/>
                    <a:pt x="977" y="2740"/>
                    <a:pt x="1072" y="2406"/>
                  </a:cubicBezTo>
                  <a:cubicBezTo>
                    <a:pt x="1120" y="2001"/>
                    <a:pt x="1406" y="1692"/>
                    <a:pt x="1787" y="1573"/>
                  </a:cubicBezTo>
                  <a:lnTo>
                    <a:pt x="1858" y="1573"/>
                  </a:lnTo>
                  <a:lnTo>
                    <a:pt x="1858" y="1382"/>
                  </a:lnTo>
                  <a:cubicBezTo>
                    <a:pt x="1870" y="1192"/>
                    <a:pt x="2013" y="1096"/>
                    <a:pt x="2159" y="1096"/>
                  </a:cubicBezTo>
                  <a:close/>
                  <a:moveTo>
                    <a:pt x="4213" y="6810"/>
                  </a:moveTo>
                  <a:cubicBezTo>
                    <a:pt x="4630" y="6810"/>
                    <a:pt x="4630" y="7433"/>
                    <a:pt x="4213" y="7433"/>
                  </a:cubicBezTo>
                  <a:cubicBezTo>
                    <a:pt x="4199" y="7433"/>
                    <a:pt x="4184" y="7433"/>
                    <a:pt x="4168" y="7431"/>
                  </a:cubicBezTo>
                  <a:lnTo>
                    <a:pt x="1239" y="7431"/>
                  </a:lnTo>
                  <a:cubicBezTo>
                    <a:pt x="1224" y="7433"/>
                    <a:pt x="1210" y="7433"/>
                    <a:pt x="1197" y="7433"/>
                  </a:cubicBezTo>
                  <a:cubicBezTo>
                    <a:pt x="801" y="7433"/>
                    <a:pt x="801" y="6810"/>
                    <a:pt x="1197" y="6810"/>
                  </a:cubicBezTo>
                  <a:cubicBezTo>
                    <a:pt x="1210" y="6810"/>
                    <a:pt x="1224" y="6810"/>
                    <a:pt x="1239" y="6812"/>
                  </a:cubicBezTo>
                  <a:lnTo>
                    <a:pt x="4168" y="6812"/>
                  </a:lnTo>
                  <a:cubicBezTo>
                    <a:pt x="4184" y="6810"/>
                    <a:pt x="4199" y="6810"/>
                    <a:pt x="4213" y="6810"/>
                  </a:cubicBezTo>
                  <a:close/>
                  <a:moveTo>
                    <a:pt x="1198" y="8048"/>
                  </a:moveTo>
                  <a:cubicBezTo>
                    <a:pt x="1211" y="8048"/>
                    <a:pt x="1225" y="8049"/>
                    <a:pt x="1239" y="8050"/>
                  </a:cubicBezTo>
                  <a:lnTo>
                    <a:pt x="2501" y="8050"/>
                  </a:lnTo>
                  <a:cubicBezTo>
                    <a:pt x="2882" y="8098"/>
                    <a:pt x="2882" y="8646"/>
                    <a:pt x="2501" y="8693"/>
                  </a:cubicBezTo>
                  <a:lnTo>
                    <a:pt x="1239" y="8693"/>
                  </a:lnTo>
                  <a:cubicBezTo>
                    <a:pt x="1225" y="8695"/>
                    <a:pt x="1211" y="8695"/>
                    <a:pt x="1198" y="8695"/>
                  </a:cubicBezTo>
                  <a:cubicBezTo>
                    <a:pt x="800" y="8695"/>
                    <a:pt x="800" y="8048"/>
                    <a:pt x="1198" y="8048"/>
                  </a:cubicBezTo>
                  <a:close/>
                  <a:moveTo>
                    <a:pt x="310" y="1"/>
                  </a:moveTo>
                  <a:cubicBezTo>
                    <a:pt x="144" y="1"/>
                    <a:pt x="1" y="144"/>
                    <a:pt x="25" y="310"/>
                  </a:cubicBezTo>
                  <a:lnTo>
                    <a:pt x="25" y="9955"/>
                  </a:lnTo>
                  <a:cubicBezTo>
                    <a:pt x="1" y="10122"/>
                    <a:pt x="144" y="10265"/>
                    <a:pt x="310" y="10265"/>
                  </a:cubicBezTo>
                  <a:lnTo>
                    <a:pt x="6597" y="10265"/>
                  </a:lnTo>
                  <a:cubicBezTo>
                    <a:pt x="6764" y="10265"/>
                    <a:pt x="6907" y="10122"/>
                    <a:pt x="6907" y="9955"/>
                  </a:cubicBezTo>
                  <a:lnTo>
                    <a:pt x="6907" y="7598"/>
                  </a:lnTo>
                  <a:cubicBezTo>
                    <a:pt x="6097" y="7598"/>
                    <a:pt x="5311" y="7264"/>
                    <a:pt x="4740" y="6693"/>
                  </a:cubicBezTo>
                  <a:lnTo>
                    <a:pt x="4740" y="6717"/>
                  </a:lnTo>
                  <a:cubicBezTo>
                    <a:pt x="2835" y="4788"/>
                    <a:pt x="4192" y="1525"/>
                    <a:pt x="6907" y="1525"/>
                  </a:cubicBezTo>
                  <a:lnTo>
                    <a:pt x="6907" y="310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0" name="Google Shape;1530;p18"/>
          <p:cNvGrpSpPr/>
          <p:nvPr/>
        </p:nvGrpSpPr>
        <p:grpSpPr>
          <a:xfrm>
            <a:off x="1577545" y="4240859"/>
            <a:ext cx="396565" cy="366680"/>
            <a:chOff x="1591833" y="4628321"/>
            <a:chExt cx="396565" cy="366680"/>
          </a:xfrm>
        </p:grpSpPr>
        <p:sp>
          <p:nvSpPr>
            <p:cNvPr id="1531" name="Google Shape;1531;p18"/>
            <p:cNvSpPr/>
            <p:nvPr/>
          </p:nvSpPr>
          <p:spPr>
            <a:xfrm>
              <a:off x="1779105" y="4815628"/>
              <a:ext cx="209292" cy="179374"/>
            </a:xfrm>
            <a:custGeom>
              <a:rect b="b" l="l" r="r" t="t"/>
              <a:pathLst>
                <a:path extrusionOk="0" h="5246" w="6121">
                  <a:moveTo>
                    <a:pt x="3573" y="1090"/>
                  </a:moveTo>
                  <a:cubicBezTo>
                    <a:pt x="3745" y="1090"/>
                    <a:pt x="3918" y="1131"/>
                    <a:pt x="4073" y="1215"/>
                  </a:cubicBezTo>
                  <a:cubicBezTo>
                    <a:pt x="4287" y="1310"/>
                    <a:pt x="4430" y="1501"/>
                    <a:pt x="4501" y="1715"/>
                  </a:cubicBezTo>
                  <a:cubicBezTo>
                    <a:pt x="4545" y="1874"/>
                    <a:pt x="4412" y="1981"/>
                    <a:pt x="4285" y="1981"/>
                  </a:cubicBezTo>
                  <a:cubicBezTo>
                    <a:pt x="4204" y="1981"/>
                    <a:pt x="4124" y="1937"/>
                    <a:pt x="4097" y="1834"/>
                  </a:cubicBezTo>
                  <a:cubicBezTo>
                    <a:pt x="4049" y="1715"/>
                    <a:pt x="3954" y="1620"/>
                    <a:pt x="3858" y="1572"/>
                  </a:cubicBezTo>
                  <a:cubicBezTo>
                    <a:pt x="3763" y="1524"/>
                    <a:pt x="3662" y="1501"/>
                    <a:pt x="3561" y="1501"/>
                  </a:cubicBezTo>
                  <a:cubicBezTo>
                    <a:pt x="3459" y="1501"/>
                    <a:pt x="3358" y="1524"/>
                    <a:pt x="3263" y="1572"/>
                  </a:cubicBezTo>
                  <a:cubicBezTo>
                    <a:pt x="3168" y="1620"/>
                    <a:pt x="3096" y="1715"/>
                    <a:pt x="3096" y="1834"/>
                  </a:cubicBezTo>
                  <a:cubicBezTo>
                    <a:pt x="3120" y="2024"/>
                    <a:pt x="3192" y="2215"/>
                    <a:pt x="3311" y="2382"/>
                  </a:cubicBezTo>
                  <a:lnTo>
                    <a:pt x="3763" y="2382"/>
                  </a:lnTo>
                  <a:cubicBezTo>
                    <a:pt x="3776" y="2379"/>
                    <a:pt x="3788" y="2378"/>
                    <a:pt x="3800" y="2378"/>
                  </a:cubicBezTo>
                  <a:cubicBezTo>
                    <a:pt x="3901" y="2378"/>
                    <a:pt x="3977" y="2466"/>
                    <a:pt x="3977" y="2572"/>
                  </a:cubicBezTo>
                  <a:cubicBezTo>
                    <a:pt x="3977" y="2691"/>
                    <a:pt x="3882" y="2786"/>
                    <a:pt x="3763" y="2786"/>
                  </a:cubicBezTo>
                  <a:lnTo>
                    <a:pt x="3430" y="2786"/>
                  </a:lnTo>
                  <a:cubicBezTo>
                    <a:pt x="3454" y="3072"/>
                    <a:pt x="3382" y="3358"/>
                    <a:pt x="3215" y="3572"/>
                  </a:cubicBezTo>
                  <a:lnTo>
                    <a:pt x="4358" y="3572"/>
                  </a:lnTo>
                  <a:cubicBezTo>
                    <a:pt x="4597" y="3596"/>
                    <a:pt x="4597" y="3953"/>
                    <a:pt x="4358" y="4001"/>
                  </a:cubicBezTo>
                  <a:lnTo>
                    <a:pt x="4335" y="3977"/>
                  </a:lnTo>
                  <a:lnTo>
                    <a:pt x="2763" y="3977"/>
                  </a:lnTo>
                  <a:cubicBezTo>
                    <a:pt x="2691" y="3977"/>
                    <a:pt x="2620" y="3930"/>
                    <a:pt x="2596" y="3858"/>
                  </a:cubicBezTo>
                  <a:cubicBezTo>
                    <a:pt x="2549" y="3787"/>
                    <a:pt x="2549" y="3715"/>
                    <a:pt x="2620" y="3644"/>
                  </a:cubicBezTo>
                  <a:lnTo>
                    <a:pt x="2811" y="3406"/>
                  </a:lnTo>
                  <a:cubicBezTo>
                    <a:pt x="2953" y="3239"/>
                    <a:pt x="3025" y="3025"/>
                    <a:pt x="3001" y="2810"/>
                  </a:cubicBezTo>
                  <a:lnTo>
                    <a:pt x="2644" y="2810"/>
                  </a:lnTo>
                  <a:cubicBezTo>
                    <a:pt x="2525" y="2810"/>
                    <a:pt x="2430" y="2715"/>
                    <a:pt x="2430" y="2596"/>
                  </a:cubicBezTo>
                  <a:cubicBezTo>
                    <a:pt x="2430" y="2477"/>
                    <a:pt x="2525" y="2382"/>
                    <a:pt x="2644" y="2382"/>
                  </a:cubicBezTo>
                  <a:lnTo>
                    <a:pt x="2834" y="2382"/>
                  </a:lnTo>
                  <a:cubicBezTo>
                    <a:pt x="2739" y="2215"/>
                    <a:pt x="2691" y="2024"/>
                    <a:pt x="2691" y="1858"/>
                  </a:cubicBezTo>
                  <a:cubicBezTo>
                    <a:pt x="2691" y="1572"/>
                    <a:pt x="2834" y="1334"/>
                    <a:pt x="3072" y="1215"/>
                  </a:cubicBezTo>
                  <a:cubicBezTo>
                    <a:pt x="3227" y="1131"/>
                    <a:pt x="3400" y="1090"/>
                    <a:pt x="3573" y="1090"/>
                  </a:cubicBezTo>
                  <a:close/>
                  <a:moveTo>
                    <a:pt x="3501" y="0"/>
                  </a:moveTo>
                  <a:cubicBezTo>
                    <a:pt x="1167" y="0"/>
                    <a:pt x="0" y="2834"/>
                    <a:pt x="1644" y="4477"/>
                  </a:cubicBezTo>
                  <a:cubicBezTo>
                    <a:pt x="2174" y="5008"/>
                    <a:pt x="2829" y="5245"/>
                    <a:pt x="3472" y="5245"/>
                  </a:cubicBezTo>
                  <a:cubicBezTo>
                    <a:pt x="4821" y="5245"/>
                    <a:pt x="6121" y="4200"/>
                    <a:pt x="6121" y="2620"/>
                  </a:cubicBezTo>
                  <a:cubicBezTo>
                    <a:pt x="6121" y="1167"/>
                    <a:pt x="4930" y="0"/>
                    <a:pt x="3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1718037" y="4724436"/>
              <a:ext cx="8172" cy="22806"/>
            </a:xfrm>
            <a:custGeom>
              <a:rect b="b" l="l" r="r" t="t"/>
              <a:pathLst>
                <a:path extrusionOk="0" h="667" w="239">
                  <a:moveTo>
                    <a:pt x="0" y="0"/>
                  </a:moveTo>
                  <a:lnTo>
                    <a:pt x="0" y="667"/>
                  </a:lnTo>
                  <a:cubicBezTo>
                    <a:pt x="96" y="619"/>
                    <a:pt x="167" y="500"/>
                    <a:pt x="191" y="381"/>
                  </a:cubicBezTo>
                  <a:cubicBezTo>
                    <a:pt x="238" y="214"/>
                    <a:pt x="143" y="4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1699300" y="4687782"/>
              <a:ext cx="4103" cy="14703"/>
            </a:xfrm>
            <a:custGeom>
              <a:rect b="b" l="l" r="r" t="t"/>
              <a:pathLst>
                <a:path extrusionOk="0" h="430" w="120">
                  <a:moveTo>
                    <a:pt x="120" y="0"/>
                  </a:moveTo>
                  <a:cubicBezTo>
                    <a:pt x="72" y="48"/>
                    <a:pt x="24" y="119"/>
                    <a:pt x="1" y="191"/>
                  </a:cubicBezTo>
                  <a:cubicBezTo>
                    <a:pt x="1" y="262"/>
                    <a:pt x="1" y="334"/>
                    <a:pt x="72" y="405"/>
                  </a:cubicBezTo>
                  <a:lnTo>
                    <a:pt x="120" y="429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1591833" y="4628321"/>
              <a:ext cx="208472" cy="179408"/>
            </a:xfrm>
            <a:custGeom>
              <a:rect b="b" l="l" r="r" t="t"/>
              <a:pathLst>
                <a:path extrusionOk="0" h="5247" w="6097">
                  <a:moveTo>
                    <a:pt x="3477" y="948"/>
                  </a:moveTo>
                  <a:cubicBezTo>
                    <a:pt x="3584" y="948"/>
                    <a:pt x="3691" y="1013"/>
                    <a:pt x="3691" y="1144"/>
                  </a:cubicBezTo>
                  <a:lnTo>
                    <a:pt x="3691" y="1263"/>
                  </a:lnTo>
                  <a:cubicBezTo>
                    <a:pt x="3834" y="1287"/>
                    <a:pt x="3977" y="1358"/>
                    <a:pt x="4096" y="1477"/>
                  </a:cubicBezTo>
                  <a:cubicBezTo>
                    <a:pt x="4191" y="1630"/>
                    <a:pt x="4058" y="1797"/>
                    <a:pt x="3916" y="1797"/>
                  </a:cubicBezTo>
                  <a:cubicBezTo>
                    <a:pt x="3880" y="1797"/>
                    <a:pt x="3844" y="1787"/>
                    <a:pt x="3810" y="1763"/>
                  </a:cubicBezTo>
                  <a:cubicBezTo>
                    <a:pt x="3763" y="1716"/>
                    <a:pt x="3739" y="1716"/>
                    <a:pt x="3691" y="1692"/>
                  </a:cubicBezTo>
                  <a:lnTo>
                    <a:pt x="3691" y="2382"/>
                  </a:lnTo>
                  <a:lnTo>
                    <a:pt x="3810" y="2430"/>
                  </a:lnTo>
                  <a:cubicBezTo>
                    <a:pt x="4168" y="2525"/>
                    <a:pt x="4382" y="2906"/>
                    <a:pt x="4311" y="3263"/>
                  </a:cubicBezTo>
                  <a:cubicBezTo>
                    <a:pt x="4239" y="3573"/>
                    <a:pt x="4001" y="3859"/>
                    <a:pt x="3691" y="3930"/>
                  </a:cubicBezTo>
                  <a:lnTo>
                    <a:pt x="3691" y="4073"/>
                  </a:lnTo>
                  <a:cubicBezTo>
                    <a:pt x="3691" y="4216"/>
                    <a:pt x="3584" y="4287"/>
                    <a:pt x="3477" y="4287"/>
                  </a:cubicBezTo>
                  <a:cubicBezTo>
                    <a:pt x="3370" y="4287"/>
                    <a:pt x="3263" y="4216"/>
                    <a:pt x="3263" y="4073"/>
                  </a:cubicBezTo>
                  <a:lnTo>
                    <a:pt x="3263" y="3954"/>
                  </a:lnTo>
                  <a:cubicBezTo>
                    <a:pt x="3072" y="3930"/>
                    <a:pt x="2905" y="3883"/>
                    <a:pt x="2763" y="3764"/>
                  </a:cubicBezTo>
                  <a:cubicBezTo>
                    <a:pt x="2563" y="3644"/>
                    <a:pt x="2698" y="3373"/>
                    <a:pt x="2873" y="3373"/>
                  </a:cubicBezTo>
                  <a:cubicBezTo>
                    <a:pt x="2907" y="3373"/>
                    <a:pt x="2942" y="3383"/>
                    <a:pt x="2977" y="3406"/>
                  </a:cubicBezTo>
                  <a:cubicBezTo>
                    <a:pt x="3072" y="3478"/>
                    <a:pt x="3167" y="3525"/>
                    <a:pt x="3263" y="3525"/>
                  </a:cubicBezTo>
                  <a:lnTo>
                    <a:pt x="3263" y="2644"/>
                  </a:lnTo>
                  <a:cubicBezTo>
                    <a:pt x="3144" y="2597"/>
                    <a:pt x="3048" y="2525"/>
                    <a:pt x="2953" y="2454"/>
                  </a:cubicBezTo>
                  <a:cubicBezTo>
                    <a:pt x="2763" y="2311"/>
                    <a:pt x="2691" y="2073"/>
                    <a:pt x="2739" y="1835"/>
                  </a:cubicBezTo>
                  <a:cubicBezTo>
                    <a:pt x="2786" y="1573"/>
                    <a:pt x="2977" y="1358"/>
                    <a:pt x="3239" y="1287"/>
                  </a:cubicBezTo>
                  <a:lnTo>
                    <a:pt x="3263" y="1287"/>
                  </a:lnTo>
                  <a:lnTo>
                    <a:pt x="3263" y="1144"/>
                  </a:lnTo>
                  <a:cubicBezTo>
                    <a:pt x="3263" y="1013"/>
                    <a:pt x="3370" y="948"/>
                    <a:pt x="3477" y="948"/>
                  </a:cubicBezTo>
                  <a:close/>
                  <a:moveTo>
                    <a:pt x="3501" y="1"/>
                  </a:moveTo>
                  <a:cubicBezTo>
                    <a:pt x="1167" y="1"/>
                    <a:pt x="0" y="2811"/>
                    <a:pt x="1643" y="4478"/>
                  </a:cubicBezTo>
                  <a:cubicBezTo>
                    <a:pt x="2174" y="5009"/>
                    <a:pt x="2826" y="5246"/>
                    <a:pt x="3466" y="5246"/>
                  </a:cubicBezTo>
                  <a:cubicBezTo>
                    <a:pt x="4808" y="5246"/>
                    <a:pt x="6097" y="4201"/>
                    <a:pt x="6097" y="2620"/>
                  </a:cubicBezTo>
                  <a:cubicBezTo>
                    <a:pt x="6097" y="1168"/>
                    <a:pt x="4930" y="1"/>
                    <a:pt x="3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1827966" y="4678824"/>
              <a:ext cx="117280" cy="107501"/>
            </a:xfrm>
            <a:custGeom>
              <a:rect b="b" l="l" r="r" t="t"/>
              <a:pathLst>
                <a:path extrusionOk="0" h="3144" w="3430">
                  <a:moveTo>
                    <a:pt x="381" y="0"/>
                  </a:moveTo>
                  <a:cubicBezTo>
                    <a:pt x="0" y="48"/>
                    <a:pt x="0" y="596"/>
                    <a:pt x="381" y="643"/>
                  </a:cubicBezTo>
                  <a:lnTo>
                    <a:pt x="1429" y="643"/>
                  </a:lnTo>
                  <a:cubicBezTo>
                    <a:pt x="1715" y="643"/>
                    <a:pt x="1953" y="858"/>
                    <a:pt x="1953" y="1167"/>
                  </a:cubicBezTo>
                  <a:lnTo>
                    <a:pt x="1953" y="2072"/>
                  </a:lnTo>
                  <a:lnTo>
                    <a:pt x="1643" y="1786"/>
                  </a:lnTo>
                  <a:cubicBezTo>
                    <a:pt x="1579" y="1727"/>
                    <a:pt x="1508" y="1702"/>
                    <a:pt x="1440" y="1702"/>
                  </a:cubicBezTo>
                  <a:cubicBezTo>
                    <a:pt x="1207" y="1702"/>
                    <a:pt x="1007" y="1994"/>
                    <a:pt x="1191" y="2215"/>
                  </a:cubicBezTo>
                  <a:lnTo>
                    <a:pt x="2048" y="3049"/>
                  </a:lnTo>
                  <a:cubicBezTo>
                    <a:pt x="2096" y="3120"/>
                    <a:pt x="2167" y="3144"/>
                    <a:pt x="2263" y="3144"/>
                  </a:cubicBezTo>
                  <a:cubicBezTo>
                    <a:pt x="2334" y="3144"/>
                    <a:pt x="2429" y="3120"/>
                    <a:pt x="2477" y="3049"/>
                  </a:cubicBezTo>
                  <a:lnTo>
                    <a:pt x="3311" y="2215"/>
                  </a:lnTo>
                  <a:cubicBezTo>
                    <a:pt x="3430" y="2096"/>
                    <a:pt x="3430" y="1906"/>
                    <a:pt x="3311" y="1786"/>
                  </a:cubicBezTo>
                  <a:cubicBezTo>
                    <a:pt x="3251" y="1715"/>
                    <a:pt x="3168" y="1679"/>
                    <a:pt x="3087" y="1679"/>
                  </a:cubicBezTo>
                  <a:cubicBezTo>
                    <a:pt x="3007" y="1679"/>
                    <a:pt x="2929" y="1715"/>
                    <a:pt x="2882" y="1786"/>
                  </a:cubicBezTo>
                  <a:lnTo>
                    <a:pt x="2572" y="2072"/>
                  </a:lnTo>
                  <a:lnTo>
                    <a:pt x="2572" y="1167"/>
                  </a:lnTo>
                  <a:cubicBezTo>
                    <a:pt x="2572" y="524"/>
                    <a:pt x="2048" y="0"/>
                    <a:pt x="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1664287" y="4836383"/>
              <a:ext cx="120050" cy="108014"/>
            </a:xfrm>
            <a:custGeom>
              <a:rect b="b" l="l" r="r" t="t"/>
              <a:pathLst>
                <a:path extrusionOk="0" h="3159" w="3511">
                  <a:moveTo>
                    <a:pt x="1179" y="0"/>
                  </a:moveTo>
                  <a:cubicBezTo>
                    <a:pt x="1096" y="0"/>
                    <a:pt x="1013" y="36"/>
                    <a:pt x="953" y="108"/>
                  </a:cubicBezTo>
                  <a:lnTo>
                    <a:pt x="120" y="941"/>
                  </a:lnTo>
                  <a:cubicBezTo>
                    <a:pt x="1" y="1060"/>
                    <a:pt x="1" y="1251"/>
                    <a:pt x="120" y="1370"/>
                  </a:cubicBezTo>
                  <a:cubicBezTo>
                    <a:pt x="179" y="1441"/>
                    <a:pt x="263" y="1477"/>
                    <a:pt x="346" y="1477"/>
                  </a:cubicBezTo>
                  <a:cubicBezTo>
                    <a:pt x="429" y="1477"/>
                    <a:pt x="513" y="1441"/>
                    <a:pt x="572" y="1370"/>
                  </a:cubicBezTo>
                  <a:lnTo>
                    <a:pt x="858" y="1084"/>
                  </a:lnTo>
                  <a:lnTo>
                    <a:pt x="858" y="1989"/>
                  </a:lnTo>
                  <a:cubicBezTo>
                    <a:pt x="858" y="2632"/>
                    <a:pt x="1382" y="3156"/>
                    <a:pt x="2025" y="3156"/>
                  </a:cubicBezTo>
                  <a:lnTo>
                    <a:pt x="3049" y="3156"/>
                  </a:lnTo>
                  <a:cubicBezTo>
                    <a:pt x="3064" y="3157"/>
                    <a:pt x="3078" y="3158"/>
                    <a:pt x="3092" y="3158"/>
                  </a:cubicBezTo>
                  <a:cubicBezTo>
                    <a:pt x="3511" y="3158"/>
                    <a:pt x="3511" y="2511"/>
                    <a:pt x="3092" y="2511"/>
                  </a:cubicBezTo>
                  <a:cubicBezTo>
                    <a:pt x="3078" y="2511"/>
                    <a:pt x="3064" y="2511"/>
                    <a:pt x="3049" y="2513"/>
                  </a:cubicBezTo>
                  <a:lnTo>
                    <a:pt x="2025" y="2513"/>
                  </a:lnTo>
                  <a:cubicBezTo>
                    <a:pt x="1739" y="2513"/>
                    <a:pt x="1501" y="2275"/>
                    <a:pt x="1501" y="1989"/>
                  </a:cubicBezTo>
                  <a:lnTo>
                    <a:pt x="1501" y="1084"/>
                  </a:lnTo>
                  <a:lnTo>
                    <a:pt x="1787" y="1370"/>
                  </a:lnTo>
                  <a:cubicBezTo>
                    <a:pt x="1860" y="1443"/>
                    <a:pt x="1940" y="1474"/>
                    <a:pt x="2016" y="1474"/>
                  </a:cubicBezTo>
                  <a:cubicBezTo>
                    <a:pt x="2260" y="1474"/>
                    <a:pt x="2457" y="1159"/>
                    <a:pt x="2239" y="941"/>
                  </a:cubicBezTo>
                  <a:lnTo>
                    <a:pt x="1406" y="108"/>
                  </a:lnTo>
                  <a:cubicBezTo>
                    <a:pt x="1346" y="36"/>
                    <a:pt x="1263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7" name="Google Shape;1537;p18"/>
          <p:cNvGrpSpPr/>
          <p:nvPr/>
        </p:nvGrpSpPr>
        <p:grpSpPr>
          <a:xfrm>
            <a:off x="2423570" y="4241064"/>
            <a:ext cx="323290" cy="366270"/>
            <a:chOff x="2437858" y="4628527"/>
            <a:chExt cx="323290" cy="366270"/>
          </a:xfrm>
        </p:grpSpPr>
        <p:sp>
          <p:nvSpPr>
            <p:cNvPr id="1538" name="Google Shape;1538;p18"/>
            <p:cNvSpPr/>
            <p:nvPr/>
          </p:nvSpPr>
          <p:spPr>
            <a:xfrm>
              <a:off x="2478581" y="4951611"/>
              <a:ext cx="242664" cy="43185"/>
            </a:xfrm>
            <a:custGeom>
              <a:rect b="b" l="l" r="r" t="t"/>
              <a:pathLst>
                <a:path extrusionOk="0" h="1263" w="7097">
                  <a:moveTo>
                    <a:pt x="834" y="0"/>
                  </a:moveTo>
                  <a:cubicBezTo>
                    <a:pt x="0" y="0"/>
                    <a:pt x="0" y="1262"/>
                    <a:pt x="834" y="1262"/>
                  </a:cubicBezTo>
                  <a:lnTo>
                    <a:pt x="6263" y="1262"/>
                  </a:lnTo>
                  <a:cubicBezTo>
                    <a:pt x="7097" y="1262"/>
                    <a:pt x="7097" y="0"/>
                    <a:pt x="6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2528228" y="4726044"/>
              <a:ext cx="143369" cy="43185"/>
            </a:xfrm>
            <a:custGeom>
              <a:rect b="b" l="l" r="r" t="t"/>
              <a:pathLst>
                <a:path extrusionOk="0" h="1263" w="4193">
                  <a:moveTo>
                    <a:pt x="834" y="1"/>
                  </a:moveTo>
                  <a:cubicBezTo>
                    <a:pt x="1" y="1"/>
                    <a:pt x="1" y="1263"/>
                    <a:pt x="834" y="1263"/>
                  </a:cubicBezTo>
                  <a:lnTo>
                    <a:pt x="3359" y="1263"/>
                  </a:lnTo>
                  <a:cubicBezTo>
                    <a:pt x="4192" y="1263"/>
                    <a:pt x="4192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2551035" y="4628527"/>
              <a:ext cx="97756" cy="76386"/>
            </a:xfrm>
            <a:custGeom>
              <a:rect b="b" l="l" r="r" t="t"/>
              <a:pathLst>
                <a:path extrusionOk="0" h="2234" w="2859">
                  <a:moveTo>
                    <a:pt x="1429" y="1"/>
                  </a:moveTo>
                  <a:cubicBezTo>
                    <a:pt x="1275" y="1"/>
                    <a:pt x="1120" y="102"/>
                    <a:pt x="1120" y="304"/>
                  </a:cubicBezTo>
                  <a:lnTo>
                    <a:pt x="1120" y="900"/>
                  </a:lnTo>
                  <a:lnTo>
                    <a:pt x="715" y="900"/>
                  </a:lnTo>
                  <a:cubicBezTo>
                    <a:pt x="702" y="895"/>
                    <a:pt x="688" y="894"/>
                    <a:pt x="674" y="894"/>
                  </a:cubicBezTo>
                  <a:cubicBezTo>
                    <a:pt x="610" y="894"/>
                    <a:pt x="540" y="932"/>
                    <a:pt x="501" y="971"/>
                  </a:cubicBezTo>
                  <a:lnTo>
                    <a:pt x="120" y="1376"/>
                  </a:lnTo>
                  <a:cubicBezTo>
                    <a:pt x="24" y="1448"/>
                    <a:pt x="1" y="1590"/>
                    <a:pt x="48" y="1710"/>
                  </a:cubicBezTo>
                  <a:lnTo>
                    <a:pt x="263" y="2233"/>
                  </a:lnTo>
                  <a:lnTo>
                    <a:pt x="2596" y="2233"/>
                  </a:lnTo>
                  <a:lnTo>
                    <a:pt x="2811" y="1686"/>
                  </a:lnTo>
                  <a:cubicBezTo>
                    <a:pt x="2858" y="1567"/>
                    <a:pt x="2834" y="1448"/>
                    <a:pt x="2739" y="1352"/>
                  </a:cubicBezTo>
                  <a:lnTo>
                    <a:pt x="2358" y="971"/>
                  </a:lnTo>
                  <a:cubicBezTo>
                    <a:pt x="2311" y="900"/>
                    <a:pt x="2215" y="876"/>
                    <a:pt x="2144" y="876"/>
                  </a:cubicBezTo>
                  <a:lnTo>
                    <a:pt x="1739" y="876"/>
                  </a:lnTo>
                  <a:lnTo>
                    <a:pt x="1739" y="304"/>
                  </a:lnTo>
                  <a:cubicBezTo>
                    <a:pt x="1739" y="102"/>
                    <a:pt x="1584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8"/>
            <p:cNvSpPr/>
            <p:nvPr/>
          </p:nvSpPr>
          <p:spPr>
            <a:xfrm>
              <a:off x="2520911" y="4844931"/>
              <a:ext cx="158824" cy="85550"/>
            </a:xfrm>
            <a:custGeom>
              <a:rect b="b" l="l" r="r" t="t"/>
              <a:pathLst>
                <a:path extrusionOk="0" h="2502" w="4645">
                  <a:moveTo>
                    <a:pt x="953" y="1"/>
                  </a:moveTo>
                  <a:cubicBezTo>
                    <a:pt x="786" y="882"/>
                    <a:pt x="477" y="1739"/>
                    <a:pt x="0" y="2501"/>
                  </a:cubicBezTo>
                  <a:lnTo>
                    <a:pt x="4644" y="2501"/>
                  </a:lnTo>
                  <a:cubicBezTo>
                    <a:pt x="4239" y="1834"/>
                    <a:pt x="3954" y="1096"/>
                    <a:pt x="3763" y="334"/>
                  </a:cubicBezTo>
                  <a:lnTo>
                    <a:pt x="2763" y="1358"/>
                  </a:lnTo>
                  <a:cubicBezTo>
                    <a:pt x="2691" y="1417"/>
                    <a:pt x="2608" y="1447"/>
                    <a:pt x="2528" y="1447"/>
                  </a:cubicBezTo>
                  <a:cubicBezTo>
                    <a:pt x="2447" y="1447"/>
                    <a:pt x="2370" y="1417"/>
                    <a:pt x="2310" y="1358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8"/>
            <p:cNvSpPr/>
            <p:nvPr/>
          </p:nvSpPr>
          <p:spPr>
            <a:xfrm>
              <a:off x="2555924" y="4791180"/>
              <a:ext cx="88798" cy="78198"/>
            </a:xfrm>
            <a:custGeom>
              <a:rect b="b" l="l" r="r" t="t"/>
              <a:pathLst>
                <a:path extrusionOk="0" h="2287" w="2597">
                  <a:moveTo>
                    <a:pt x="24" y="1"/>
                  </a:moveTo>
                  <a:lnTo>
                    <a:pt x="24" y="239"/>
                  </a:lnTo>
                  <a:cubicBezTo>
                    <a:pt x="24" y="429"/>
                    <a:pt x="24" y="620"/>
                    <a:pt x="0" y="787"/>
                  </a:cubicBezTo>
                  <a:lnTo>
                    <a:pt x="1501" y="2287"/>
                  </a:lnTo>
                  <a:lnTo>
                    <a:pt x="2596" y="1168"/>
                  </a:lnTo>
                  <a:cubicBezTo>
                    <a:pt x="2572" y="858"/>
                    <a:pt x="2549" y="549"/>
                    <a:pt x="2549" y="239"/>
                  </a:cubicBezTo>
                  <a:lnTo>
                    <a:pt x="2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8"/>
            <p:cNvSpPr/>
            <p:nvPr/>
          </p:nvSpPr>
          <p:spPr>
            <a:xfrm>
              <a:off x="2437858" y="4801370"/>
              <a:ext cx="118101" cy="107912"/>
            </a:xfrm>
            <a:custGeom>
              <a:rect b="b" l="l" r="r" t="t"/>
              <a:pathLst>
                <a:path extrusionOk="0" h="3156" w="3454">
                  <a:moveTo>
                    <a:pt x="2858" y="0"/>
                  </a:moveTo>
                  <a:cubicBezTo>
                    <a:pt x="2781" y="0"/>
                    <a:pt x="2703" y="36"/>
                    <a:pt x="2644" y="108"/>
                  </a:cubicBezTo>
                  <a:lnTo>
                    <a:pt x="119" y="2608"/>
                  </a:lnTo>
                  <a:cubicBezTo>
                    <a:pt x="0" y="2727"/>
                    <a:pt x="0" y="2918"/>
                    <a:pt x="119" y="3061"/>
                  </a:cubicBezTo>
                  <a:cubicBezTo>
                    <a:pt x="191" y="3108"/>
                    <a:pt x="262" y="3156"/>
                    <a:pt x="334" y="3156"/>
                  </a:cubicBezTo>
                  <a:cubicBezTo>
                    <a:pt x="429" y="3156"/>
                    <a:pt x="500" y="3108"/>
                    <a:pt x="572" y="3061"/>
                  </a:cubicBezTo>
                  <a:lnTo>
                    <a:pt x="2858" y="774"/>
                  </a:lnTo>
                  <a:lnTo>
                    <a:pt x="3358" y="1275"/>
                  </a:lnTo>
                  <a:cubicBezTo>
                    <a:pt x="3406" y="1013"/>
                    <a:pt x="3453" y="751"/>
                    <a:pt x="3453" y="489"/>
                  </a:cubicBezTo>
                  <a:lnTo>
                    <a:pt x="3072" y="108"/>
                  </a:lnTo>
                  <a:cubicBezTo>
                    <a:pt x="3013" y="36"/>
                    <a:pt x="2935" y="0"/>
                    <a:pt x="2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8"/>
            <p:cNvSpPr/>
            <p:nvPr/>
          </p:nvSpPr>
          <p:spPr>
            <a:xfrm>
              <a:off x="2644688" y="4729292"/>
              <a:ext cx="116460" cy="127880"/>
            </a:xfrm>
            <a:custGeom>
              <a:rect b="b" l="l" r="r" t="t"/>
              <a:pathLst>
                <a:path extrusionOk="0" h="3740" w="3406">
                  <a:moveTo>
                    <a:pt x="3096" y="1"/>
                  </a:moveTo>
                  <a:lnTo>
                    <a:pt x="3096" y="25"/>
                  </a:lnTo>
                  <a:lnTo>
                    <a:pt x="1834" y="25"/>
                  </a:lnTo>
                  <a:cubicBezTo>
                    <a:pt x="1819" y="23"/>
                    <a:pt x="1804" y="22"/>
                    <a:pt x="1789" y="22"/>
                  </a:cubicBezTo>
                  <a:cubicBezTo>
                    <a:pt x="1373" y="22"/>
                    <a:pt x="1373" y="646"/>
                    <a:pt x="1789" y="646"/>
                  </a:cubicBezTo>
                  <a:cubicBezTo>
                    <a:pt x="1804" y="646"/>
                    <a:pt x="1819" y="645"/>
                    <a:pt x="1834" y="644"/>
                  </a:cubicBezTo>
                  <a:lnTo>
                    <a:pt x="2334" y="644"/>
                  </a:lnTo>
                  <a:lnTo>
                    <a:pt x="0" y="2978"/>
                  </a:lnTo>
                  <a:cubicBezTo>
                    <a:pt x="48" y="3240"/>
                    <a:pt x="72" y="3478"/>
                    <a:pt x="143" y="3740"/>
                  </a:cubicBezTo>
                  <a:lnTo>
                    <a:pt x="2763" y="1096"/>
                  </a:lnTo>
                  <a:lnTo>
                    <a:pt x="2763" y="1596"/>
                  </a:lnTo>
                  <a:cubicBezTo>
                    <a:pt x="2787" y="1787"/>
                    <a:pt x="2935" y="1882"/>
                    <a:pt x="3084" y="1882"/>
                  </a:cubicBezTo>
                  <a:cubicBezTo>
                    <a:pt x="3233" y="1882"/>
                    <a:pt x="3382" y="1787"/>
                    <a:pt x="3406" y="1596"/>
                  </a:cubicBezTo>
                  <a:lnTo>
                    <a:pt x="3406" y="334"/>
                  </a:lnTo>
                  <a:cubicBezTo>
                    <a:pt x="3406" y="144"/>
                    <a:pt x="3263" y="1"/>
                    <a:pt x="3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5" name="Google Shape;1545;p18"/>
          <p:cNvGrpSpPr/>
          <p:nvPr/>
        </p:nvGrpSpPr>
        <p:grpSpPr>
          <a:xfrm>
            <a:off x="3204458" y="4241679"/>
            <a:ext cx="350165" cy="365655"/>
            <a:chOff x="3218746" y="4629142"/>
            <a:chExt cx="350165" cy="365655"/>
          </a:xfrm>
        </p:grpSpPr>
        <p:sp>
          <p:nvSpPr>
            <p:cNvPr id="1546" name="Google Shape;1546;p18"/>
            <p:cNvSpPr/>
            <p:nvPr/>
          </p:nvSpPr>
          <p:spPr>
            <a:xfrm>
              <a:off x="3218746" y="4961356"/>
              <a:ext cx="350165" cy="33440"/>
            </a:xfrm>
            <a:custGeom>
              <a:rect b="b" l="l" r="r" t="t"/>
              <a:pathLst>
                <a:path extrusionOk="0" h="978" w="10241">
                  <a:moveTo>
                    <a:pt x="0" y="1"/>
                  </a:moveTo>
                  <a:lnTo>
                    <a:pt x="0" y="49"/>
                  </a:lnTo>
                  <a:cubicBezTo>
                    <a:pt x="0" y="549"/>
                    <a:pt x="405" y="977"/>
                    <a:pt x="929" y="977"/>
                  </a:cubicBezTo>
                  <a:lnTo>
                    <a:pt x="9312" y="977"/>
                  </a:lnTo>
                  <a:cubicBezTo>
                    <a:pt x="9836" y="977"/>
                    <a:pt x="10241" y="549"/>
                    <a:pt x="10241" y="49"/>
                  </a:cubicBezTo>
                  <a:lnTo>
                    <a:pt x="10241" y="1"/>
                  </a:lnTo>
                  <a:cubicBezTo>
                    <a:pt x="9979" y="191"/>
                    <a:pt x="9645" y="311"/>
                    <a:pt x="9312" y="311"/>
                  </a:cubicBezTo>
                  <a:lnTo>
                    <a:pt x="929" y="311"/>
                  </a:lnTo>
                  <a:cubicBezTo>
                    <a:pt x="596" y="311"/>
                    <a:pt x="262" y="19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>
              <a:off x="3218746" y="4656838"/>
              <a:ext cx="350165" cy="293987"/>
            </a:xfrm>
            <a:custGeom>
              <a:rect b="b" l="l" r="r" t="t"/>
              <a:pathLst>
                <a:path extrusionOk="0" h="8598" w="10241">
                  <a:moveTo>
                    <a:pt x="6168" y="1239"/>
                  </a:moveTo>
                  <a:cubicBezTo>
                    <a:pt x="6526" y="1286"/>
                    <a:pt x="6526" y="1834"/>
                    <a:pt x="6168" y="1882"/>
                  </a:cubicBezTo>
                  <a:lnTo>
                    <a:pt x="4073" y="1882"/>
                  </a:lnTo>
                  <a:cubicBezTo>
                    <a:pt x="3692" y="1834"/>
                    <a:pt x="3692" y="1286"/>
                    <a:pt x="4073" y="1239"/>
                  </a:cubicBezTo>
                  <a:close/>
                  <a:moveTo>
                    <a:pt x="4544" y="2927"/>
                  </a:moveTo>
                  <a:cubicBezTo>
                    <a:pt x="4940" y="2927"/>
                    <a:pt x="4940" y="3551"/>
                    <a:pt x="4544" y="3551"/>
                  </a:cubicBezTo>
                  <a:cubicBezTo>
                    <a:pt x="4530" y="3551"/>
                    <a:pt x="4516" y="3550"/>
                    <a:pt x="4501" y="3549"/>
                  </a:cubicBezTo>
                  <a:lnTo>
                    <a:pt x="3668" y="3549"/>
                  </a:lnTo>
                  <a:cubicBezTo>
                    <a:pt x="3652" y="3550"/>
                    <a:pt x="3638" y="3551"/>
                    <a:pt x="3623" y="3551"/>
                  </a:cubicBezTo>
                  <a:cubicBezTo>
                    <a:pt x="3206" y="3551"/>
                    <a:pt x="3206" y="2927"/>
                    <a:pt x="3623" y="2927"/>
                  </a:cubicBezTo>
                  <a:cubicBezTo>
                    <a:pt x="3638" y="2927"/>
                    <a:pt x="3652" y="2928"/>
                    <a:pt x="3668" y="2930"/>
                  </a:cubicBezTo>
                  <a:lnTo>
                    <a:pt x="4501" y="2930"/>
                  </a:lnTo>
                  <a:cubicBezTo>
                    <a:pt x="4516" y="2928"/>
                    <a:pt x="4530" y="2927"/>
                    <a:pt x="4544" y="2927"/>
                  </a:cubicBezTo>
                  <a:close/>
                  <a:moveTo>
                    <a:pt x="6618" y="2927"/>
                  </a:moveTo>
                  <a:cubicBezTo>
                    <a:pt x="7035" y="2927"/>
                    <a:pt x="7035" y="3551"/>
                    <a:pt x="6618" y="3551"/>
                  </a:cubicBezTo>
                  <a:cubicBezTo>
                    <a:pt x="6603" y="3551"/>
                    <a:pt x="6589" y="3550"/>
                    <a:pt x="6573" y="3549"/>
                  </a:cubicBezTo>
                  <a:lnTo>
                    <a:pt x="5740" y="3549"/>
                  </a:lnTo>
                  <a:cubicBezTo>
                    <a:pt x="5725" y="3550"/>
                    <a:pt x="5711" y="3551"/>
                    <a:pt x="5697" y="3551"/>
                  </a:cubicBezTo>
                  <a:cubicBezTo>
                    <a:pt x="5301" y="3551"/>
                    <a:pt x="5301" y="2927"/>
                    <a:pt x="5697" y="2927"/>
                  </a:cubicBezTo>
                  <a:cubicBezTo>
                    <a:pt x="5711" y="2927"/>
                    <a:pt x="5725" y="2928"/>
                    <a:pt x="5740" y="2930"/>
                  </a:cubicBezTo>
                  <a:lnTo>
                    <a:pt x="6573" y="2930"/>
                  </a:lnTo>
                  <a:cubicBezTo>
                    <a:pt x="6589" y="2928"/>
                    <a:pt x="6603" y="2927"/>
                    <a:pt x="6618" y="2927"/>
                  </a:cubicBezTo>
                  <a:close/>
                  <a:moveTo>
                    <a:pt x="8735" y="2927"/>
                  </a:moveTo>
                  <a:cubicBezTo>
                    <a:pt x="9131" y="2927"/>
                    <a:pt x="9131" y="3551"/>
                    <a:pt x="8735" y="3551"/>
                  </a:cubicBezTo>
                  <a:cubicBezTo>
                    <a:pt x="8721" y="3551"/>
                    <a:pt x="8707" y="3550"/>
                    <a:pt x="8693" y="3549"/>
                  </a:cubicBezTo>
                  <a:lnTo>
                    <a:pt x="7835" y="3549"/>
                  </a:lnTo>
                  <a:cubicBezTo>
                    <a:pt x="7454" y="3501"/>
                    <a:pt x="7454" y="2953"/>
                    <a:pt x="7835" y="2930"/>
                  </a:cubicBezTo>
                  <a:lnTo>
                    <a:pt x="8693" y="2930"/>
                  </a:lnTo>
                  <a:cubicBezTo>
                    <a:pt x="8707" y="2928"/>
                    <a:pt x="8721" y="2927"/>
                    <a:pt x="8735" y="2927"/>
                  </a:cubicBezTo>
                  <a:close/>
                  <a:moveTo>
                    <a:pt x="4543" y="4166"/>
                  </a:moveTo>
                  <a:cubicBezTo>
                    <a:pt x="4940" y="4166"/>
                    <a:pt x="4940" y="4813"/>
                    <a:pt x="4543" y="4813"/>
                  </a:cubicBezTo>
                  <a:cubicBezTo>
                    <a:pt x="4529" y="4813"/>
                    <a:pt x="4516" y="4812"/>
                    <a:pt x="4501" y="4811"/>
                  </a:cubicBezTo>
                  <a:lnTo>
                    <a:pt x="3668" y="4811"/>
                  </a:lnTo>
                  <a:cubicBezTo>
                    <a:pt x="3653" y="4812"/>
                    <a:pt x="3639" y="4813"/>
                    <a:pt x="3625" y="4813"/>
                  </a:cubicBezTo>
                  <a:cubicBezTo>
                    <a:pt x="3206" y="4813"/>
                    <a:pt x="3206" y="4166"/>
                    <a:pt x="3625" y="4166"/>
                  </a:cubicBezTo>
                  <a:cubicBezTo>
                    <a:pt x="3639" y="4166"/>
                    <a:pt x="3653" y="4166"/>
                    <a:pt x="3668" y="4168"/>
                  </a:cubicBezTo>
                  <a:lnTo>
                    <a:pt x="4501" y="4168"/>
                  </a:lnTo>
                  <a:cubicBezTo>
                    <a:pt x="4516" y="4166"/>
                    <a:pt x="4529" y="4166"/>
                    <a:pt x="4543" y="4166"/>
                  </a:cubicBezTo>
                  <a:close/>
                  <a:moveTo>
                    <a:pt x="6617" y="4166"/>
                  </a:moveTo>
                  <a:cubicBezTo>
                    <a:pt x="7035" y="4166"/>
                    <a:pt x="7035" y="4813"/>
                    <a:pt x="6617" y="4813"/>
                  </a:cubicBezTo>
                  <a:cubicBezTo>
                    <a:pt x="6603" y="4813"/>
                    <a:pt x="6588" y="4812"/>
                    <a:pt x="6573" y="4811"/>
                  </a:cubicBezTo>
                  <a:lnTo>
                    <a:pt x="5740" y="4811"/>
                  </a:lnTo>
                  <a:cubicBezTo>
                    <a:pt x="5726" y="4812"/>
                    <a:pt x="5712" y="4813"/>
                    <a:pt x="5699" y="4813"/>
                  </a:cubicBezTo>
                  <a:cubicBezTo>
                    <a:pt x="5301" y="4813"/>
                    <a:pt x="5301" y="4166"/>
                    <a:pt x="5699" y="4166"/>
                  </a:cubicBezTo>
                  <a:cubicBezTo>
                    <a:pt x="5712" y="4166"/>
                    <a:pt x="5726" y="4166"/>
                    <a:pt x="5740" y="4168"/>
                  </a:cubicBezTo>
                  <a:lnTo>
                    <a:pt x="6573" y="4168"/>
                  </a:lnTo>
                  <a:cubicBezTo>
                    <a:pt x="6588" y="4166"/>
                    <a:pt x="6603" y="4166"/>
                    <a:pt x="6617" y="4166"/>
                  </a:cubicBezTo>
                  <a:close/>
                  <a:moveTo>
                    <a:pt x="8734" y="4166"/>
                  </a:moveTo>
                  <a:cubicBezTo>
                    <a:pt x="9131" y="4166"/>
                    <a:pt x="9131" y="4813"/>
                    <a:pt x="8734" y="4813"/>
                  </a:cubicBezTo>
                  <a:cubicBezTo>
                    <a:pt x="8721" y="4813"/>
                    <a:pt x="8707" y="4812"/>
                    <a:pt x="8693" y="4811"/>
                  </a:cubicBezTo>
                  <a:lnTo>
                    <a:pt x="7835" y="4811"/>
                  </a:lnTo>
                  <a:cubicBezTo>
                    <a:pt x="7454" y="4763"/>
                    <a:pt x="7454" y="4216"/>
                    <a:pt x="7835" y="4168"/>
                  </a:cubicBezTo>
                  <a:lnTo>
                    <a:pt x="8693" y="4168"/>
                  </a:lnTo>
                  <a:cubicBezTo>
                    <a:pt x="8707" y="4166"/>
                    <a:pt x="8721" y="4166"/>
                    <a:pt x="8734" y="4166"/>
                  </a:cubicBezTo>
                  <a:close/>
                  <a:moveTo>
                    <a:pt x="1528" y="4189"/>
                  </a:moveTo>
                  <a:cubicBezTo>
                    <a:pt x="1542" y="4189"/>
                    <a:pt x="1557" y="4190"/>
                    <a:pt x="1572" y="4192"/>
                  </a:cubicBezTo>
                  <a:lnTo>
                    <a:pt x="2406" y="4192"/>
                  </a:lnTo>
                  <a:cubicBezTo>
                    <a:pt x="2787" y="4216"/>
                    <a:pt x="2787" y="4787"/>
                    <a:pt x="2406" y="4811"/>
                  </a:cubicBezTo>
                  <a:lnTo>
                    <a:pt x="1572" y="4811"/>
                  </a:lnTo>
                  <a:cubicBezTo>
                    <a:pt x="1557" y="4812"/>
                    <a:pt x="1542" y="4813"/>
                    <a:pt x="1528" y="4813"/>
                  </a:cubicBezTo>
                  <a:cubicBezTo>
                    <a:pt x="1111" y="4813"/>
                    <a:pt x="1111" y="4189"/>
                    <a:pt x="1528" y="4189"/>
                  </a:cubicBezTo>
                  <a:close/>
                  <a:moveTo>
                    <a:pt x="4544" y="5428"/>
                  </a:moveTo>
                  <a:cubicBezTo>
                    <a:pt x="4940" y="5428"/>
                    <a:pt x="4940" y="6052"/>
                    <a:pt x="4544" y="6052"/>
                  </a:cubicBezTo>
                  <a:cubicBezTo>
                    <a:pt x="4530" y="6052"/>
                    <a:pt x="4516" y="6051"/>
                    <a:pt x="4501" y="6049"/>
                  </a:cubicBezTo>
                  <a:lnTo>
                    <a:pt x="3668" y="6049"/>
                  </a:lnTo>
                  <a:cubicBezTo>
                    <a:pt x="3652" y="6051"/>
                    <a:pt x="3638" y="6052"/>
                    <a:pt x="3623" y="6052"/>
                  </a:cubicBezTo>
                  <a:cubicBezTo>
                    <a:pt x="3206" y="6052"/>
                    <a:pt x="3206" y="5428"/>
                    <a:pt x="3623" y="5428"/>
                  </a:cubicBezTo>
                  <a:cubicBezTo>
                    <a:pt x="3638" y="5428"/>
                    <a:pt x="3652" y="5429"/>
                    <a:pt x="3668" y="5430"/>
                  </a:cubicBezTo>
                  <a:lnTo>
                    <a:pt x="4501" y="5430"/>
                  </a:lnTo>
                  <a:cubicBezTo>
                    <a:pt x="4516" y="5429"/>
                    <a:pt x="4530" y="5428"/>
                    <a:pt x="4544" y="5428"/>
                  </a:cubicBezTo>
                  <a:close/>
                  <a:moveTo>
                    <a:pt x="6618" y="5428"/>
                  </a:moveTo>
                  <a:cubicBezTo>
                    <a:pt x="7035" y="5428"/>
                    <a:pt x="7035" y="6052"/>
                    <a:pt x="6618" y="6052"/>
                  </a:cubicBezTo>
                  <a:cubicBezTo>
                    <a:pt x="6603" y="6052"/>
                    <a:pt x="6589" y="6051"/>
                    <a:pt x="6573" y="6049"/>
                  </a:cubicBezTo>
                  <a:lnTo>
                    <a:pt x="5740" y="6049"/>
                  </a:lnTo>
                  <a:cubicBezTo>
                    <a:pt x="5725" y="6051"/>
                    <a:pt x="5711" y="6052"/>
                    <a:pt x="5697" y="6052"/>
                  </a:cubicBezTo>
                  <a:cubicBezTo>
                    <a:pt x="5301" y="6052"/>
                    <a:pt x="5301" y="5428"/>
                    <a:pt x="5697" y="5428"/>
                  </a:cubicBezTo>
                  <a:cubicBezTo>
                    <a:pt x="5711" y="5428"/>
                    <a:pt x="5725" y="5429"/>
                    <a:pt x="5740" y="5430"/>
                  </a:cubicBezTo>
                  <a:lnTo>
                    <a:pt x="6573" y="5430"/>
                  </a:lnTo>
                  <a:cubicBezTo>
                    <a:pt x="6589" y="5429"/>
                    <a:pt x="6603" y="5428"/>
                    <a:pt x="6618" y="5428"/>
                  </a:cubicBezTo>
                  <a:close/>
                  <a:moveTo>
                    <a:pt x="8735" y="5428"/>
                  </a:moveTo>
                  <a:cubicBezTo>
                    <a:pt x="9131" y="5428"/>
                    <a:pt x="9131" y="6052"/>
                    <a:pt x="8735" y="6052"/>
                  </a:cubicBezTo>
                  <a:cubicBezTo>
                    <a:pt x="8721" y="6052"/>
                    <a:pt x="8707" y="6051"/>
                    <a:pt x="8693" y="6049"/>
                  </a:cubicBezTo>
                  <a:lnTo>
                    <a:pt x="7835" y="6049"/>
                  </a:lnTo>
                  <a:cubicBezTo>
                    <a:pt x="7454" y="6025"/>
                    <a:pt x="7454" y="5478"/>
                    <a:pt x="7835" y="5430"/>
                  </a:cubicBezTo>
                  <a:lnTo>
                    <a:pt x="8693" y="5430"/>
                  </a:lnTo>
                  <a:cubicBezTo>
                    <a:pt x="8707" y="5429"/>
                    <a:pt x="8721" y="5428"/>
                    <a:pt x="8735" y="5428"/>
                  </a:cubicBezTo>
                  <a:close/>
                  <a:moveTo>
                    <a:pt x="1528" y="5452"/>
                  </a:moveTo>
                  <a:cubicBezTo>
                    <a:pt x="1542" y="5452"/>
                    <a:pt x="1557" y="5452"/>
                    <a:pt x="1572" y="5454"/>
                  </a:cubicBezTo>
                  <a:lnTo>
                    <a:pt x="2406" y="5454"/>
                  </a:lnTo>
                  <a:cubicBezTo>
                    <a:pt x="2787" y="5478"/>
                    <a:pt x="2787" y="6025"/>
                    <a:pt x="2406" y="6073"/>
                  </a:cubicBezTo>
                  <a:lnTo>
                    <a:pt x="1572" y="6073"/>
                  </a:lnTo>
                  <a:cubicBezTo>
                    <a:pt x="1557" y="6075"/>
                    <a:pt x="1542" y="6075"/>
                    <a:pt x="1528" y="6075"/>
                  </a:cubicBezTo>
                  <a:cubicBezTo>
                    <a:pt x="1111" y="6075"/>
                    <a:pt x="1111" y="5452"/>
                    <a:pt x="1528" y="5452"/>
                  </a:cubicBezTo>
                  <a:close/>
                  <a:moveTo>
                    <a:pt x="4544" y="6690"/>
                  </a:moveTo>
                  <a:cubicBezTo>
                    <a:pt x="4940" y="6690"/>
                    <a:pt x="4940" y="7314"/>
                    <a:pt x="4544" y="7314"/>
                  </a:cubicBezTo>
                  <a:cubicBezTo>
                    <a:pt x="4530" y="7314"/>
                    <a:pt x="4516" y="7313"/>
                    <a:pt x="4501" y="7311"/>
                  </a:cubicBezTo>
                  <a:lnTo>
                    <a:pt x="3668" y="7311"/>
                  </a:lnTo>
                  <a:cubicBezTo>
                    <a:pt x="3652" y="7313"/>
                    <a:pt x="3638" y="7314"/>
                    <a:pt x="3623" y="7314"/>
                  </a:cubicBezTo>
                  <a:cubicBezTo>
                    <a:pt x="3206" y="7314"/>
                    <a:pt x="3206" y="6690"/>
                    <a:pt x="3623" y="6690"/>
                  </a:cubicBezTo>
                  <a:cubicBezTo>
                    <a:pt x="3638" y="6690"/>
                    <a:pt x="3652" y="6691"/>
                    <a:pt x="3668" y="6692"/>
                  </a:cubicBezTo>
                  <a:lnTo>
                    <a:pt x="4501" y="6692"/>
                  </a:lnTo>
                  <a:cubicBezTo>
                    <a:pt x="4516" y="6691"/>
                    <a:pt x="4530" y="6690"/>
                    <a:pt x="4544" y="6690"/>
                  </a:cubicBezTo>
                  <a:close/>
                  <a:moveTo>
                    <a:pt x="6618" y="6690"/>
                  </a:moveTo>
                  <a:cubicBezTo>
                    <a:pt x="7035" y="6690"/>
                    <a:pt x="7035" y="7314"/>
                    <a:pt x="6618" y="7314"/>
                  </a:cubicBezTo>
                  <a:cubicBezTo>
                    <a:pt x="6603" y="7314"/>
                    <a:pt x="6589" y="7313"/>
                    <a:pt x="6573" y="7311"/>
                  </a:cubicBezTo>
                  <a:lnTo>
                    <a:pt x="5740" y="7311"/>
                  </a:lnTo>
                  <a:cubicBezTo>
                    <a:pt x="5725" y="7313"/>
                    <a:pt x="5711" y="7314"/>
                    <a:pt x="5697" y="7314"/>
                  </a:cubicBezTo>
                  <a:cubicBezTo>
                    <a:pt x="5301" y="7314"/>
                    <a:pt x="5301" y="6690"/>
                    <a:pt x="5697" y="6690"/>
                  </a:cubicBezTo>
                  <a:cubicBezTo>
                    <a:pt x="5711" y="6690"/>
                    <a:pt x="5725" y="6691"/>
                    <a:pt x="5740" y="6692"/>
                  </a:cubicBezTo>
                  <a:lnTo>
                    <a:pt x="6573" y="6692"/>
                  </a:lnTo>
                  <a:cubicBezTo>
                    <a:pt x="6589" y="6691"/>
                    <a:pt x="6603" y="6690"/>
                    <a:pt x="6618" y="6690"/>
                  </a:cubicBezTo>
                  <a:close/>
                  <a:moveTo>
                    <a:pt x="1529" y="6690"/>
                  </a:moveTo>
                  <a:cubicBezTo>
                    <a:pt x="1543" y="6690"/>
                    <a:pt x="1557" y="6691"/>
                    <a:pt x="1572" y="6692"/>
                  </a:cubicBezTo>
                  <a:lnTo>
                    <a:pt x="2406" y="6692"/>
                  </a:lnTo>
                  <a:cubicBezTo>
                    <a:pt x="2787" y="6740"/>
                    <a:pt x="2787" y="7288"/>
                    <a:pt x="2406" y="7335"/>
                  </a:cubicBezTo>
                  <a:lnTo>
                    <a:pt x="1572" y="7335"/>
                  </a:lnTo>
                  <a:cubicBezTo>
                    <a:pt x="1557" y="7337"/>
                    <a:pt x="1543" y="7337"/>
                    <a:pt x="1529" y="7337"/>
                  </a:cubicBezTo>
                  <a:cubicBezTo>
                    <a:pt x="1110" y="7337"/>
                    <a:pt x="1110" y="6690"/>
                    <a:pt x="1529" y="6690"/>
                  </a:cubicBezTo>
                  <a:close/>
                  <a:moveTo>
                    <a:pt x="929" y="0"/>
                  </a:moveTo>
                  <a:cubicBezTo>
                    <a:pt x="405" y="0"/>
                    <a:pt x="0" y="429"/>
                    <a:pt x="0" y="953"/>
                  </a:cubicBezTo>
                  <a:lnTo>
                    <a:pt x="0" y="7645"/>
                  </a:lnTo>
                  <a:cubicBezTo>
                    <a:pt x="0" y="8169"/>
                    <a:pt x="405" y="8597"/>
                    <a:pt x="929" y="8597"/>
                  </a:cubicBezTo>
                  <a:lnTo>
                    <a:pt x="9312" y="8597"/>
                  </a:lnTo>
                  <a:cubicBezTo>
                    <a:pt x="9836" y="8597"/>
                    <a:pt x="10241" y="8169"/>
                    <a:pt x="10241" y="7645"/>
                  </a:cubicBezTo>
                  <a:lnTo>
                    <a:pt x="10241" y="953"/>
                  </a:lnTo>
                  <a:cubicBezTo>
                    <a:pt x="10241" y="429"/>
                    <a:pt x="9836" y="0"/>
                    <a:pt x="9312" y="0"/>
                  </a:cubicBezTo>
                  <a:lnTo>
                    <a:pt x="9002" y="0"/>
                  </a:lnTo>
                  <a:lnTo>
                    <a:pt x="9002" y="1167"/>
                  </a:lnTo>
                  <a:cubicBezTo>
                    <a:pt x="8978" y="1346"/>
                    <a:pt x="8830" y="1435"/>
                    <a:pt x="8681" y="1435"/>
                  </a:cubicBezTo>
                  <a:cubicBezTo>
                    <a:pt x="8532" y="1435"/>
                    <a:pt x="8383" y="1346"/>
                    <a:pt x="8359" y="1167"/>
                  </a:cubicBezTo>
                  <a:lnTo>
                    <a:pt x="8359" y="0"/>
                  </a:lnTo>
                  <a:lnTo>
                    <a:pt x="7740" y="0"/>
                  </a:lnTo>
                  <a:lnTo>
                    <a:pt x="7740" y="1167"/>
                  </a:lnTo>
                  <a:cubicBezTo>
                    <a:pt x="7716" y="1346"/>
                    <a:pt x="7567" y="1435"/>
                    <a:pt x="7419" y="1435"/>
                  </a:cubicBezTo>
                  <a:cubicBezTo>
                    <a:pt x="7270" y="1435"/>
                    <a:pt x="7121" y="1346"/>
                    <a:pt x="7097" y="1167"/>
                  </a:cubicBezTo>
                  <a:lnTo>
                    <a:pt x="7097" y="0"/>
                  </a:lnTo>
                  <a:lnTo>
                    <a:pt x="3144" y="0"/>
                  </a:lnTo>
                  <a:lnTo>
                    <a:pt x="3144" y="1167"/>
                  </a:lnTo>
                  <a:cubicBezTo>
                    <a:pt x="3120" y="1346"/>
                    <a:pt x="2971" y="1435"/>
                    <a:pt x="2822" y="1435"/>
                  </a:cubicBezTo>
                  <a:cubicBezTo>
                    <a:pt x="2674" y="1435"/>
                    <a:pt x="2525" y="1346"/>
                    <a:pt x="2501" y="1167"/>
                  </a:cubicBezTo>
                  <a:lnTo>
                    <a:pt x="2501" y="0"/>
                  </a:lnTo>
                  <a:lnTo>
                    <a:pt x="1882" y="0"/>
                  </a:lnTo>
                  <a:lnTo>
                    <a:pt x="1882" y="1167"/>
                  </a:lnTo>
                  <a:cubicBezTo>
                    <a:pt x="1858" y="1346"/>
                    <a:pt x="1709" y="1435"/>
                    <a:pt x="1560" y="1435"/>
                  </a:cubicBezTo>
                  <a:cubicBezTo>
                    <a:pt x="1411" y="1435"/>
                    <a:pt x="1263" y="1346"/>
                    <a:pt x="1239" y="1167"/>
                  </a:cubicBez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>
              <a:off x="3261076" y="4629142"/>
              <a:ext cx="22020" cy="27730"/>
            </a:xfrm>
            <a:custGeom>
              <a:rect b="b" l="l" r="r" t="t"/>
              <a:pathLst>
                <a:path extrusionOk="0" h="811" w="644">
                  <a:moveTo>
                    <a:pt x="322" y="1"/>
                  </a:moveTo>
                  <a:cubicBezTo>
                    <a:pt x="173" y="1"/>
                    <a:pt x="25" y="96"/>
                    <a:pt x="1" y="286"/>
                  </a:cubicBezTo>
                  <a:lnTo>
                    <a:pt x="1" y="810"/>
                  </a:lnTo>
                  <a:lnTo>
                    <a:pt x="644" y="810"/>
                  </a:lnTo>
                  <a:lnTo>
                    <a:pt x="644" y="286"/>
                  </a:lnTo>
                  <a:cubicBezTo>
                    <a:pt x="620" y="96"/>
                    <a:pt x="471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>
              <a:off x="3304227" y="4629142"/>
              <a:ext cx="22020" cy="27730"/>
            </a:xfrm>
            <a:custGeom>
              <a:rect b="b" l="l" r="r" t="t"/>
              <a:pathLst>
                <a:path extrusionOk="0" h="811" w="644">
                  <a:moveTo>
                    <a:pt x="322" y="1"/>
                  </a:moveTo>
                  <a:cubicBezTo>
                    <a:pt x="174" y="1"/>
                    <a:pt x="25" y="96"/>
                    <a:pt x="1" y="286"/>
                  </a:cubicBezTo>
                  <a:lnTo>
                    <a:pt x="1" y="810"/>
                  </a:lnTo>
                  <a:lnTo>
                    <a:pt x="644" y="810"/>
                  </a:lnTo>
                  <a:lnTo>
                    <a:pt x="644" y="286"/>
                  </a:lnTo>
                  <a:cubicBezTo>
                    <a:pt x="620" y="96"/>
                    <a:pt x="471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>
              <a:off x="3504561" y="4629142"/>
              <a:ext cx="22020" cy="27730"/>
            </a:xfrm>
            <a:custGeom>
              <a:rect b="b" l="l" r="r" t="t"/>
              <a:pathLst>
                <a:path extrusionOk="0" h="811" w="644">
                  <a:moveTo>
                    <a:pt x="322" y="1"/>
                  </a:moveTo>
                  <a:cubicBezTo>
                    <a:pt x="173" y="1"/>
                    <a:pt x="24" y="96"/>
                    <a:pt x="0" y="286"/>
                  </a:cubicBezTo>
                  <a:lnTo>
                    <a:pt x="0" y="810"/>
                  </a:lnTo>
                  <a:lnTo>
                    <a:pt x="643" y="810"/>
                  </a:lnTo>
                  <a:lnTo>
                    <a:pt x="643" y="286"/>
                  </a:lnTo>
                  <a:cubicBezTo>
                    <a:pt x="619" y="96"/>
                    <a:pt x="471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>
              <a:off x="3462197" y="4629142"/>
              <a:ext cx="21234" cy="27730"/>
            </a:xfrm>
            <a:custGeom>
              <a:rect b="b" l="l" r="r" t="t"/>
              <a:pathLst>
                <a:path extrusionOk="0" h="811" w="621">
                  <a:moveTo>
                    <a:pt x="302" y="1"/>
                  </a:moveTo>
                  <a:cubicBezTo>
                    <a:pt x="156" y="1"/>
                    <a:pt x="13" y="96"/>
                    <a:pt x="1" y="286"/>
                  </a:cubicBezTo>
                  <a:lnTo>
                    <a:pt x="1" y="810"/>
                  </a:lnTo>
                  <a:lnTo>
                    <a:pt x="620" y="810"/>
                  </a:lnTo>
                  <a:lnTo>
                    <a:pt x="620" y="286"/>
                  </a:lnTo>
                  <a:cubicBezTo>
                    <a:pt x="596" y="96"/>
                    <a:pt x="447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2" name="Google Shape;1552;p18"/>
          <p:cNvGrpSpPr/>
          <p:nvPr/>
        </p:nvGrpSpPr>
        <p:grpSpPr>
          <a:xfrm>
            <a:off x="3989982" y="4240859"/>
            <a:ext cx="367262" cy="366475"/>
            <a:chOff x="3994745" y="4628321"/>
            <a:chExt cx="367262" cy="366475"/>
          </a:xfrm>
        </p:grpSpPr>
        <p:sp>
          <p:nvSpPr>
            <p:cNvPr id="1553" name="Google Shape;1553;p18"/>
            <p:cNvSpPr/>
            <p:nvPr/>
          </p:nvSpPr>
          <p:spPr>
            <a:xfrm>
              <a:off x="4028151" y="4628321"/>
              <a:ext cx="68419" cy="82301"/>
            </a:xfrm>
            <a:custGeom>
              <a:rect b="b" l="l" r="r" t="t"/>
              <a:pathLst>
                <a:path extrusionOk="0" h="2407" w="2001">
                  <a:moveTo>
                    <a:pt x="1000" y="1"/>
                  </a:moveTo>
                  <a:cubicBezTo>
                    <a:pt x="500" y="1"/>
                    <a:pt x="0" y="334"/>
                    <a:pt x="0" y="1001"/>
                  </a:cubicBezTo>
                  <a:lnTo>
                    <a:pt x="0" y="1406"/>
                  </a:lnTo>
                  <a:cubicBezTo>
                    <a:pt x="0" y="1954"/>
                    <a:pt x="453" y="2406"/>
                    <a:pt x="1000" y="2406"/>
                  </a:cubicBezTo>
                  <a:cubicBezTo>
                    <a:pt x="1548" y="2406"/>
                    <a:pt x="2000" y="1954"/>
                    <a:pt x="2000" y="1406"/>
                  </a:cubicBezTo>
                  <a:lnTo>
                    <a:pt x="2000" y="1001"/>
                  </a:lnTo>
                  <a:cubicBezTo>
                    <a:pt x="2000" y="334"/>
                    <a:pt x="1500" y="1"/>
                    <a:pt x="1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>
              <a:off x="3994745" y="4713837"/>
              <a:ext cx="136018" cy="114853"/>
            </a:xfrm>
            <a:custGeom>
              <a:rect b="b" l="l" r="r" t="t"/>
              <a:pathLst>
                <a:path extrusionOk="0" h="3359" w="3978">
                  <a:moveTo>
                    <a:pt x="787" y="0"/>
                  </a:moveTo>
                  <a:cubicBezTo>
                    <a:pt x="286" y="381"/>
                    <a:pt x="1" y="953"/>
                    <a:pt x="1" y="1572"/>
                  </a:cubicBezTo>
                  <a:lnTo>
                    <a:pt x="1" y="2620"/>
                  </a:lnTo>
                  <a:cubicBezTo>
                    <a:pt x="1" y="3025"/>
                    <a:pt x="310" y="3358"/>
                    <a:pt x="715" y="3358"/>
                  </a:cubicBezTo>
                  <a:lnTo>
                    <a:pt x="3239" y="3358"/>
                  </a:lnTo>
                  <a:cubicBezTo>
                    <a:pt x="3644" y="3358"/>
                    <a:pt x="3978" y="3025"/>
                    <a:pt x="3978" y="2620"/>
                  </a:cubicBezTo>
                  <a:lnTo>
                    <a:pt x="3978" y="1572"/>
                  </a:lnTo>
                  <a:cubicBezTo>
                    <a:pt x="3954" y="953"/>
                    <a:pt x="3668" y="381"/>
                    <a:pt x="3192" y="0"/>
                  </a:cubicBezTo>
                  <a:cubicBezTo>
                    <a:pt x="2870" y="358"/>
                    <a:pt x="2424" y="536"/>
                    <a:pt x="1980" y="536"/>
                  </a:cubicBezTo>
                  <a:cubicBezTo>
                    <a:pt x="1537" y="536"/>
                    <a:pt x="1096" y="358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>
              <a:off x="4026510" y="4850641"/>
              <a:ext cx="71702" cy="144156"/>
            </a:xfrm>
            <a:custGeom>
              <a:rect b="b" l="l" r="r" t="t"/>
              <a:pathLst>
                <a:path extrusionOk="0" h="4216" w="2097">
                  <a:moveTo>
                    <a:pt x="24" y="0"/>
                  </a:moveTo>
                  <a:lnTo>
                    <a:pt x="0" y="3596"/>
                  </a:lnTo>
                  <a:cubicBezTo>
                    <a:pt x="0" y="3930"/>
                    <a:pt x="286" y="4215"/>
                    <a:pt x="620" y="4215"/>
                  </a:cubicBezTo>
                  <a:lnTo>
                    <a:pt x="1477" y="4215"/>
                  </a:lnTo>
                  <a:cubicBezTo>
                    <a:pt x="1810" y="4215"/>
                    <a:pt x="2096" y="3930"/>
                    <a:pt x="2096" y="3596"/>
                  </a:cubicBezTo>
                  <a:lnTo>
                    <a:pt x="2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>
              <a:off x="4230878" y="4683713"/>
              <a:ext cx="130342" cy="57033"/>
            </a:xfrm>
            <a:custGeom>
              <a:rect b="b" l="l" r="r" t="t"/>
              <a:pathLst>
                <a:path extrusionOk="0" h="1668" w="3812">
                  <a:moveTo>
                    <a:pt x="310" y="0"/>
                  </a:moveTo>
                  <a:cubicBezTo>
                    <a:pt x="120" y="0"/>
                    <a:pt x="1" y="143"/>
                    <a:pt x="1" y="310"/>
                  </a:cubicBezTo>
                  <a:lnTo>
                    <a:pt x="1" y="1358"/>
                  </a:lnTo>
                  <a:cubicBezTo>
                    <a:pt x="1" y="1524"/>
                    <a:pt x="120" y="1667"/>
                    <a:pt x="310" y="1667"/>
                  </a:cubicBezTo>
                  <a:lnTo>
                    <a:pt x="3502" y="1667"/>
                  </a:lnTo>
                  <a:cubicBezTo>
                    <a:pt x="3668" y="1667"/>
                    <a:pt x="3811" y="1524"/>
                    <a:pt x="3811" y="1358"/>
                  </a:cubicBezTo>
                  <a:lnTo>
                    <a:pt x="3811" y="310"/>
                  </a:lnTo>
                  <a:cubicBezTo>
                    <a:pt x="3811" y="143"/>
                    <a:pt x="3668" y="0"/>
                    <a:pt x="3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>
              <a:off x="4230878" y="4783760"/>
              <a:ext cx="131128" cy="57136"/>
            </a:xfrm>
            <a:custGeom>
              <a:rect b="b" l="l" r="r" t="t"/>
              <a:pathLst>
                <a:path extrusionOk="0" h="1671" w="3835">
                  <a:moveTo>
                    <a:pt x="3538" y="1"/>
                  </a:moveTo>
                  <a:cubicBezTo>
                    <a:pt x="3526" y="1"/>
                    <a:pt x="3514" y="2"/>
                    <a:pt x="3502" y="3"/>
                  </a:cubicBezTo>
                  <a:lnTo>
                    <a:pt x="310" y="3"/>
                  </a:lnTo>
                  <a:cubicBezTo>
                    <a:pt x="120" y="3"/>
                    <a:pt x="1" y="146"/>
                    <a:pt x="1" y="313"/>
                  </a:cubicBezTo>
                  <a:lnTo>
                    <a:pt x="1" y="1361"/>
                  </a:lnTo>
                  <a:cubicBezTo>
                    <a:pt x="1" y="1528"/>
                    <a:pt x="120" y="1670"/>
                    <a:pt x="310" y="1670"/>
                  </a:cubicBezTo>
                  <a:lnTo>
                    <a:pt x="3502" y="1670"/>
                  </a:lnTo>
                  <a:cubicBezTo>
                    <a:pt x="3668" y="1670"/>
                    <a:pt x="3835" y="1528"/>
                    <a:pt x="3811" y="1361"/>
                  </a:cubicBezTo>
                  <a:lnTo>
                    <a:pt x="3811" y="313"/>
                  </a:lnTo>
                  <a:cubicBezTo>
                    <a:pt x="3833" y="136"/>
                    <a:pt x="3692" y="1"/>
                    <a:pt x="3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>
              <a:off x="4230878" y="4884013"/>
              <a:ext cx="130342" cy="57033"/>
            </a:xfrm>
            <a:custGeom>
              <a:rect b="b" l="l" r="r" t="t"/>
              <a:pathLst>
                <a:path extrusionOk="0" h="1668" w="3812">
                  <a:moveTo>
                    <a:pt x="310" y="1"/>
                  </a:moveTo>
                  <a:cubicBezTo>
                    <a:pt x="120" y="1"/>
                    <a:pt x="1" y="144"/>
                    <a:pt x="1" y="310"/>
                  </a:cubicBezTo>
                  <a:lnTo>
                    <a:pt x="1" y="1358"/>
                  </a:lnTo>
                  <a:cubicBezTo>
                    <a:pt x="1" y="1525"/>
                    <a:pt x="120" y="1668"/>
                    <a:pt x="310" y="1668"/>
                  </a:cubicBezTo>
                  <a:lnTo>
                    <a:pt x="3502" y="1668"/>
                  </a:lnTo>
                  <a:cubicBezTo>
                    <a:pt x="3668" y="1668"/>
                    <a:pt x="3811" y="1525"/>
                    <a:pt x="3811" y="1358"/>
                  </a:cubicBezTo>
                  <a:lnTo>
                    <a:pt x="3811" y="310"/>
                  </a:lnTo>
                  <a:cubicBezTo>
                    <a:pt x="3811" y="144"/>
                    <a:pt x="3668" y="1"/>
                    <a:pt x="3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>
              <a:off x="4147825" y="4700809"/>
              <a:ext cx="61102" cy="222320"/>
            </a:xfrm>
            <a:custGeom>
              <a:rect b="b" l="l" r="r" t="t"/>
              <a:pathLst>
                <a:path extrusionOk="0" h="6502" w="1787">
                  <a:moveTo>
                    <a:pt x="858" y="0"/>
                  </a:moveTo>
                  <a:cubicBezTo>
                    <a:pt x="691" y="0"/>
                    <a:pt x="548" y="143"/>
                    <a:pt x="548" y="334"/>
                  </a:cubicBezTo>
                  <a:lnTo>
                    <a:pt x="548" y="2953"/>
                  </a:lnTo>
                  <a:lnTo>
                    <a:pt x="120" y="2953"/>
                  </a:lnTo>
                  <a:lnTo>
                    <a:pt x="120" y="3001"/>
                  </a:lnTo>
                  <a:cubicBezTo>
                    <a:pt x="120" y="3192"/>
                    <a:pt x="72" y="3382"/>
                    <a:pt x="1" y="3573"/>
                  </a:cubicBezTo>
                  <a:lnTo>
                    <a:pt x="525" y="3573"/>
                  </a:lnTo>
                  <a:lnTo>
                    <a:pt x="525" y="6192"/>
                  </a:lnTo>
                  <a:cubicBezTo>
                    <a:pt x="525" y="6359"/>
                    <a:pt x="668" y="6502"/>
                    <a:pt x="858" y="6502"/>
                  </a:cubicBezTo>
                  <a:lnTo>
                    <a:pt x="1787" y="6502"/>
                  </a:lnTo>
                  <a:lnTo>
                    <a:pt x="1787" y="5883"/>
                  </a:lnTo>
                  <a:lnTo>
                    <a:pt x="1168" y="5883"/>
                  </a:lnTo>
                  <a:lnTo>
                    <a:pt x="1168" y="3573"/>
                  </a:lnTo>
                  <a:lnTo>
                    <a:pt x="1787" y="3573"/>
                  </a:lnTo>
                  <a:lnTo>
                    <a:pt x="1787" y="2953"/>
                  </a:lnTo>
                  <a:lnTo>
                    <a:pt x="1168" y="2953"/>
                  </a:lnTo>
                  <a:lnTo>
                    <a:pt x="1168" y="643"/>
                  </a:lnTo>
                  <a:lnTo>
                    <a:pt x="1787" y="643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0" name="Google Shape;1560;p18"/>
          <p:cNvGrpSpPr/>
          <p:nvPr/>
        </p:nvGrpSpPr>
        <p:grpSpPr>
          <a:xfrm>
            <a:off x="4783077" y="4240859"/>
            <a:ext cx="367296" cy="367296"/>
            <a:chOff x="4787840" y="4628321"/>
            <a:chExt cx="367296" cy="367296"/>
          </a:xfrm>
        </p:grpSpPr>
        <p:sp>
          <p:nvSpPr>
            <p:cNvPr id="1561" name="Google Shape;1561;p18"/>
            <p:cNvSpPr/>
            <p:nvPr/>
          </p:nvSpPr>
          <p:spPr>
            <a:xfrm>
              <a:off x="4947450" y="4628321"/>
              <a:ext cx="207685" cy="179203"/>
            </a:xfrm>
            <a:custGeom>
              <a:rect b="b" l="l" r="r" t="t"/>
              <a:pathLst>
                <a:path extrusionOk="0" h="5241" w="6074">
                  <a:moveTo>
                    <a:pt x="2299" y="2549"/>
                  </a:moveTo>
                  <a:cubicBezTo>
                    <a:pt x="2448" y="2549"/>
                    <a:pt x="2596" y="2644"/>
                    <a:pt x="2620" y="2835"/>
                  </a:cubicBezTo>
                  <a:lnTo>
                    <a:pt x="2620" y="3668"/>
                  </a:lnTo>
                  <a:cubicBezTo>
                    <a:pt x="2632" y="3895"/>
                    <a:pt x="2459" y="4008"/>
                    <a:pt x="2290" y="4008"/>
                  </a:cubicBezTo>
                  <a:cubicBezTo>
                    <a:pt x="2120" y="4008"/>
                    <a:pt x="1953" y="3895"/>
                    <a:pt x="1977" y="3668"/>
                  </a:cubicBezTo>
                  <a:lnTo>
                    <a:pt x="1977" y="2835"/>
                  </a:lnTo>
                  <a:cubicBezTo>
                    <a:pt x="2001" y="2644"/>
                    <a:pt x="2150" y="2549"/>
                    <a:pt x="2299" y="2549"/>
                  </a:cubicBezTo>
                  <a:close/>
                  <a:moveTo>
                    <a:pt x="3549" y="1906"/>
                  </a:moveTo>
                  <a:cubicBezTo>
                    <a:pt x="3698" y="1906"/>
                    <a:pt x="3847" y="2001"/>
                    <a:pt x="3859" y="2192"/>
                  </a:cubicBezTo>
                  <a:lnTo>
                    <a:pt x="3859" y="3668"/>
                  </a:lnTo>
                  <a:cubicBezTo>
                    <a:pt x="3882" y="3895"/>
                    <a:pt x="3716" y="4008"/>
                    <a:pt x="3549" y="4008"/>
                  </a:cubicBezTo>
                  <a:cubicBezTo>
                    <a:pt x="3382" y="4008"/>
                    <a:pt x="3216" y="3895"/>
                    <a:pt x="3239" y="3668"/>
                  </a:cubicBezTo>
                  <a:lnTo>
                    <a:pt x="3239" y="2192"/>
                  </a:lnTo>
                  <a:cubicBezTo>
                    <a:pt x="3251" y="2001"/>
                    <a:pt x="3400" y="1906"/>
                    <a:pt x="3549" y="1906"/>
                  </a:cubicBezTo>
                  <a:close/>
                  <a:moveTo>
                    <a:pt x="4802" y="1287"/>
                  </a:moveTo>
                  <a:cubicBezTo>
                    <a:pt x="4948" y="1287"/>
                    <a:pt x="5097" y="1382"/>
                    <a:pt x="5121" y="1573"/>
                  </a:cubicBezTo>
                  <a:lnTo>
                    <a:pt x="5121" y="3668"/>
                  </a:lnTo>
                  <a:cubicBezTo>
                    <a:pt x="5145" y="3895"/>
                    <a:pt x="4978" y="4008"/>
                    <a:pt x="4811" y="4008"/>
                  </a:cubicBezTo>
                  <a:cubicBezTo>
                    <a:pt x="4644" y="4008"/>
                    <a:pt x="4478" y="3895"/>
                    <a:pt x="4502" y="3668"/>
                  </a:cubicBezTo>
                  <a:lnTo>
                    <a:pt x="4502" y="1573"/>
                  </a:lnTo>
                  <a:cubicBezTo>
                    <a:pt x="4513" y="1382"/>
                    <a:pt x="4656" y="1287"/>
                    <a:pt x="4802" y="1287"/>
                  </a:cubicBezTo>
                  <a:close/>
                  <a:moveTo>
                    <a:pt x="310" y="1"/>
                  </a:moveTo>
                  <a:cubicBezTo>
                    <a:pt x="143" y="1"/>
                    <a:pt x="1" y="144"/>
                    <a:pt x="1" y="310"/>
                  </a:cubicBezTo>
                  <a:lnTo>
                    <a:pt x="1" y="1477"/>
                  </a:lnTo>
                  <a:lnTo>
                    <a:pt x="382" y="1477"/>
                  </a:lnTo>
                  <a:cubicBezTo>
                    <a:pt x="2049" y="1477"/>
                    <a:pt x="2049" y="3978"/>
                    <a:pt x="382" y="3978"/>
                  </a:cubicBezTo>
                  <a:lnTo>
                    <a:pt x="1" y="3978"/>
                  </a:lnTo>
                  <a:lnTo>
                    <a:pt x="1" y="4930"/>
                  </a:lnTo>
                  <a:cubicBezTo>
                    <a:pt x="1" y="5097"/>
                    <a:pt x="143" y="5216"/>
                    <a:pt x="310" y="5240"/>
                  </a:cubicBezTo>
                  <a:lnTo>
                    <a:pt x="5764" y="5240"/>
                  </a:lnTo>
                  <a:cubicBezTo>
                    <a:pt x="5930" y="5216"/>
                    <a:pt x="6073" y="5097"/>
                    <a:pt x="6073" y="4930"/>
                  </a:cubicBezTo>
                  <a:lnTo>
                    <a:pt x="6073" y="310"/>
                  </a:lnTo>
                  <a:cubicBezTo>
                    <a:pt x="6073" y="144"/>
                    <a:pt x="5930" y="1"/>
                    <a:pt x="5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>
              <a:off x="4944612" y="4858779"/>
              <a:ext cx="54161" cy="67599"/>
            </a:xfrm>
            <a:custGeom>
              <a:rect b="b" l="l" r="r" t="t"/>
              <a:pathLst>
                <a:path extrusionOk="0" h="1977" w="1584">
                  <a:moveTo>
                    <a:pt x="798" y="0"/>
                  </a:moveTo>
                  <a:cubicBezTo>
                    <a:pt x="346" y="0"/>
                    <a:pt x="12" y="358"/>
                    <a:pt x="12" y="786"/>
                  </a:cubicBezTo>
                  <a:lnTo>
                    <a:pt x="12" y="1191"/>
                  </a:lnTo>
                  <a:cubicBezTo>
                    <a:pt x="0" y="1715"/>
                    <a:pt x="387" y="1977"/>
                    <a:pt x="780" y="1977"/>
                  </a:cubicBezTo>
                  <a:cubicBezTo>
                    <a:pt x="1173" y="1977"/>
                    <a:pt x="1572" y="1715"/>
                    <a:pt x="1584" y="1191"/>
                  </a:cubicBezTo>
                  <a:lnTo>
                    <a:pt x="1584" y="786"/>
                  </a:lnTo>
                  <a:cubicBezTo>
                    <a:pt x="1584" y="358"/>
                    <a:pt x="1227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>
              <a:off x="4917327" y="4931233"/>
              <a:ext cx="106715" cy="64384"/>
            </a:xfrm>
            <a:custGeom>
              <a:rect b="b" l="l" r="r" t="t"/>
              <a:pathLst>
                <a:path extrusionOk="0" h="1883" w="3121">
                  <a:moveTo>
                    <a:pt x="2644" y="1"/>
                  </a:moveTo>
                  <a:cubicBezTo>
                    <a:pt x="2648" y="5"/>
                    <a:pt x="2652" y="9"/>
                    <a:pt x="2657" y="14"/>
                  </a:cubicBezTo>
                  <a:lnTo>
                    <a:pt x="2657" y="14"/>
                  </a:lnTo>
                  <a:cubicBezTo>
                    <a:pt x="2660" y="9"/>
                    <a:pt x="2664" y="5"/>
                    <a:pt x="2668" y="1"/>
                  </a:cubicBezTo>
                  <a:close/>
                  <a:moveTo>
                    <a:pt x="501" y="1"/>
                  </a:moveTo>
                  <a:cubicBezTo>
                    <a:pt x="191" y="287"/>
                    <a:pt x="24" y="691"/>
                    <a:pt x="24" y="1120"/>
                  </a:cubicBezTo>
                  <a:lnTo>
                    <a:pt x="24" y="1573"/>
                  </a:lnTo>
                  <a:cubicBezTo>
                    <a:pt x="0" y="1739"/>
                    <a:pt x="143" y="1882"/>
                    <a:pt x="310" y="1882"/>
                  </a:cubicBezTo>
                  <a:lnTo>
                    <a:pt x="2834" y="1882"/>
                  </a:lnTo>
                  <a:cubicBezTo>
                    <a:pt x="3001" y="1882"/>
                    <a:pt x="3120" y="1739"/>
                    <a:pt x="3120" y="1573"/>
                  </a:cubicBezTo>
                  <a:lnTo>
                    <a:pt x="3120" y="1144"/>
                  </a:lnTo>
                  <a:cubicBezTo>
                    <a:pt x="3120" y="721"/>
                    <a:pt x="2958" y="322"/>
                    <a:pt x="2657" y="14"/>
                  </a:cubicBezTo>
                  <a:lnTo>
                    <a:pt x="2657" y="14"/>
                  </a:lnTo>
                  <a:cubicBezTo>
                    <a:pt x="2372" y="339"/>
                    <a:pt x="1978" y="501"/>
                    <a:pt x="1584" y="501"/>
                  </a:cubicBezTo>
                  <a:cubicBezTo>
                    <a:pt x="1185" y="501"/>
                    <a:pt x="786" y="3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>
              <a:off x="4814305" y="4858779"/>
              <a:ext cx="55426" cy="69445"/>
            </a:xfrm>
            <a:custGeom>
              <a:rect b="b" l="l" r="r" t="t"/>
              <a:pathLst>
                <a:path extrusionOk="0" h="2031" w="1621">
                  <a:moveTo>
                    <a:pt x="799" y="0"/>
                  </a:moveTo>
                  <a:cubicBezTo>
                    <a:pt x="370" y="0"/>
                    <a:pt x="13" y="358"/>
                    <a:pt x="37" y="786"/>
                  </a:cubicBezTo>
                  <a:lnTo>
                    <a:pt x="37" y="1191"/>
                  </a:lnTo>
                  <a:cubicBezTo>
                    <a:pt x="1" y="1751"/>
                    <a:pt x="406" y="2031"/>
                    <a:pt x="811" y="2031"/>
                  </a:cubicBezTo>
                  <a:cubicBezTo>
                    <a:pt x="1215" y="2031"/>
                    <a:pt x="1620" y="1751"/>
                    <a:pt x="1585" y="1191"/>
                  </a:cubicBezTo>
                  <a:lnTo>
                    <a:pt x="1585" y="786"/>
                  </a:lnTo>
                  <a:cubicBezTo>
                    <a:pt x="1585" y="358"/>
                    <a:pt x="1251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>
              <a:off x="4787840" y="4931233"/>
              <a:ext cx="107535" cy="64384"/>
            </a:xfrm>
            <a:custGeom>
              <a:rect b="b" l="l" r="r" t="t"/>
              <a:pathLst>
                <a:path extrusionOk="0" h="1883" w="3145">
                  <a:moveTo>
                    <a:pt x="501" y="1"/>
                  </a:moveTo>
                  <a:cubicBezTo>
                    <a:pt x="191" y="287"/>
                    <a:pt x="1" y="691"/>
                    <a:pt x="25" y="1120"/>
                  </a:cubicBezTo>
                  <a:lnTo>
                    <a:pt x="25" y="1573"/>
                  </a:lnTo>
                  <a:cubicBezTo>
                    <a:pt x="1" y="1739"/>
                    <a:pt x="144" y="1882"/>
                    <a:pt x="334" y="1882"/>
                  </a:cubicBezTo>
                  <a:lnTo>
                    <a:pt x="2835" y="1882"/>
                  </a:lnTo>
                  <a:cubicBezTo>
                    <a:pt x="3002" y="1882"/>
                    <a:pt x="3144" y="1739"/>
                    <a:pt x="3144" y="1573"/>
                  </a:cubicBezTo>
                  <a:lnTo>
                    <a:pt x="3144" y="1144"/>
                  </a:lnTo>
                  <a:cubicBezTo>
                    <a:pt x="3144" y="715"/>
                    <a:pt x="2978" y="310"/>
                    <a:pt x="2668" y="1"/>
                  </a:cubicBezTo>
                  <a:cubicBezTo>
                    <a:pt x="2382" y="334"/>
                    <a:pt x="1984" y="501"/>
                    <a:pt x="1585" y="501"/>
                  </a:cubicBezTo>
                  <a:cubicBezTo>
                    <a:pt x="1186" y="501"/>
                    <a:pt x="787" y="3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>
              <a:off x="5073245" y="4858779"/>
              <a:ext cx="55836" cy="69445"/>
            </a:xfrm>
            <a:custGeom>
              <a:rect b="b" l="l" r="r" t="t"/>
              <a:pathLst>
                <a:path extrusionOk="0" h="2031" w="1633">
                  <a:moveTo>
                    <a:pt x="823" y="0"/>
                  </a:moveTo>
                  <a:cubicBezTo>
                    <a:pt x="370" y="0"/>
                    <a:pt x="37" y="358"/>
                    <a:pt x="37" y="786"/>
                  </a:cubicBezTo>
                  <a:lnTo>
                    <a:pt x="37" y="1191"/>
                  </a:lnTo>
                  <a:cubicBezTo>
                    <a:pt x="1" y="1751"/>
                    <a:pt x="406" y="2031"/>
                    <a:pt x="814" y="2031"/>
                  </a:cubicBezTo>
                  <a:cubicBezTo>
                    <a:pt x="1221" y="2031"/>
                    <a:pt x="1632" y="1751"/>
                    <a:pt x="1608" y="1191"/>
                  </a:cubicBezTo>
                  <a:lnTo>
                    <a:pt x="1608" y="786"/>
                  </a:lnTo>
                  <a:cubicBezTo>
                    <a:pt x="1608" y="358"/>
                    <a:pt x="1251" y="0"/>
                    <a:pt x="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>
              <a:off x="5047600" y="4931233"/>
              <a:ext cx="107535" cy="64384"/>
            </a:xfrm>
            <a:custGeom>
              <a:rect b="b" l="l" r="r" t="t"/>
              <a:pathLst>
                <a:path extrusionOk="0" h="1883" w="3145">
                  <a:moveTo>
                    <a:pt x="477" y="1"/>
                  </a:moveTo>
                  <a:cubicBezTo>
                    <a:pt x="167" y="287"/>
                    <a:pt x="1" y="691"/>
                    <a:pt x="1" y="1120"/>
                  </a:cubicBezTo>
                  <a:lnTo>
                    <a:pt x="1" y="1573"/>
                  </a:lnTo>
                  <a:cubicBezTo>
                    <a:pt x="1" y="1739"/>
                    <a:pt x="144" y="1882"/>
                    <a:pt x="310" y="1882"/>
                  </a:cubicBezTo>
                  <a:lnTo>
                    <a:pt x="2835" y="1882"/>
                  </a:lnTo>
                  <a:cubicBezTo>
                    <a:pt x="3001" y="1882"/>
                    <a:pt x="3144" y="1739"/>
                    <a:pt x="3144" y="1573"/>
                  </a:cubicBezTo>
                  <a:lnTo>
                    <a:pt x="3144" y="1144"/>
                  </a:lnTo>
                  <a:cubicBezTo>
                    <a:pt x="3144" y="715"/>
                    <a:pt x="2954" y="310"/>
                    <a:pt x="2644" y="1"/>
                  </a:cubicBezTo>
                  <a:cubicBezTo>
                    <a:pt x="2358" y="334"/>
                    <a:pt x="1960" y="501"/>
                    <a:pt x="1561" y="501"/>
                  </a:cubicBezTo>
                  <a:cubicBezTo>
                    <a:pt x="1162" y="501"/>
                    <a:pt x="763" y="334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>
              <a:off x="4822066" y="4628321"/>
              <a:ext cx="68419" cy="82301"/>
            </a:xfrm>
            <a:custGeom>
              <a:rect b="b" l="l" r="r" t="t"/>
              <a:pathLst>
                <a:path extrusionOk="0" h="2407" w="2001">
                  <a:moveTo>
                    <a:pt x="1000" y="1"/>
                  </a:moveTo>
                  <a:cubicBezTo>
                    <a:pt x="453" y="1"/>
                    <a:pt x="0" y="453"/>
                    <a:pt x="0" y="1001"/>
                  </a:cubicBezTo>
                  <a:lnTo>
                    <a:pt x="0" y="1406"/>
                  </a:lnTo>
                  <a:cubicBezTo>
                    <a:pt x="0" y="2073"/>
                    <a:pt x="500" y="2406"/>
                    <a:pt x="1000" y="2406"/>
                  </a:cubicBezTo>
                  <a:cubicBezTo>
                    <a:pt x="1500" y="2406"/>
                    <a:pt x="2001" y="2073"/>
                    <a:pt x="2001" y="1406"/>
                  </a:cubicBezTo>
                  <a:lnTo>
                    <a:pt x="2001" y="1001"/>
                  </a:lnTo>
                  <a:cubicBezTo>
                    <a:pt x="2001" y="453"/>
                    <a:pt x="1548" y="1"/>
                    <a:pt x="1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>
              <a:off x="4787840" y="4699989"/>
              <a:ext cx="201189" cy="136018"/>
            </a:xfrm>
            <a:custGeom>
              <a:rect b="b" l="l" r="r" t="t"/>
              <a:pathLst>
                <a:path extrusionOk="0" h="3978" w="5884">
                  <a:moveTo>
                    <a:pt x="3478" y="1"/>
                  </a:moveTo>
                  <a:cubicBezTo>
                    <a:pt x="3195" y="606"/>
                    <a:pt x="2601" y="930"/>
                    <a:pt x="2000" y="930"/>
                  </a:cubicBezTo>
                  <a:cubicBezTo>
                    <a:pt x="1537" y="930"/>
                    <a:pt x="1071" y="738"/>
                    <a:pt x="739" y="334"/>
                  </a:cubicBezTo>
                  <a:cubicBezTo>
                    <a:pt x="287" y="667"/>
                    <a:pt x="1" y="1215"/>
                    <a:pt x="25" y="1787"/>
                  </a:cubicBezTo>
                  <a:lnTo>
                    <a:pt x="25" y="3668"/>
                  </a:lnTo>
                  <a:cubicBezTo>
                    <a:pt x="1" y="3835"/>
                    <a:pt x="144" y="3978"/>
                    <a:pt x="334" y="3978"/>
                  </a:cubicBezTo>
                  <a:lnTo>
                    <a:pt x="3264" y="3978"/>
                  </a:lnTo>
                  <a:cubicBezTo>
                    <a:pt x="3430" y="3978"/>
                    <a:pt x="3573" y="3835"/>
                    <a:pt x="3573" y="3668"/>
                  </a:cubicBezTo>
                  <a:lnTo>
                    <a:pt x="3573" y="1263"/>
                  </a:lnTo>
                  <a:lnTo>
                    <a:pt x="5050" y="1263"/>
                  </a:lnTo>
                  <a:cubicBezTo>
                    <a:pt x="5883" y="1263"/>
                    <a:pt x="5883" y="1"/>
                    <a:pt x="5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0" name="Google Shape;1570;p18"/>
          <p:cNvGrpSpPr/>
          <p:nvPr/>
        </p:nvGrpSpPr>
        <p:grpSpPr>
          <a:xfrm>
            <a:off x="5570496" y="4240654"/>
            <a:ext cx="380289" cy="366680"/>
            <a:chOff x="5575259" y="4628116"/>
            <a:chExt cx="380289" cy="366680"/>
          </a:xfrm>
        </p:grpSpPr>
        <p:sp>
          <p:nvSpPr>
            <p:cNvPr id="1571" name="Google Shape;1571;p18"/>
            <p:cNvSpPr/>
            <p:nvPr/>
          </p:nvSpPr>
          <p:spPr>
            <a:xfrm>
              <a:off x="5589927" y="4869344"/>
              <a:ext cx="107501" cy="51357"/>
            </a:xfrm>
            <a:custGeom>
              <a:rect b="b" l="l" r="r" t="t"/>
              <a:pathLst>
                <a:path extrusionOk="0" h="1502" w="3144">
                  <a:moveTo>
                    <a:pt x="0" y="1"/>
                  </a:moveTo>
                  <a:cubicBezTo>
                    <a:pt x="48" y="1001"/>
                    <a:pt x="810" y="1501"/>
                    <a:pt x="1572" y="1501"/>
                  </a:cubicBezTo>
                  <a:cubicBezTo>
                    <a:pt x="2334" y="1501"/>
                    <a:pt x="3096" y="100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>
              <a:off x="5833378" y="4870165"/>
              <a:ext cx="108356" cy="53785"/>
            </a:xfrm>
            <a:custGeom>
              <a:rect b="b" l="l" r="r" t="t"/>
              <a:pathLst>
                <a:path extrusionOk="0" h="1573" w="3169">
                  <a:moveTo>
                    <a:pt x="1" y="1"/>
                  </a:moveTo>
                  <a:cubicBezTo>
                    <a:pt x="1" y="858"/>
                    <a:pt x="715" y="1573"/>
                    <a:pt x="1596" y="1573"/>
                  </a:cubicBezTo>
                  <a:cubicBezTo>
                    <a:pt x="2454" y="1573"/>
                    <a:pt x="3168" y="858"/>
                    <a:pt x="3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>
              <a:off x="5580148" y="4945046"/>
              <a:ext cx="371331" cy="49750"/>
            </a:xfrm>
            <a:custGeom>
              <a:rect b="b" l="l" r="r" t="t"/>
              <a:pathLst>
                <a:path extrusionOk="0" h="1455" w="10860">
                  <a:moveTo>
                    <a:pt x="4020" y="0"/>
                  </a:moveTo>
                  <a:cubicBezTo>
                    <a:pt x="3661" y="0"/>
                    <a:pt x="3352" y="232"/>
                    <a:pt x="3215" y="573"/>
                  </a:cubicBezTo>
                  <a:lnTo>
                    <a:pt x="3096" y="835"/>
                  </a:lnTo>
                  <a:lnTo>
                    <a:pt x="381" y="835"/>
                  </a:lnTo>
                  <a:cubicBezTo>
                    <a:pt x="0" y="859"/>
                    <a:pt x="0" y="1407"/>
                    <a:pt x="381" y="1454"/>
                  </a:cubicBezTo>
                  <a:lnTo>
                    <a:pt x="10479" y="1454"/>
                  </a:lnTo>
                  <a:cubicBezTo>
                    <a:pt x="10860" y="1407"/>
                    <a:pt x="10860" y="859"/>
                    <a:pt x="10479" y="835"/>
                  </a:cubicBezTo>
                  <a:lnTo>
                    <a:pt x="7764" y="835"/>
                  </a:lnTo>
                  <a:lnTo>
                    <a:pt x="7669" y="573"/>
                  </a:lnTo>
                  <a:cubicBezTo>
                    <a:pt x="7532" y="232"/>
                    <a:pt x="7201" y="0"/>
                    <a:pt x="6840" y="0"/>
                  </a:cubicBezTo>
                  <a:cubicBezTo>
                    <a:pt x="6823" y="0"/>
                    <a:pt x="6805" y="1"/>
                    <a:pt x="6788" y="2"/>
                  </a:cubicBezTo>
                  <a:lnTo>
                    <a:pt x="4073" y="2"/>
                  </a:lnTo>
                  <a:cubicBezTo>
                    <a:pt x="4055" y="1"/>
                    <a:pt x="4038" y="0"/>
                    <a:pt x="4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>
              <a:off x="5717773" y="4683713"/>
              <a:ext cx="83874" cy="71394"/>
            </a:xfrm>
            <a:custGeom>
              <a:rect b="b" l="l" r="r" t="t"/>
              <a:pathLst>
                <a:path extrusionOk="0" h="2088" w="2453">
                  <a:moveTo>
                    <a:pt x="1405" y="0"/>
                  </a:moveTo>
                  <a:cubicBezTo>
                    <a:pt x="453" y="0"/>
                    <a:pt x="0" y="1120"/>
                    <a:pt x="643" y="1786"/>
                  </a:cubicBezTo>
                  <a:cubicBezTo>
                    <a:pt x="858" y="1994"/>
                    <a:pt x="1123" y="2087"/>
                    <a:pt x="1384" y="2087"/>
                  </a:cubicBezTo>
                  <a:cubicBezTo>
                    <a:pt x="1929" y="2087"/>
                    <a:pt x="2453" y="1677"/>
                    <a:pt x="2453" y="1048"/>
                  </a:cubicBezTo>
                  <a:cubicBezTo>
                    <a:pt x="2429" y="453"/>
                    <a:pt x="1977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8"/>
            <p:cNvSpPr/>
            <p:nvPr/>
          </p:nvSpPr>
          <p:spPr>
            <a:xfrm>
              <a:off x="5743828" y="4628116"/>
              <a:ext cx="43185" cy="38535"/>
            </a:xfrm>
            <a:custGeom>
              <a:rect b="b" l="l" r="r" t="t"/>
              <a:pathLst>
                <a:path extrusionOk="0" h="1127" w="1263">
                  <a:moveTo>
                    <a:pt x="631" y="1"/>
                  </a:moveTo>
                  <a:cubicBezTo>
                    <a:pt x="316" y="1"/>
                    <a:pt x="0" y="209"/>
                    <a:pt x="0" y="626"/>
                  </a:cubicBezTo>
                  <a:lnTo>
                    <a:pt x="0" y="1126"/>
                  </a:lnTo>
                  <a:cubicBezTo>
                    <a:pt x="203" y="1031"/>
                    <a:pt x="417" y="983"/>
                    <a:pt x="631" y="983"/>
                  </a:cubicBezTo>
                  <a:cubicBezTo>
                    <a:pt x="846" y="983"/>
                    <a:pt x="1060" y="1031"/>
                    <a:pt x="1262" y="1126"/>
                  </a:cubicBezTo>
                  <a:lnTo>
                    <a:pt x="1262" y="626"/>
                  </a:lnTo>
                  <a:cubicBezTo>
                    <a:pt x="1262" y="209"/>
                    <a:pt x="947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8"/>
            <p:cNvSpPr/>
            <p:nvPr/>
          </p:nvSpPr>
          <p:spPr>
            <a:xfrm>
              <a:off x="5575259" y="4697561"/>
              <a:ext cx="136838" cy="150652"/>
            </a:xfrm>
            <a:custGeom>
              <a:rect b="b" l="l" r="r" t="t"/>
              <a:pathLst>
                <a:path extrusionOk="0" h="4406" w="4002">
                  <a:moveTo>
                    <a:pt x="3311" y="0"/>
                  </a:moveTo>
                  <a:cubicBezTo>
                    <a:pt x="3049" y="0"/>
                    <a:pt x="2811" y="95"/>
                    <a:pt x="2644" y="286"/>
                  </a:cubicBezTo>
                  <a:lnTo>
                    <a:pt x="2072" y="834"/>
                  </a:lnTo>
                  <a:lnTo>
                    <a:pt x="834" y="834"/>
                  </a:lnTo>
                  <a:cubicBezTo>
                    <a:pt x="1" y="834"/>
                    <a:pt x="1" y="2096"/>
                    <a:pt x="834" y="2096"/>
                  </a:cubicBezTo>
                  <a:lnTo>
                    <a:pt x="1525" y="2096"/>
                  </a:lnTo>
                  <a:lnTo>
                    <a:pt x="453" y="4406"/>
                  </a:lnTo>
                  <a:lnTo>
                    <a:pt x="1144" y="4406"/>
                  </a:lnTo>
                  <a:lnTo>
                    <a:pt x="2001" y="2524"/>
                  </a:lnTo>
                  <a:lnTo>
                    <a:pt x="2858" y="4406"/>
                  </a:lnTo>
                  <a:lnTo>
                    <a:pt x="3549" y="4406"/>
                  </a:lnTo>
                  <a:lnTo>
                    <a:pt x="2477" y="2072"/>
                  </a:lnTo>
                  <a:cubicBezTo>
                    <a:pt x="2620" y="2024"/>
                    <a:pt x="2763" y="1929"/>
                    <a:pt x="2882" y="1834"/>
                  </a:cubicBezTo>
                  <a:lnTo>
                    <a:pt x="3430" y="1262"/>
                  </a:lnTo>
                  <a:lnTo>
                    <a:pt x="4001" y="1262"/>
                  </a:lnTo>
                  <a:cubicBezTo>
                    <a:pt x="3859" y="857"/>
                    <a:pt x="3859" y="405"/>
                    <a:pt x="4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5818744" y="4697561"/>
              <a:ext cx="136804" cy="150652"/>
            </a:xfrm>
            <a:custGeom>
              <a:rect b="b" l="l" r="r" t="t"/>
              <a:pathLst>
                <a:path extrusionOk="0" h="4406" w="4001">
                  <a:moveTo>
                    <a:pt x="0" y="0"/>
                  </a:moveTo>
                  <a:cubicBezTo>
                    <a:pt x="167" y="405"/>
                    <a:pt x="167" y="857"/>
                    <a:pt x="0" y="1262"/>
                  </a:cubicBezTo>
                  <a:lnTo>
                    <a:pt x="572" y="1262"/>
                  </a:lnTo>
                  <a:lnTo>
                    <a:pt x="1119" y="1834"/>
                  </a:lnTo>
                  <a:cubicBezTo>
                    <a:pt x="1238" y="1929"/>
                    <a:pt x="1381" y="2024"/>
                    <a:pt x="1524" y="2072"/>
                  </a:cubicBezTo>
                  <a:lnTo>
                    <a:pt x="453" y="4406"/>
                  </a:lnTo>
                  <a:lnTo>
                    <a:pt x="1143" y="4406"/>
                  </a:lnTo>
                  <a:lnTo>
                    <a:pt x="2001" y="2524"/>
                  </a:lnTo>
                  <a:lnTo>
                    <a:pt x="2858" y="4406"/>
                  </a:lnTo>
                  <a:lnTo>
                    <a:pt x="3548" y="4406"/>
                  </a:lnTo>
                  <a:lnTo>
                    <a:pt x="2501" y="2096"/>
                  </a:lnTo>
                  <a:lnTo>
                    <a:pt x="3167" y="2096"/>
                  </a:lnTo>
                  <a:cubicBezTo>
                    <a:pt x="4001" y="2096"/>
                    <a:pt x="4001" y="834"/>
                    <a:pt x="3167" y="834"/>
                  </a:cubicBezTo>
                  <a:lnTo>
                    <a:pt x="1929" y="834"/>
                  </a:lnTo>
                  <a:lnTo>
                    <a:pt x="1358" y="286"/>
                  </a:lnTo>
                  <a:cubicBezTo>
                    <a:pt x="1191" y="95"/>
                    <a:pt x="953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5743828" y="4772477"/>
              <a:ext cx="43185" cy="151473"/>
            </a:xfrm>
            <a:custGeom>
              <a:rect b="b" l="l" r="r" t="t"/>
              <a:pathLst>
                <a:path extrusionOk="0" h="4430" w="1263">
                  <a:moveTo>
                    <a:pt x="0" y="0"/>
                  </a:moveTo>
                  <a:lnTo>
                    <a:pt x="0" y="4430"/>
                  </a:lnTo>
                  <a:lnTo>
                    <a:pt x="1262" y="4430"/>
                  </a:lnTo>
                  <a:lnTo>
                    <a:pt x="1262" y="0"/>
                  </a:lnTo>
                  <a:cubicBezTo>
                    <a:pt x="1060" y="83"/>
                    <a:pt x="846" y="125"/>
                    <a:pt x="631" y="125"/>
                  </a:cubicBezTo>
                  <a:cubicBezTo>
                    <a:pt x="417" y="125"/>
                    <a:pt x="203" y="8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p18"/>
          <p:cNvGrpSpPr/>
          <p:nvPr/>
        </p:nvGrpSpPr>
        <p:grpSpPr>
          <a:xfrm>
            <a:off x="6327411" y="4241064"/>
            <a:ext cx="434040" cy="366612"/>
            <a:chOff x="6317886" y="4628527"/>
            <a:chExt cx="434040" cy="366612"/>
          </a:xfrm>
        </p:grpSpPr>
        <p:sp>
          <p:nvSpPr>
            <p:cNvPr id="1580" name="Google Shape;1580;p18"/>
            <p:cNvSpPr/>
            <p:nvPr/>
          </p:nvSpPr>
          <p:spPr>
            <a:xfrm>
              <a:off x="6519827" y="4796070"/>
              <a:ext cx="102612" cy="144156"/>
            </a:xfrm>
            <a:custGeom>
              <a:rect b="b" l="l" r="r" t="t"/>
              <a:pathLst>
                <a:path extrusionOk="0" h="4216" w="3001">
                  <a:moveTo>
                    <a:pt x="1763" y="1"/>
                  </a:moveTo>
                  <a:lnTo>
                    <a:pt x="0" y="1763"/>
                  </a:lnTo>
                  <a:lnTo>
                    <a:pt x="0" y="4216"/>
                  </a:lnTo>
                  <a:cubicBezTo>
                    <a:pt x="2025" y="3978"/>
                    <a:pt x="3001" y="1620"/>
                    <a:pt x="1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6317886" y="4708127"/>
              <a:ext cx="334710" cy="287012"/>
            </a:xfrm>
            <a:custGeom>
              <a:rect b="b" l="l" r="r" t="t"/>
              <a:pathLst>
                <a:path extrusionOk="0" h="8394" w="9789">
                  <a:moveTo>
                    <a:pt x="5609" y="977"/>
                  </a:moveTo>
                  <a:cubicBezTo>
                    <a:pt x="5758" y="977"/>
                    <a:pt x="5906" y="1072"/>
                    <a:pt x="5930" y="1263"/>
                  </a:cubicBezTo>
                  <a:lnTo>
                    <a:pt x="5930" y="1906"/>
                  </a:lnTo>
                  <a:cubicBezTo>
                    <a:pt x="5954" y="2132"/>
                    <a:pt x="5781" y="2245"/>
                    <a:pt x="5609" y="2245"/>
                  </a:cubicBezTo>
                  <a:cubicBezTo>
                    <a:pt x="5436" y="2245"/>
                    <a:pt x="5263" y="2132"/>
                    <a:pt x="5287" y="1906"/>
                  </a:cubicBezTo>
                  <a:lnTo>
                    <a:pt x="5287" y="1263"/>
                  </a:lnTo>
                  <a:cubicBezTo>
                    <a:pt x="5311" y="1072"/>
                    <a:pt x="5460" y="977"/>
                    <a:pt x="5609" y="977"/>
                  </a:cubicBezTo>
                  <a:close/>
                  <a:moveTo>
                    <a:pt x="4156" y="1343"/>
                  </a:moveTo>
                  <a:cubicBezTo>
                    <a:pt x="4251" y="1343"/>
                    <a:pt x="4346" y="1389"/>
                    <a:pt x="4406" y="1501"/>
                  </a:cubicBezTo>
                  <a:lnTo>
                    <a:pt x="4739" y="2049"/>
                  </a:lnTo>
                  <a:cubicBezTo>
                    <a:pt x="4811" y="2192"/>
                    <a:pt x="4763" y="2382"/>
                    <a:pt x="4620" y="2477"/>
                  </a:cubicBezTo>
                  <a:lnTo>
                    <a:pt x="4597" y="2477"/>
                  </a:lnTo>
                  <a:cubicBezTo>
                    <a:pt x="4552" y="2507"/>
                    <a:pt x="4502" y="2521"/>
                    <a:pt x="4452" y="2521"/>
                  </a:cubicBezTo>
                  <a:cubicBezTo>
                    <a:pt x="4343" y="2521"/>
                    <a:pt x="4233" y="2456"/>
                    <a:pt x="4168" y="2358"/>
                  </a:cubicBezTo>
                  <a:lnTo>
                    <a:pt x="3882" y="1811"/>
                  </a:lnTo>
                  <a:cubicBezTo>
                    <a:pt x="3735" y="1565"/>
                    <a:pt x="3947" y="1343"/>
                    <a:pt x="4156" y="1343"/>
                  </a:cubicBezTo>
                  <a:close/>
                  <a:moveTo>
                    <a:pt x="3081" y="2421"/>
                  </a:moveTo>
                  <a:cubicBezTo>
                    <a:pt x="3134" y="2421"/>
                    <a:pt x="3188" y="2431"/>
                    <a:pt x="3239" y="2454"/>
                  </a:cubicBezTo>
                  <a:lnTo>
                    <a:pt x="3763" y="2787"/>
                  </a:lnTo>
                  <a:cubicBezTo>
                    <a:pt x="4048" y="2889"/>
                    <a:pt x="3846" y="3356"/>
                    <a:pt x="3603" y="3356"/>
                  </a:cubicBezTo>
                  <a:cubicBezTo>
                    <a:pt x="3561" y="3356"/>
                    <a:pt x="3519" y="3342"/>
                    <a:pt x="3477" y="3311"/>
                  </a:cubicBezTo>
                  <a:lnTo>
                    <a:pt x="2906" y="3001"/>
                  </a:lnTo>
                  <a:cubicBezTo>
                    <a:pt x="2739" y="2906"/>
                    <a:pt x="2691" y="2716"/>
                    <a:pt x="2787" y="2573"/>
                  </a:cubicBezTo>
                  <a:cubicBezTo>
                    <a:pt x="2852" y="2474"/>
                    <a:pt x="2964" y="2421"/>
                    <a:pt x="3081" y="2421"/>
                  </a:cubicBezTo>
                  <a:close/>
                  <a:moveTo>
                    <a:pt x="3311" y="3882"/>
                  </a:moveTo>
                  <a:cubicBezTo>
                    <a:pt x="3692" y="3930"/>
                    <a:pt x="3692" y="4478"/>
                    <a:pt x="3311" y="4502"/>
                  </a:cubicBezTo>
                  <a:lnTo>
                    <a:pt x="2668" y="4502"/>
                  </a:lnTo>
                  <a:cubicBezTo>
                    <a:pt x="2501" y="4502"/>
                    <a:pt x="2358" y="4383"/>
                    <a:pt x="2358" y="4192"/>
                  </a:cubicBezTo>
                  <a:cubicBezTo>
                    <a:pt x="2358" y="4025"/>
                    <a:pt x="2501" y="3882"/>
                    <a:pt x="2668" y="3882"/>
                  </a:cubicBezTo>
                  <a:close/>
                  <a:moveTo>
                    <a:pt x="3626" y="5025"/>
                  </a:moveTo>
                  <a:cubicBezTo>
                    <a:pt x="3913" y="5025"/>
                    <a:pt x="4092" y="5488"/>
                    <a:pt x="3739" y="5645"/>
                  </a:cubicBezTo>
                  <a:lnTo>
                    <a:pt x="3215" y="5930"/>
                  </a:lnTo>
                  <a:cubicBezTo>
                    <a:pt x="3166" y="5963"/>
                    <a:pt x="3112" y="5979"/>
                    <a:pt x="3057" y="5979"/>
                  </a:cubicBezTo>
                  <a:cubicBezTo>
                    <a:pt x="2953" y="5979"/>
                    <a:pt x="2849" y="5921"/>
                    <a:pt x="2787" y="5811"/>
                  </a:cubicBezTo>
                  <a:cubicBezTo>
                    <a:pt x="2715" y="5669"/>
                    <a:pt x="2763" y="5502"/>
                    <a:pt x="2906" y="5407"/>
                  </a:cubicBezTo>
                  <a:lnTo>
                    <a:pt x="3430" y="5097"/>
                  </a:lnTo>
                  <a:cubicBezTo>
                    <a:pt x="3497" y="5046"/>
                    <a:pt x="3564" y="5025"/>
                    <a:pt x="3626" y="5025"/>
                  </a:cubicBezTo>
                  <a:close/>
                  <a:moveTo>
                    <a:pt x="4419" y="5876"/>
                  </a:moveTo>
                  <a:cubicBezTo>
                    <a:pt x="4632" y="5876"/>
                    <a:pt x="4837" y="6101"/>
                    <a:pt x="4692" y="6359"/>
                  </a:cubicBezTo>
                  <a:lnTo>
                    <a:pt x="4716" y="6359"/>
                  </a:lnTo>
                  <a:lnTo>
                    <a:pt x="4406" y="6907"/>
                  </a:lnTo>
                  <a:cubicBezTo>
                    <a:pt x="4345" y="6999"/>
                    <a:pt x="4243" y="7052"/>
                    <a:pt x="4141" y="7052"/>
                  </a:cubicBezTo>
                  <a:cubicBezTo>
                    <a:pt x="4085" y="7052"/>
                    <a:pt x="4028" y="7036"/>
                    <a:pt x="3977" y="7002"/>
                  </a:cubicBezTo>
                  <a:cubicBezTo>
                    <a:pt x="3811" y="6931"/>
                    <a:pt x="3763" y="6740"/>
                    <a:pt x="3858" y="6573"/>
                  </a:cubicBezTo>
                  <a:lnTo>
                    <a:pt x="4144" y="6050"/>
                  </a:lnTo>
                  <a:cubicBezTo>
                    <a:pt x="4213" y="5927"/>
                    <a:pt x="4317" y="5876"/>
                    <a:pt x="4419" y="5876"/>
                  </a:cubicBezTo>
                  <a:close/>
                  <a:moveTo>
                    <a:pt x="7656" y="1790"/>
                  </a:moveTo>
                  <a:cubicBezTo>
                    <a:pt x="7737" y="1790"/>
                    <a:pt x="7820" y="1819"/>
                    <a:pt x="7883" y="1882"/>
                  </a:cubicBezTo>
                  <a:cubicBezTo>
                    <a:pt x="8502" y="2477"/>
                    <a:pt x="8836" y="3311"/>
                    <a:pt x="8836" y="4168"/>
                  </a:cubicBezTo>
                  <a:cubicBezTo>
                    <a:pt x="8836" y="5978"/>
                    <a:pt x="7359" y="7431"/>
                    <a:pt x="5549" y="7431"/>
                  </a:cubicBezTo>
                  <a:lnTo>
                    <a:pt x="5573" y="7455"/>
                  </a:lnTo>
                  <a:cubicBezTo>
                    <a:pt x="5406" y="7455"/>
                    <a:pt x="5287" y="7312"/>
                    <a:pt x="5287" y="7145"/>
                  </a:cubicBezTo>
                  <a:lnTo>
                    <a:pt x="5287" y="4168"/>
                  </a:lnTo>
                  <a:cubicBezTo>
                    <a:pt x="5287" y="4097"/>
                    <a:pt x="5311" y="4025"/>
                    <a:pt x="5359" y="3978"/>
                  </a:cubicBezTo>
                  <a:lnTo>
                    <a:pt x="7454" y="1858"/>
                  </a:lnTo>
                  <a:cubicBezTo>
                    <a:pt x="7511" y="1813"/>
                    <a:pt x="7583" y="1790"/>
                    <a:pt x="7656" y="1790"/>
                  </a:cubicBezTo>
                  <a:close/>
                  <a:moveTo>
                    <a:pt x="5597" y="1"/>
                  </a:moveTo>
                  <a:cubicBezTo>
                    <a:pt x="1858" y="1"/>
                    <a:pt x="0" y="4525"/>
                    <a:pt x="2620" y="7169"/>
                  </a:cubicBezTo>
                  <a:cubicBezTo>
                    <a:pt x="3473" y="8014"/>
                    <a:pt x="4522" y="8393"/>
                    <a:pt x="5552" y="8393"/>
                  </a:cubicBezTo>
                  <a:cubicBezTo>
                    <a:pt x="7713" y="8393"/>
                    <a:pt x="9788" y="6724"/>
                    <a:pt x="9788" y="4192"/>
                  </a:cubicBezTo>
                  <a:cubicBezTo>
                    <a:pt x="9788" y="1882"/>
                    <a:pt x="7907" y="1"/>
                    <a:pt x="5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6611018" y="4628527"/>
              <a:ext cx="140907" cy="121999"/>
            </a:xfrm>
            <a:custGeom>
              <a:rect b="b" l="l" r="r" t="t"/>
              <a:pathLst>
                <a:path extrusionOk="0" h="3568" w="4121">
                  <a:moveTo>
                    <a:pt x="1775" y="1"/>
                  </a:moveTo>
                  <a:cubicBezTo>
                    <a:pt x="1322" y="1"/>
                    <a:pt x="870" y="174"/>
                    <a:pt x="524" y="519"/>
                  </a:cubicBezTo>
                  <a:cubicBezTo>
                    <a:pt x="191" y="852"/>
                    <a:pt x="1" y="1305"/>
                    <a:pt x="1" y="1781"/>
                  </a:cubicBezTo>
                  <a:lnTo>
                    <a:pt x="215" y="1567"/>
                  </a:lnTo>
                  <a:cubicBezTo>
                    <a:pt x="358" y="1400"/>
                    <a:pt x="548" y="1305"/>
                    <a:pt x="763" y="1233"/>
                  </a:cubicBezTo>
                  <a:cubicBezTo>
                    <a:pt x="810" y="1138"/>
                    <a:pt x="882" y="1043"/>
                    <a:pt x="953" y="971"/>
                  </a:cubicBezTo>
                  <a:cubicBezTo>
                    <a:pt x="1182" y="732"/>
                    <a:pt x="1479" y="617"/>
                    <a:pt x="1777" y="617"/>
                  </a:cubicBezTo>
                  <a:cubicBezTo>
                    <a:pt x="2130" y="617"/>
                    <a:pt x="2483" y="780"/>
                    <a:pt x="2715" y="1090"/>
                  </a:cubicBezTo>
                  <a:cubicBezTo>
                    <a:pt x="3120" y="1662"/>
                    <a:pt x="2930" y="2472"/>
                    <a:pt x="2311" y="2781"/>
                  </a:cubicBezTo>
                  <a:cubicBezTo>
                    <a:pt x="2239" y="2996"/>
                    <a:pt x="2144" y="3186"/>
                    <a:pt x="1977" y="3329"/>
                  </a:cubicBezTo>
                  <a:lnTo>
                    <a:pt x="1763" y="3567"/>
                  </a:lnTo>
                  <a:cubicBezTo>
                    <a:pt x="3335" y="3543"/>
                    <a:pt x="4120" y="1662"/>
                    <a:pt x="3025" y="543"/>
                  </a:cubicBezTo>
                  <a:lnTo>
                    <a:pt x="3025" y="519"/>
                  </a:lnTo>
                  <a:cubicBezTo>
                    <a:pt x="2680" y="174"/>
                    <a:pt x="222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6487241" y="4654992"/>
              <a:ext cx="43185" cy="33645"/>
            </a:xfrm>
            <a:custGeom>
              <a:rect b="b" l="l" r="r" t="t"/>
              <a:pathLst>
                <a:path extrusionOk="0" h="984" w="1263">
                  <a:moveTo>
                    <a:pt x="632" y="1"/>
                  </a:moveTo>
                  <a:cubicBezTo>
                    <a:pt x="316" y="1"/>
                    <a:pt x="1" y="209"/>
                    <a:pt x="1" y="626"/>
                  </a:cubicBezTo>
                  <a:lnTo>
                    <a:pt x="1" y="983"/>
                  </a:lnTo>
                  <a:cubicBezTo>
                    <a:pt x="215" y="959"/>
                    <a:pt x="429" y="936"/>
                    <a:pt x="644" y="936"/>
                  </a:cubicBezTo>
                  <a:cubicBezTo>
                    <a:pt x="858" y="936"/>
                    <a:pt x="1049" y="959"/>
                    <a:pt x="1263" y="983"/>
                  </a:cubicBezTo>
                  <a:lnTo>
                    <a:pt x="1263" y="626"/>
                  </a:lnTo>
                  <a:cubicBezTo>
                    <a:pt x="1263" y="209"/>
                    <a:pt x="947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672086" y="4830262"/>
              <a:ext cx="40757" cy="43219"/>
            </a:xfrm>
            <a:custGeom>
              <a:rect b="b" l="l" r="r" t="t"/>
              <a:pathLst>
                <a:path extrusionOk="0" h="1264" w="1192">
                  <a:moveTo>
                    <a:pt x="1" y="1"/>
                  </a:moveTo>
                  <a:cubicBezTo>
                    <a:pt x="24" y="215"/>
                    <a:pt x="48" y="406"/>
                    <a:pt x="48" y="620"/>
                  </a:cubicBezTo>
                  <a:cubicBezTo>
                    <a:pt x="48" y="834"/>
                    <a:pt x="24" y="1049"/>
                    <a:pt x="1" y="1263"/>
                  </a:cubicBezTo>
                  <a:lnTo>
                    <a:pt x="358" y="1263"/>
                  </a:lnTo>
                  <a:cubicBezTo>
                    <a:pt x="1191" y="1263"/>
                    <a:pt x="1191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6609377" y="4690073"/>
              <a:ext cx="70266" cy="61239"/>
            </a:xfrm>
            <a:custGeom>
              <a:rect b="b" l="l" r="r" t="t"/>
              <a:pathLst>
                <a:path extrusionOk="0" h="1791" w="2055">
                  <a:moveTo>
                    <a:pt x="1130" y="1"/>
                  </a:moveTo>
                  <a:cubicBezTo>
                    <a:pt x="982" y="1"/>
                    <a:pt x="829" y="58"/>
                    <a:pt x="692" y="195"/>
                  </a:cubicBezTo>
                  <a:lnTo>
                    <a:pt x="1" y="910"/>
                  </a:lnTo>
                  <a:cubicBezTo>
                    <a:pt x="334" y="1172"/>
                    <a:pt x="620" y="1457"/>
                    <a:pt x="882" y="1791"/>
                  </a:cubicBezTo>
                  <a:lnTo>
                    <a:pt x="1597" y="1100"/>
                  </a:lnTo>
                  <a:cubicBezTo>
                    <a:pt x="2055" y="642"/>
                    <a:pt x="1624" y="1"/>
                    <a:pt x="1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6" name="Google Shape;1586;p18"/>
          <p:cNvGrpSpPr/>
          <p:nvPr/>
        </p:nvGrpSpPr>
        <p:grpSpPr>
          <a:xfrm>
            <a:off x="7152271" y="4241850"/>
            <a:ext cx="381930" cy="366407"/>
            <a:chOff x="7142746" y="4629313"/>
            <a:chExt cx="381930" cy="366407"/>
          </a:xfrm>
        </p:grpSpPr>
        <p:sp>
          <p:nvSpPr>
            <p:cNvPr id="1587" name="Google Shape;1587;p18"/>
            <p:cNvSpPr/>
            <p:nvPr/>
          </p:nvSpPr>
          <p:spPr>
            <a:xfrm>
              <a:off x="7206241" y="4757432"/>
              <a:ext cx="200368" cy="181118"/>
            </a:xfrm>
            <a:custGeom>
              <a:rect b="b" l="l" r="r" t="t"/>
              <a:pathLst>
                <a:path extrusionOk="0" h="5297" w="5860">
                  <a:moveTo>
                    <a:pt x="2922" y="0"/>
                  </a:moveTo>
                  <a:cubicBezTo>
                    <a:pt x="2185" y="0"/>
                    <a:pt x="1452" y="303"/>
                    <a:pt x="930" y="893"/>
                  </a:cubicBezTo>
                  <a:cubicBezTo>
                    <a:pt x="1" y="1940"/>
                    <a:pt x="49" y="3512"/>
                    <a:pt x="1049" y="4512"/>
                  </a:cubicBezTo>
                  <a:cubicBezTo>
                    <a:pt x="1558" y="5034"/>
                    <a:pt x="2236" y="5297"/>
                    <a:pt x="2916" y="5297"/>
                  </a:cubicBezTo>
                  <a:cubicBezTo>
                    <a:pt x="3541" y="5297"/>
                    <a:pt x="4167" y="5076"/>
                    <a:pt x="4669" y="4631"/>
                  </a:cubicBezTo>
                  <a:cubicBezTo>
                    <a:pt x="5716" y="3703"/>
                    <a:pt x="5859" y="2107"/>
                    <a:pt x="5002" y="1012"/>
                  </a:cubicBezTo>
                  <a:lnTo>
                    <a:pt x="5002" y="1012"/>
                  </a:lnTo>
                  <a:lnTo>
                    <a:pt x="4311" y="1702"/>
                  </a:lnTo>
                  <a:cubicBezTo>
                    <a:pt x="4502" y="1988"/>
                    <a:pt x="4597" y="2298"/>
                    <a:pt x="4597" y="2655"/>
                  </a:cubicBezTo>
                  <a:lnTo>
                    <a:pt x="4573" y="2655"/>
                  </a:lnTo>
                  <a:cubicBezTo>
                    <a:pt x="4573" y="3695"/>
                    <a:pt x="3737" y="4318"/>
                    <a:pt x="2892" y="4318"/>
                  </a:cubicBezTo>
                  <a:cubicBezTo>
                    <a:pt x="2325" y="4318"/>
                    <a:pt x="1755" y="4038"/>
                    <a:pt x="1430" y="3417"/>
                  </a:cubicBezTo>
                  <a:cubicBezTo>
                    <a:pt x="793" y="2218"/>
                    <a:pt x="1763" y="974"/>
                    <a:pt x="2901" y="974"/>
                  </a:cubicBezTo>
                  <a:cubicBezTo>
                    <a:pt x="3210" y="974"/>
                    <a:pt x="3531" y="1065"/>
                    <a:pt x="3835" y="1274"/>
                  </a:cubicBezTo>
                  <a:lnTo>
                    <a:pt x="4550" y="559"/>
                  </a:lnTo>
                  <a:cubicBezTo>
                    <a:pt x="4070" y="184"/>
                    <a:pt x="3495" y="0"/>
                    <a:pt x="2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255923" y="4812345"/>
              <a:ext cx="94508" cy="71428"/>
            </a:xfrm>
            <a:custGeom>
              <a:rect b="b" l="l" r="r" t="t"/>
              <a:pathLst>
                <a:path extrusionOk="0" h="2089" w="2764">
                  <a:moveTo>
                    <a:pt x="1453" y="1"/>
                  </a:moveTo>
                  <a:cubicBezTo>
                    <a:pt x="405" y="1"/>
                    <a:pt x="1" y="1382"/>
                    <a:pt x="906" y="1930"/>
                  </a:cubicBezTo>
                  <a:cubicBezTo>
                    <a:pt x="1087" y="2039"/>
                    <a:pt x="1273" y="2088"/>
                    <a:pt x="1452" y="2088"/>
                  </a:cubicBezTo>
                  <a:cubicBezTo>
                    <a:pt x="2169" y="2088"/>
                    <a:pt x="2763" y="1311"/>
                    <a:pt x="2382" y="549"/>
                  </a:cubicBezTo>
                  <a:lnTo>
                    <a:pt x="2382" y="549"/>
                  </a:lnTo>
                  <a:lnTo>
                    <a:pt x="1668" y="1263"/>
                  </a:lnTo>
                  <a:cubicBezTo>
                    <a:pt x="1608" y="1323"/>
                    <a:pt x="1531" y="1352"/>
                    <a:pt x="1453" y="1352"/>
                  </a:cubicBezTo>
                  <a:cubicBezTo>
                    <a:pt x="1376" y="1352"/>
                    <a:pt x="1299" y="1323"/>
                    <a:pt x="1239" y="1263"/>
                  </a:cubicBezTo>
                  <a:cubicBezTo>
                    <a:pt x="1096" y="1144"/>
                    <a:pt x="1096" y="930"/>
                    <a:pt x="1239" y="811"/>
                  </a:cubicBezTo>
                  <a:lnTo>
                    <a:pt x="1930" y="120"/>
                  </a:lnTo>
                  <a:cubicBezTo>
                    <a:pt x="1787" y="49"/>
                    <a:pt x="1620" y="1"/>
                    <a:pt x="1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7142746" y="4701322"/>
              <a:ext cx="324931" cy="294397"/>
            </a:xfrm>
            <a:custGeom>
              <a:rect b="b" l="l" r="r" t="t"/>
              <a:pathLst>
                <a:path extrusionOk="0" h="8610" w="9503">
                  <a:moveTo>
                    <a:pt x="4735" y="0"/>
                  </a:moveTo>
                  <a:cubicBezTo>
                    <a:pt x="3580" y="0"/>
                    <a:pt x="2426" y="462"/>
                    <a:pt x="1572" y="1367"/>
                  </a:cubicBezTo>
                  <a:cubicBezTo>
                    <a:pt x="0" y="3057"/>
                    <a:pt x="24" y="5701"/>
                    <a:pt x="1667" y="7344"/>
                  </a:cubicBezTo>
                  <a:cubicBezTo>
                    <a:pt x="2510" y="8187"/>
                    <a:pt x="3616" y="8610"/>
                    <a:pt x="4722" y="8610"/>
                  </a:cubicBezTo>
                  <a:cubicBezTo>
                    <a:pt x="5772" y="8610"/>
                    <a:pt x="6821" y="8229"/>
                    <a:pt x="7645" y="7463"/>
                  </a:cubicBezTo>
                  <a:cubicBezTo>
                    <a:pt x="9336" y="5891"/>
                    <a:pt x="9502" y="3248"/>
                    <a:pt x="8002" y="1510"/>
                  </a:cubicBezTo>
                  <a:lnTo>
                    <a:pt x="8002" y="1510"/>
                  </a:lnTo>
                  <a:lnTo>
                    <a:pt x="7288" y="2200"/>
                  </a:lnTo>
                  <a:cubicBezTo>
                    <a:pt x="7764" y="2795"/>
                    <a:pt x="8050" y="3534"/>
                    <a:pt x="8050" y="4296"/>
                  </a:cubicBezTo>
                  <a:cubicBezTo>
                    <a:pt x="8050" y="6347"/>
                    <a:pt x="6391" y="7561"/>
                    <a:pt x="4729" y="7561"/>
                  </a:cubicBezTo>
                  <a:cubicBezTo>
                    <a:pt x="3573" y="7561"/>
                    <a:pt x="2416" y="6975"/>
                    <a:pt x="1810" y="5677"/>
                  </a:cubicBezTo>
                  <a:cubicBezTo>
                    <a:pt x="675" y="3280"/>
                    <a:pt x="2595" y="991"/>
                    <a:pt x="4774" y="991"/>
                  </a:cubicBezTo>
                  <a:cubicBezTo>
                    <a:pt x="5473" y="991"/>
                    <a:pt x="6199" y="1227"/>
                    <a:pt x="6859" y="1771"/>
                  </a:cubicBezTo>
                  <a:lnTo>
                    <a:pt x="7550" y="1057"/>
                  </a:lnTo>
                  <a:cubicBezTo>
                    <a:pt x="6741" y="349"/>
                    <a:pt x="5738" y="0"/>
                    <a:pt x="4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7400865" y="4707306"/>
              <a:ext cx="45647" cy="45647"/>
            </a:xfrm>
            <a:custGeom>
              <a:rect b="b" l="l" r="r" t="t"/>
              <a:pathLst>
                <a:path extrusionOk="0" h="1335" w="1335">
                  <a:moveTo>
                    <a:pt x="906" y="1"/>
                  </a:moveTo>
                  <a:lnTo>
                    <a:pt x="1" y="882"/>
                  </a:lnTo>
                  <a:cubicBezTo>
                    <a:pt x="167" y="1025"/>
                    <a:pt x="310" y="1168"/>
                    <a:pt x="453" y="1335"/>
                  </a:cubicBezTo>
                  <a:lnTo>
                    <a:pt x="1334" y="430"/>
                  </a:lnTo>
                  <a:lnTo>
                    <a:pt x="1072" y="382"/>
                  </a:lnTo>
                  <a:cubicBezTo>
                    <a:pt x="1025" y="358"/>
                    <a:pt x="977" y="310"/>
                    <a:pt x="977" y="263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8"/>
            <p:cNvSpPr/>
            <p:nvPr/>
          </p:nvSpPr>
          <p:spPr>
            <a:xfrm>
              <a:off x="7479029" y="4649555"/>
              <a:ext cx="29542" cy="25234"/>
            </a:xfrm>
            <a:custGeom>
              <a:rect b="b" l="l" r="r" t="t"/>
              <a:pathLst>
                <a:path extrusionOk="0" h="738" w="864">
                  <a:moveTo>
                    <a:pt x="415" y="0"/>
                  </a:moveTo>
                  <a:cubicBezTo>
                    <a:pt x="341" y="0"/>
                    <a:pt x="263" y="28"/>
                    <a:pt x="191" y="94"/>
                  </a:cubicBezTo>
                  <a:lnTo>
                    <a:pt x="1" y="285"/>
                  </a:lnTo>
                  <a:lnTo>
                    <a:pt x="120" y="618"/>
                  </a:lnTo>
                  <a:lnTo>
                    <a:pt x="453" y="737"/>
                  </a:lnTo>
                  <a:lnTo>
                    <a:pt x="644" y="547"/>
                  </a:lnTo>
                  <a:cubicBezTo>
                    <a:pt x="864" y="309"/>
                    <a:pt x="661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8"/>
            <p:cNvSpPr/>
            <p:nvPr/>
          </p:nvSpPr>
          <p:spPr>
            <a:xfrm>
              <a:off x="7422030" y="4629313"/>
              <a:ext cx="57033" cy="78027"/>
            </a:xfrm>
            <a:custGeom>
              <a:rect b="b" l="l" r="r" t="t"/>
              <a:pathLst>
                <a:path extrusionOk="0" h="2282" w="1668">
                  <a:moveTo>
                    <a:pt x="1108" y="0"/>
                  </a:moveTo>
                  <a:cubicBezTo>
                    <a:pt x="1033" y="0"/>
                    <a:pt x="957" y="39"/>
                    <a:pt x="906" y="91"/>
                  </a:cubicBezTo>
                  <a:lnTo>
                    <a:pt x="96" y="901"/>
                  </a:lnTo>
                  <a:cubicBezTo>
                    <a:pt x="25" y="972"/>
                    <a:pt x="1" y="1091"/>
                    <a:pt x="25" y="1186"/>
                  </a:cubicBezTo>
                  <a:lnTo>
                    <a:pt x="263" y="2282"/>
                  </a:lnTo>
                  <a:lnTo>
                    <a:pt x="1668" y="877"/>
                  </a:lnTo>
                  <a:lnTo>
                    <a:pt x="1430" y="210"/>
                  </a:lnTo>
                  <a:cubicBezTo>
                    <a:pt x="1382" y="115"/>
                    <a:pt x="1287" y="43"/>
                    <a:pt x="1192" y="20"/>
                  </a:cubicBezTo>
                  <a:cubicBezTo>
                    <a:pt x="1165" y="6"/>
                    <a:pt x="1136" y="0"/>
                    <a:pt x="1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8"/>
            <p:cNvSpPr/>
            <p:nvPr/>
          </p:nvSpPr>
          <p:spPr>
            <a:xfrm>
              <a:off x="7446478" y="4674755"/>
              <a:ext cx="78198" cy="56212"/>
            </a:xfrm>
            <a:custGeom>
              <a:rect b="b" l="l" r="r" t="t"/>
              <a:pathLst>
                <a:path extrusionOk="0" h="1644" w="2287">
                  <a:moveTo>
                    <a:pt x="1405" y="0"/>
                  </a:moveTo>
                  <a:lnTo>
                    <a:pt x="0" y="1382"/>
                  </a:lnTo>
                  <a:lnTo>
                    <a:pt x="1096" y="1644"/>
                  </a:lnTo>
                  <a:lnTo>
                    <a:pt x="1167" y="1644"/>
                  </a:lnTo>
                  <a:cubicBezTo>
                    <a:pt x="1239" y="1644"/>
                    <a:pt x="1310" y="1596"/>
                    <a:pt x="1381" y="1548"/>
                  </a:cubicBezTo>
                  <a:lnTo>
                    <a:pt x="2167" y="739"/>
                  </a:lnTo>
                  <a:cubicBezTo>
                    <a:pt x="2263" y="667"/>
                    <a:pt x="2286" y="548"/>
                    <a:pt x="2263" y="453"/>
                  </a:cubicBezTo>
                  <a:lnTo>
                    <a:pt x="2263" y="453"/>
                  </a:lnTo>
                  <a:lnTo>
                    <a:pt x="2263" y="477"/>
                  </a:lnTo>
                  <a:cubicBezTo>
                    <a:pt x="2239" y="358"/>
                    <a:pt x="2167" y="262"/>
                    <a:pt x="2072" y="238"/>
                  </a:cubicBezTo>
                  <a:lnTo>
                    <a:pt x="1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4" name="Google Shape;1594;p18"/>
          <p:cNvGrpSpPr/>
          <p:nvPr/>
        </p:nvGrpSpPr>
        <p:grpSpPr>
          <a:xfrm>
            <a:off x="7970507" y="4279154"/>
            <a:ext cx="361551" cy="289918"/>
            <a:chOff x="7956219" y="4666617"/>
            <a:chExt cx="361551" cy="289918"/>
          </a:xfrm>
        </p:grpSpPr>
        <p:sp>
          <p:nvSpPr>
            <p:cNvPr id="1595" name="Google Shape;1595;p18"/>
            <p:cNvSpPr/>
            <p:nvPr/>
          </p:nvSpPr>
          <p:spPr>
            <a:xfrm>
              <a:off x="8093810" y="4681251"/>
              <a:ext cx="223961" cy="42399"/>
            </a:xfrm>
            <a:custGeom>
              <a:rect b="b" l="l" r="r" t="t"/>
              <a:pathLst>
                <a:path extrusionOk="0" h="1240" w="6550">
                  <a:moveTo>
                    <a:pt x="1" y="1"/>
                  </a:moveTo>
                  <a:lnTo>
                    <a:pt x="620" y="1239"/>
                  </a:lnTo>
                  <a:lnTo>
                    <a:pt x="6550" y="1239"/>
                  </a:lnTo>
                  <a:lnTo>
                    <a:pt x="6550" y="930"/>
                  </a:lnTo>
                  <a:cubicBezTo>
                    <a:pt x="6550" y="430"/>
                    <a:pt x="6121" y="1"/>
                    <a:pt x="5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8"/>
            <p:cNvSpPr/>
            <p:nvPr/>
          </p:nvSpPr>
          <p:spPr>
            <a:xfrm>
              <a:off x="8019715" y="4871806"/>
              <a:ext cx="92046" cy="21199"/>
            </a:xfrm>
            <a:custGeom>
              <a:rect b="b" l="l" r="r" t="t"/>
              <a:pathLst>
                <a:path extrusionOk="0" h="620" w="2692">
                  <a:moveTo>
                    <a:pt x="1" y="0"/>
                  </a:moveTo>
                  <a:lnTo>
                    <a:pt x="1" y="620"/>
                  </a:lnTo>
                  <a:lnTo>
                    <a:pt x="2692" y="620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8"/>
            <p:cNvSpPr/>
            <p:nvPr/>
          </p:nvSpPr>
          <p:spPr>
            <a:xfrm>
              <a:off x="7956219" y="4666617"/>
              <a:ext cx="361551" cy="289918"/>
            </a:xfrm>
            <a:custGeom>
              <a:rect b="b" l="l" r="r" t="t"/>
              <a:pathLst>
                <a:path extrusionOk="0" h="8479" w="10574">
                  <a:moveTo>
                    <a:pt x="3001" y="4144"/>
                  </a:moveTo>
                  <a:cubicBezTo>
                    <a:pt x="3406" y="4144"/>
                    <a:pt x="3406" y="4763"/>
                    <a:pt x="3001" y="4763"/>
                  </a:cubicBezTo>
                  <a:lnTo>
                    <a:pt x="1548" y="4763"/>
                  </a:lnTo>
                  <a:cubicBezTo>
                    <a:pt x="1143" y="4763"/>
                    <a:pt x="1143" y="4144"/>
                    <a:pt x="1548" y="4144"/>
                  </a:cubicBezTo>
                  <a:close/>
                  <a:moveTo>
                    <a:pt x="4858" y="5382"/>
                  </a:moveTo>
                  <a:cubicBezTo>
                    <a:pt x="5025" y="5382"/>
                    <a:pt x="5144" y="5525"/>
                    <a:pt x="5144" y="5692"/>
                  </a:cubicBezTo>
                  <a:lnTo>
                    <a:pt x="5168" y="6930"/>
                  </a:lnTo>
                  <a:cubicBezTo>
                    <a:pt x="5168" y="7073"/>
                    <a:pt x="5025" y="7216"/>
                    <a:pt x="4858" y="7216"/>
                  </a:cubicBezTo>
                  <a:lnTo>
                    <a:pt x="1548" y="7216"/>
                  </a:lnTo>
                  <a:cubicBezTo>
                    <a:pt x="1381" y="7216"/>
                    <a:pt x="1262" y="7073"/>
                    <a:pt x="1262" y="6930"/>
                  </a:cubicBezTo>
                  <a:lnTo>
                    <a:pt x="1262" y="5692"/>
                  </a:lnTo>
                  <a:cubicBezTo>
                    <a:pt x="1262" y="5525"/>
                    <a:pt x="1381" y="5382"/>
                    <a:pt x="1548" y="5382"/>
                  </a:cubicBezTo>
                  <a:close/>
                  <a:moveTo>
                    <a:pt x="738" y="0"/>
                  </a:moveTo>
                  <a:cubicBezTo>
                    <a:pt x="334" y="0"/>
                    <a:pt x="0" y="334"/>
                    <a:pt x="0" y="738"/>
                  </a:cubicBezTo>
                  <a:lnTo>
                    <a:pt x="0" y="7549"/>
                  </a:lnTo>
                  <a:cubicBezTo>
                    <a:pt x="0" y="8049"/>
                    <a:pt x="429" y="8478"/>
                    <a:pt x="929" y="8478"/>
                  </a:cubicBezTo>
                  <a:lnTo>
                    <a:pt x="9645" y="8478"/>
                  </a:lnTo>
                  <a:cubicBezTo>
                    <a:pt x="10145" y="8478"/>
                    <a:pt x="10574" y="8049"/>
                    <a:pt x="10574" y="7549"/>
                  </a:cubicBezTo>
                  <a:lnTo>
                    <a:pt x="10574" y="2286"/>
                  </a:lnTo>
                  <a:lnTo>
                    <a:pt x="4453" y="2286"/>
                  </a:lnTo>
                  <a:cubicBezTo>
                    <a:pt x="4334" y="2286"/>
                    <a:pt x="4215" y="2215"/>
                    <a:pt x="4168" y="2120"/>
                  </a:cubicBezTo>
                  <a:lnTo>
                    <a:pt x="3310" y="405"/>
                  </a:lnTo>
                  <a:cubicBezTo>
                    <a:pt x="3191" y="167"/>
                    <a:pt x="2929" y="0"/>
                    <a:pt x="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8" name="Google Shape;1598;p18"/>
          <p:cNvGrpSpPr/>
          <p:nvPr/>
        </p:nvGrpSpPr>
        <p:grpSpPr>
          <a:xfrm>
            <a:off x="7951300" y="222650"/>
            <a:ext cx="945400" cy="921100"/>
            <a:chOff x="7951300" y="222650"/>
            <a:chExt cx="945400" cy="921100"/>
          </a:xfrm>
        </p:grpSpPr>
        <p:sp>
          <p:nvSpPr>
            <p:cNvPr id="1599" name="Google Shape;1599;p18"/>
            <p:cNvSpPr/>
            <p:nvPr/>
          </p:nvSpPr>
          <p:spPr>
            <a:xfrm>
              <a:off x="8110400" y="357450"/>
              <a:ext cx="786300" cy="78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8"/>
            <p:cNvSpPr/>
            <p:nvPr/>
          </p:nvSpPr>
          <p:spPr>
            <a:xfrm>
              <a:off x="7951300" y="222650"/>
              <a:ext cx="194700" cy="19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1" name="Google Shape;1601;p18"/>
          <p:cNvSpPr/>
          <p:nvPr/>
        </p:nvSpPr>
        <p:spPr>
          <a:xfrm>
            <a:off x="391675" y="653250"/>
            <a:ext cx="194700" cy="19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9"/>
          <p:cNvSpPr txBox="1"/>
          <p:nvPr>
            <p:ph type="title"/>
          </p:nvPr>
        </p:nvSpPr>
        <p:spPr>
          <a:xfrm>
            <a:off x="720000" y="520950"/>
            <a:ext cx="7704000" cy="459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7" name="Google Shape;1607;p19"/>
          <p:cNvSpPr txBox="1"/>
          <p:nvPr>
            <p:ph idx="1" type="subTitle"/>
          </p:nvPr>
        </p:nvSpPr>
        <p:spPr>
          <a:xfrm>
            <a:off x="1134000" y="1167375"/>
            <a:ext cx="68760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Time is money! So if you are going to make a business presentation, try to use icons to convey your ideas in a more visual way. They are known worldwide and help reduce text</a:t>
            </a:r>
            <a:endParaRPr sz="1400"/>
          </a:p>
        </p:txBody>
      </p:sp>
      <p:grpSp>
        <p:nvGrpSpPr>
          <p:cNvPr id="1608" name="Google Shape;1608;p19"/>
          <p:cNvGrpSpPr/>
          <p:nvPr/>
        </p:nvGrpSpPr>
        <p:grpSpPr>
          <a:xfrm>
            <a:off x="809613" y="2211936"/>
            <a:ext cx="377344" cy="322968"/>
            <a:chOff x="828663" y="2312363"/>
            <a:chExt cx="377344" cy="322968"/>
          </a:xfrm>
        </p:grpSpPr>
        <p:sp>
          <p:nvSpPr>
            <p:cNvPr id="1609" name="Google Shape;1609;p19"/>
            <p:cNvSpPr/>
            <p:nvPr/>
          </p:nvSpPr>
          <p:spPr>
            <a:xfrm>
              <a:off x="946004" y="2325024"/>
              <a:ext cx="170347" cy="136504"/>
            </a:xfrm>
            <a:custGeom>
              <a:rect b="b" l="l" r="r" t="t"/>
              <a:pathLst>
                <a:path extrusionOk="0" h="3989" w="4978">
                  <a:moveTo>
                    <a:pt x="2651" y="1"/>
                  </a:moveTo>
                  <a:cubicBezTo>
                    <a:pt x="2486" y="1"/>
                    <a:pt x="2335" y="138"/>
                    <a:pt x="2335" y="321"/>
                  </a:cubicBezTo>
                  <a:lnTo>
                    <a:pt x="2335" y="1012"/>
                  </a:lnTo>
                  <a:lnTo>
                    <a:pt x="310" y="1012"/>
                  </a:lnTo>
                  <a:cubicBezTo>
                    <a:pt x="120" y="1012"/>
                    <a:pt x="1" y="1155"/>
                    <a:pt x="1" y="1321"/>
                  </a:cubicBezTo>
                  <a:lnTo>
                    <a:pt x="1" y="2679"/>
                  </a:lnTo>
                  <a:cubicBezTo>
                    <a:pt x="1" y="2846"/>
                    <a:pt x="120" y="2988"/>
                    <a:pt x="310" y="2988"/>
                  </a:cubicBezTo>
                  <a:lnTo>
                    <a:pt x="2335" y="2988"/>
                  </a:lnTo>
                  <a:lnTo>
                    <a:pt x="2335" y="3679"/>
                  </a:lnTo>
                  <a:cubicBezTo>
                    <a:pt x="2335" y="3798"/>
                    <a:pt x="2406" y="3917"/>
                    <a:pt x="2525" y="3965"/>
                  </a:cubicBezTo>
                  <a:cubicBezTo>
                    <a:pt x="2573" y="3989"/>
                    <a:pt x="2597" y="3989"/>
                    <a:pt x="2644" y="3989"/>
                  </a:cubicBezTo>
                  <a:cubicBezTo>
                    <a:pt x="2716" y="3989"/>
                    <a:pt x="2787" y="3965"/>
                    <a:pt x="2858" y="3917"/>
                  </a:cubicBezTo>
                  <a:lnTo>
                    <a:pt x="4859" y="2250"/>
                  </a:lnTo>
                  <a:cubicBezTo>
                    <a:pt x="4930" y="2179"/>
                    <a:pt x="4978" y="2083"/>
                    <a:pt x="4978" y="1988"/>
                  </a:cubicBezTo>
                  <a:cubicBezTo>
                    <a:pt x="4978" y="1917"/>
                    <a:pt x="4954" y="1822"/>
                    <a:pt x="4859" y="1750"/>
                  </a:cubicBezTo>
                  <a:lnTo>
                    <a:pt x="2858" y="83"/>
                  </a:lnTo>
                  <a:cubicBezTo>
                    <a:pt x="2794" y="26"/>
                    <a:pt x="2722" y="1"/>
                    <a:pt x="2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910963" y="2485926"/>
              <a:ext cx="170347" cy="136948"/>
            </a:xfrm>
            <a:custGeom>
              <a:rect b="b" l="l" r="r" t="t"/>
              <a:pathLst>
                <a:path extrusionOk="0" h="4002" w="4978">
                  <a:moveTo>
                    <a:pt x="2345" y="0"/>
                  </a:moveTo>
                  <a:cubicBezTo>
                    <a:pt x="2263" y="0"/>
                    <a:pt x="2182" y="26"/>
                    <a:pt x="2120" y="73"/>
                  </a:cubicBezTo>
                  <a:lnTo>
                    <a:pt x="120" y="1763"/>
                  </a:lnTo>
                  <a:cubicBezTo>
                    <a:pt x="48" y="1811"/>
                    <a:pt x="1" y="1906"/>
                    <a:pt x="1" y="2001"/>
                  </a:cubicBezTo>
                  <a:cubicBezTo>
                    <a:pt x="1" y="2097"/>
                    <a:pt x="48" y="2168"/>
                    <a:pt x="120" y="2240"/>
                  </a:cubicBezTo>
                  <a:lnTo>
                    <a:pt x="2120" y="3907"/>
                  </a:lnTo>
                  <a:cubicBezTo>
                    <a:pt x="2192" y="3954"/>
                    <a:pt x="2263" y="3978"/>
                    <a:pt x="2335" y="4002"/>
                  </a:cubicBezTo>
                  <a:cubicBezTo>
                    <a:pt x="2382" y="3978"/>
                    <a:pt x="2430" y="3978"/>
                    <a:pt x="2477" y="3954"/>
                  </a:cubicBezTo>
                  <a:cubicBezTo>
                    <a:pt x="2573" y="3907"/>
                    <a:pt x="2644" y="3788"/>
                    <a:pt x="2644" y="3668"/>
                  </a:cubicBezTo>
                  <a:lnTo>
                    <a:pt x="2644" y="2978"/>
                  </a:lnTo>
                  <a:lnTo>
                    <a:pt x="4692" y="2978"/>
                  </a:lnTo>
                  <a:cubicBezTo>
                    <a:pt x="4859" y="2954"/>
                    <a:pt x="4978" y="2811"/>
                    <a:pt x="4978" y="2644"/>
                  </a:cubicBezTo>
                  <a:lnTo>
                    <a:pt x="4978" y="1311"/>
                  </a:lnTo>
                  <a:cubicBezTo>
                    <a:pt x="4978" y="1144"/>
                    <a:pt x="4859" y="1001"/>
                    <a:pt x="4692" y="1001"/>
                  </a:cubicBezTo>
                  <a:lnTo>
                    <a:pt x="4692" y="1025"/>
                  </a:lnTo>
                  <a:lnTo>
                    <a:pt x="2644" y="1025"/>
                  </a:lnTo>
                  <a:lnTo>
                    <a:pt x="2644" y="334"/>
                  </a:lnTo>
                  <a:cubicBezTo>
                    <a:pt x="2644" y="192"/>
                    <a:pt x="2573" y="73"/>
                    <a:pt x="2477" y="25"/>
                  </a:cubicBezTo>
                  <a:cubicBezTo>
                    <a:pt x="2435" y="8"/>
                    <a:pt x="2390" y="0"/>
                    <a:pt x="2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828663" y="2312363"/>
              <a:ext cx="92942" cy="159773"/>
            </a:xfrm>
            <a:custGeom>
              <a:rect b="b" l="l" r="r" t="t"/>
              <a:pathLst>
                <a:path extrusionOk="0" h="4669" w="2716">
                  <a:moveTo>
                    <a:pt x="1715" y="1334"/>
                  </a:moveTo>
                  <a:cubicBezTo>
                    <a:pt x="1906" y="1334"/>
                    <a:pt x="2072" y="1501"/>
                    <a:pt x="2072" y="1691"/>
                  </a:cubicBezTo>
                  <a:cubicBezTo>
                    <a:pt x="2072" y="1787"/>
                    <a:pt x="2025" y="1882"/>
                    <a:pt x="1953" y="1953"/>
                  </a:cubicBezTo>
                  <a:cubicBezTo>
                    <a:pt x="1906" y="2025"/>
                    <a:pt x="1810" y="2049"/>
                    <a:pt x="1715" y="2049"/>
                  </a:cubicBezTo>
                  <a:lnTo>
                    <a:pt x="1024" y="2049"/>
                  </a:lnTo>
                  <a:lnTo>
                    <a:pt x="1024" y="1334"/>
                  </a:lnTo>
                  <a:close/>
                  <a:moveTo>
                    <a:pt x="1741" y="2691"/>
                  </a:moveTo>
                  <a:cubicBezTo>
                    <a:pt x="2034" y="2691"/>
                    <a:pt x="2185" y="3079"/>
                    <a:pt x="1953" y="3287"/>
                  </a:cubicBezTo>
                  <a:cubicBezTo>
                    <a:pt x="1906" y="3358"/>
                    <a:pt x="1810" y="3406"/>
                    <a:pt x="1715" y="3406"/>
                  </a:cubicBezTo>
                  <a:lnTo>
                    <a:pt x="1024" y="3406"/>
                  </a:lnTo>
                  <a:lnTo>
                    <a:pt x="1024" y="2692"/>
                  </a:lnTo>
                  <a:lnTo>
                    <a:pt x="1715" y="2692"/>
                  </a:lnTo>
                  <a:cubicBezTo>
                    <a:pt x="1724" y="2691"/>
                    <a:pt x="1733" y="2691"/>
                    <a:pt x="1741" y="2691"/>
                  </a:cubicBezTo>
                  <a:close/>
                  <a:moveTo>
                    <a:pt x="1382" y="1"/>
                  </a:moveTo>
                  <a:cubicBezTo>
                    <a:pt x="1215" y="1"/>
                    <a:pt x="1048" y="120"/>
                    <a:pt x="1072" y="358"/>
                  </a:cubicBezTo>
                  <a:lnTo>
                    <a:pt x="1072" y="715"/>
                  </a:lnTo>
                  <a:lnTo>
                    <a:pt x="382" y="715"/>
                  </a:lnTo>
                  <a:cubicBezTo>
                    <a:pt x="0" y="739"/>
                    <a:pt x="0" y="1310"/>
                    <a:pt x="382" y="1334"/>
                  </a:cubicBezTo>
                  <a:lnTo>
                    <a:pt x="405" y="1334"/>
                  </a:lnTo>
                  <a:lnTo>
                    <a:pt x="405" y="3406"/>
                  </a:lnTo>
                  <a:lnTo>
                    <a:pt x="382" y="3406"/>
                  </a:lnTo>
                  <a:cubicBezTo>
                    <a:pt x="0" y="3430"/>
                    <a:pt x="0" y="4001"/>
                    <a:pt x="382" y="4025"/>
                  </a:cubicBezTo>
                  <a:lnTo>
                    <a:pt x="1072" y="4025"/>
                  </a:lnTo>
                  <a:lnTo>
                    <a:pt x="1072" y="4382"/>
                  </a:lnTo>
                  <a:cubicBezTo>
                    <a:pt x="1084" y="4573"/>
                    <a:pt x="1233" y="4668"/>
                    <a:pt x="1382" y="4668"/>
                  </a:cubicBezTo>
                  <a:cubicBezTo>
                    <a:pt x="1531" y="4668"/>
                    <a:pt x="1679" y="4573"/>
                    <a:pt x="1691" y="4382"/>
                  </a:cubicBezTo>
                  <a:lnTo>
                    <a:pt x="1691" y="4025"/>
                  </a:lnTo>
                  <a:lnTo>
                    <a:pt x="1715" y="4025"/>
                  </a:lnTo>
                  <a:cubicBezTo>
                    <a:pt x="1977" y="4025"/>
                    <a:pt x="2239" y="3930"/>
                    <a:pt x="2406" y="3739"/>
                  </a:cubicBezTo>
                  <a:cubicBezTo>
                    <a:pt x="2596" y="3549"/>
                    <a:pt x="2715" y="3287"/>
                    <a:pt x="2715" y="3025"/>
                  </a:cubicBezTo>
                  <a:lnTo>
                    <a:pt x="2715" y="3025"/>
                  </a:lnTo>
                  <a:lnTo>
                    <a:pt x="2692" y="3049"/>
                  </a:lnTo>
                  <a:cubicBezTo>
                    <a:pt x="2692" y="2787"/>
                    <a:pt x="2596" y="2549"/>
                    <a:pt x="2430" y="2382"/>
                  </a:cubicBezTo>
                  <a:cubicBezTo>
                    <a:pt x="2596" y="2192"/>
                    <a:pt x="2692" y="1953"/>
                    <a:pt x="2692" y="1691"/>
                  </a:cubicBezTo>
                  <a:cubicBezTo>
                    <a:pt x="2692" y="1144"/>
                    <a:pt x="2263" y="715"/>
                    <a:pt x="1715" y="715"/>
                  </a:cubicBezTo>
                  <a:lnTo>
                    <a:pt x="1691" y="715"/>
                  </a:lnTo>
                  <a:lnTo>
                    <a:pt x="1691" y="358"/>
                  </a:lnTo>
                  <a:cubicBezTo>
                    <a:pt x="1715" y="120"/>
                    <a:pt x="1548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1099481" y="2473710"/>
              <a:ext cx="106527" cy="161621"/>
            </a:xfrm>
            <a:custGeom>
              <a:rect b="b" l="l" r="r" t="t"/>
              <a:pathLst>
                <a:path extrusionOk="0" h="4723" w="3113">
                  <a:moveTo>
                    <a:pt x="1529" y="1"/>
                  </a:moveTo>
                  <a:cubicBezTo>
                    <a:pt x="1356" y="1"/>
                    <a:pt x="1184" y="120"/>
                    <a:pt x="1207" y="358"/>
                  </a:cubicBezTo>
                  <a:lnTo>
                    <a:pt x="1207" y="715"/>
                  </a:lnTo>
                  <a:cubicBezTo>
                    <a:pt x="1" y="881"/>
                    <a:pt x="134" y="2668"/>
                    <a:pt x="1350" y="2668"/>
                  </a:cubicBezTo>
                  <a:cubicBezTo>
                    <a:pt x="1358" y="2668"/>
                    <a:pt x="1366" y="2668"/>
                    <a:pt x="1374" y="2668"/>
                  </a:cubicBezTo>
                  <a:lnTo>
                    <a:pt x="1874" y="2668"/>
                  </a:lnTo>
                  <a:cubicBezTo>
                    <a:pt x="2065" y="2668"/>
                    <a:pt x="2231" y="2835"/>
                    <a:pt x="2231" y="3025"/>
                  </a:cubicBezTo>
                  <a:cubicBezTo>
                    <a:pt x="2231" y="3121"/>
                    <a:pt x="2184" y="3216"/>
                    <a:pt x="2112" y="3287"/>
                  </a:cubicBezTo>
                  <a:cubicBezTo>
                    <a:pt x="2065" y="3359"/>
                    <a:pt x="1969" y="3382"/>
                    <a:pt x="1874" y="3406"/>
                  </a:cubicBezTo>
                  <a:lnTo>
                    <a:pt x="1493" y="3406"/>
                  </a:lnTo>
                  <a:cubicBezTo>
                    <a:pt x="1279" y="3406"/>
                    <a:pt x="1065" y="3311"/>
                    <a:pt x="898" y="3144"/>
                  </a:cubicBezTo>
                  <a:cubicBezTo>
                    <a:pt x="838" y="3085"/>
                    <a:pt x="761" y="3055"/>
                    <a:pt x="684" y="3055"/>
                  </a:cubicBezTo>
                  <a:cubicBezTo>
                    <a:pt x="606" y="3055"/>
                    <a:pt x="529" y="3085"/>
                    <a:pt x="469" y="3144"/>
                  </a:cubicBezTo>
                  <a:cubicBezTo>
                    <a:pt x="326" y="3263"/>
                    <a:pt x="326" y="3478"/>
                    <a:pt x="469" y="3597"/>
                  </a:cubicBezTo>
                  <a:cubicBezTo>
                    <a:pt x="660" y="3811"/>
                    <a:pt x="922" y="3930"/>
                    <a:pt x="1207" y="4002"/>
                  </a:cubicBezTo>
                  <a:lnTo>
                    <a:pt x="1207" y="4383"/>
                  </a:lnTo>
                  <a:cubicBezTo>
                    <a:pt x="1184" y="4609"/>
                    <a:pt x="1350" y="4722"/>
                    <a:pt x="1520" y="4722"/>
                  </a:cubicBezTo>
                  <a:cubicBezTo>
                    <a:pt x="1690" y="4722"/>
                    <a:pt x="1862" y="4609"/>
                    <a:pt x="1850" y="4383"/>
                  </a:cubicBezTo>
                  <a:lnTo>
                    <a:pt x="1850" y="4025"/>
                  </a:lnTo>
                  <a:lnTo>
                    <a:pt x="1874" y="4025"/>
                  </a:lnTo>
                  <a:cubicBezTo>
                    <a:pt x="3113" y="3954"/>
                    <a:pt x="3113" y="2120"/>
                    <a:pt x="1874" y="2049"/>
                  </a:cubicBezTo>
                  <a:lnTo>
                    <a:pt x="1374" y="2049"/>
                  </a:lnTo>
                  <a:cubicBezTo>
                    <a:pt x="1279" y="2049"/>
                    <a:pt x="1184" y="2001"/>
                    <a:pt x="1112" y="1954"/>
                  </a:cubicBezTo>
                  <a:cubicBezTo>
                    <a:pt x="874" y="1715"/>
                    <a:pt x="1041" y="1334"/>
                    <a:pt x="1374" y="1334"/>
                  </a:cubicBezTo>
                  <a:lnTo>
                    <a:pt x="1636" y="1334"/>
                  </a:lnTo>
                  <a:cubicBezTo>
                    <a:pt x="1803" y="1334"/>
                    <a:pt x="1969" y="1406"/>
                    <a:pt x="2112" y="1525"/>
                  </a:cubicBezTo>
                  <a:lnTo>
                    <a:pt x="2160" y="1573"/>
                  </a:lnTo>
                  <a:cubicBezTo>
                    <a:pt x="2220" y="1632"/>
                    <a:pt x="2297" y="1662"/>
                    <a:pt x="2374" y="1662"/>
                  </a:cubicBezTo>
                  <a:cubicBezTo>
                    <a:pt x="2452" y="1662"/>
                    <a:pt x="2529" y="1632"/>
                    <a:pt x="2589" y="1573"/>
                  </a:cubicBezTo>
                  <a:cubicBezTo>
                    <a:pt x="2708" y="1454"/>
                    <a:pt x="2708" y="1263"/>
                    <a:pt x="2589" y="1144"/>
                  </a:cubicBezTo>
                  <a:lnTo>
                    <a:pt x="2541" y="1072"/>
                  </a:lnTo>
                  <a:cubicBezTo>
                    <a:pt x="2351" y="882"/>
                    <a:pt x="2112" y="763"/>
                    <a:pt x="1850" y="715"/>
                  </a:cubicBezTo>
                  <a:lnTo>
                    <a:pt x="1850" y="358"/>
                  </a:lnTo>
                  <a:cubicBezTo>
                    <a:pt x="1874" y="120"/>
                    <a:pt x="1702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3" name="Google Shape;1613;p19"/>
          <p:cNvGrpSpPr/>
          <p:nvPr/>
        </p:nvGrpSpPr>
        <p:grpSpPr>
          <a:xfrm>
            <a:off x="1606631" y="2212860"/>
            <a:ext cx="363485" cy="321120"/>
            <a:chOff x="1625681" y="2313184"/>
            <a:chExt cx="363485" cy="321120"/>
          </a:xfrm>
        </p:grpSpPr>
        <p:sp>
          <p:nvSpPr>
            <p:cNvPr id="1614" name="Google Shape;1614;p19"/>
            <p:cNvSpPr/>
            <p:nvPr/>
          </p:nvSpPr>
          <p:spPr>
            <a:xfrm>
              <a:off x="1668046" y="2396304"/>
              <a:ext cx="278722" cy="238000"/>
            </a:xfrm>
            <a:custGeom>
              <a:rect b="b" l="l" r="r" t="t"/>
              <a:pathLst>
                <a:path extrusionOk="0" h="6955" w="8145">
                  <a:moveTo>
                    <a:pt x="1251" y="578"/>
                  </a:moveTo>
                  <a:cubicBezTo>
                    <a:pt x="1322" y="578"/>
                    <a:pt x="1394" y="608"/>
                    <a:pt x="1453" y="667"/>
                  </a:cubicBezTo>
                  <a:lnTo>
                    <a:pt x="2834" y="2025"/>
                  </a:lnTo>
                  <a:lnTo>
                    <a:pt x="3549" y="1310"/>
                  </a:lnTo>
                  <a:cubicBezTo>
                    <a:pt x="3608" y="1251"/>
                    <a:pt x="3686" y="1221"/>
                    <a:pt x="3763" y="1221"/>
                  </a:cubicBezTo>
                  <a:cubicBezTo>
                    <a:pt x="3840" y="1221"/>
                    <a:pt x="3918" y="1251"/>
                    <a:pt x="3977" y="1310"/>
                  </a:cubicBezTo>
                  <a:lnTo>
                    <a:pt x="5335" y="2668"/>
                  </a:lnTo>
                  <a:lnTo>
                    <a:pt x="5764" y="2239"/>
                  </a:lnTo>
                  <a:cubicBezTo>
                    <a:pt x="5823" y="2180"/>
                    <a:pt x="5900" y="2150"/>
                    <a:pt x="5975" y="2150"/>
                  </a:cubicBezTo>
                  <a:cubicBezTo>
                    <a:pt x="6049" y="2150"/>
                    <a:pt x="6121" y="2180"/>
                    <a:pt x="6168" y="2239"/>
                  </a:cubicBezTo>
                  <a:lnTo>
                    <a:pt x="7097" y="3192"/>
                  </a:lnTo>
                  <a:cubicBezTo>
                    <a:pt x="7264" y="3382"/>
                    <a:pt x="7145" y="3692"/>
                    <a:pt x="6883" y="3692"/>
                  </a:cubicBezTo>
                  <a:cubicBezTo>
                    <a:pt x="6811" y="3692"/>
                    <a:pt x="6740" y="3668"/>
                    <a:pt x="6692" y="3596"/>
                  </a:cubicBezTo>
                  <a:lnTo>
                    <a:pt x="5954" y="2858"/>
                  </a:lnTo>
                  <a:lnTo>
                    <a:pt x="5549" y="3287"/>
                  </a:lnTo>
                  <a:cubicBezTo>
                    <a:pt x="5490" y="3334"/>
                    <a:pt x="5412" y="3358"/>
                    <a:pt x="5335" y="3358"/>
                  </a:cubicBezTo>
                  <a:cubicBezTo>
                    <a:pt x="5257" y="3358"/>
                    <a:pt x="5180" y="3334"/>
                    <a:pt x="5121" y="3287"/>
                  </a:cubicBezTo>
                  <a:lnTo>
                    <a:pt x="3763" y="1906"/>
                  </a:lnTo>
                  <a:lnTo>
                    <a:pt x="3025" y="2644"/>
                  </a:lnTo>
                  <a:cubicBezTo>
                    <a:pt x="2953" y="2715"/>
                    <a:pt x="2882" y="2739"/>
                    <a:pt x="2811" y="2739"/>
                  </a:cubicBezTo>
                  <a:cubicBezTo>
                    <a:pt x="2739" y="2739"/>
                    <a:pt x="2668" y="2715"/>
                    <a:pt x="2596" y="2644"/>
                  </a:cubicBezTo>
                  <a:lnTo>
                    <a:pt x="1024" y="1072"/>
                  </a:lnTo>
                  <a:cubicBezTo>
                    <a:pt x="929" y="953"/>
                    <a:pt x="929" y="786"/>
                    <a:pt x="1024" y="667"/>
                  </a:cubicBezTo>
                  <a:lnTo>
                    <a:pt x="1048" y="667"/>
                  </a:lnTo>
                  <a:cubicBezTo>
                    <a:pt x="1108" y="608"/>
                    <a:pt x="1179" y="578"/>
                    <a:pt x="1251" y="578"/>
                  </a:cubicBezTo>
                  <a:close/>
                  <a:moveTo>
                    <a:pt x="2525" y="3501"/>
                  </a:moveTo>
                  <a:cubicBezTo>
                    <a:pt x="2906" y="3501"/>
                    <a:pt x="2906" y="4097"/>
                    <a:pt x="2525" y="4097"/>
                  </a:cubicBezTo>
                  <a:lnTo>
                    <a:pt x="1263" y="4097"/>
                  </a:lnTo>
                  <a:cubicBezTo>
                    <a:pt x="1096" y="4097"/>
                    <a:pt x="953" y="3954"/>
                    <a:pt x="953" y="3787"/>
                  </a:cubicBezTo>
                  <a:cubicBezTo>
                    <a:pt x="953" y="3620"/>
                    <a:pt x="1096" y="3501"/>
                    <a:pt x="1263" y="3501"/>
                  </a:cubicBezTo>
                  <a:close/>
                  <a:moveTo>
                    <a:pt x="4085" y="5722"/>
                  </a:moveTo>
                  <a:cubicBezTo>
                    <a:pt x="4245" y="5722"/>
                    <a:pt x="4406" y="5823"/>
                    <a:pt x="4430" y="6026"/>
                  </a:cubicBezTo>
                  <a:cubicBezTo>
                    <a:pt x="4442" y="6276"/>
                    <a:pt x="4257" y="6401"/>
                    <a:pt x="4076" y="6401"/>
                  </a:cubicBezTo>
                  <a:cubicBezTo>
                    <a:pt x="3894" y="6401"/>
                    <a:pt x="3715" y="6276"/>
                    <a:pt x="3739" y="6026"/>
                  </a:cubicBezTo>
                  <a:cubicBezTo>
                    <a:pt x="3763" y="5823"/>
                    <a:pt x="3924" y="5722"/>
                    <a:pt x="4085" y="5722"/>
                  </a:cubicBezTo>
                  <a:close/>
                  <a:moveTo>
                    <a:pt x="0" y="0"/>
                  </a:moveTo>
                  <a:lnTo>
                    <a:pt x="0" y="4454"/>
                  </a:lnTo>
                  <a:cubicBezTo>
                    <a:pt x="0" y="4620"/>
                    <a:pt x="143" y="4763"/>
                    <a:pt x="310" y="4763"/>
                  </a:cubicBezTo>
                  <a:lnTo>
                    <a:pt x="3787" y="4763"/>
                  </a:lnTo>
                  <a:lnTo>
                    <a:pt x="3787" y="5168"/>
                  </a:lnTo>
                  <a:cubicBezTo>
                    <a:pt x="2787" y="5502"/>
                    <a:pt x="3025" y="6954"/>
                    <a:pt x="4073" y="6954"/>
                  </a:cubicBezTo>
                  <a:cubicBezTo>
                    <a:pt x="5121" y="6954"/>
                    <a:pt x="5359" y="5502"/>
                    <a:pt x="4382" y="5168"/>
                  </a:cubicBezTo>
                  <a:lnTo>
                    <a:pt x="4382" y="4763"/>
                  </a:lnTo>
                  <a:lnTo>
                    <a:pt x="7859" y="4763"/>
                  </a:lnTo>
                  <a:cubicBezTo>
                    <a:pt x="8026" y="4763"/>
                    <a:pt x="8145" y="4620"/>
                    <a:pt x="8145" y="4454"/>
                  </a:cubicBezTo>
                  <a:lnTo>
                    <a:pt x="81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1625681" y="2313184"/>
              <a:ext cx="363485" cy="62794"/>
            </a:xfrm>
            <a:custGeom>
              <a:rect b="b" l="l" r="r" t="t"/>
              <a:pathLst>
                <a:path extrusionOk="0" h="1835" w="10622">
                  <a:moveTo>
                    <a:pt x="1215" y="0"/>
                  </a:moveTo>
                  <a:cubicBezTo>
                    <a:pt x="0" y="0"/>
                    <a:pt x="0" y="1834"/>
                    <a:pt x="1215" y="1834"/>
                  </a:cubicBezTo>
                  <a:lnTo>
                    <a:pt x="9407" y="1834"/>
                  </a:lnTo>
                  <a:cubicBezTo>
                    <a:pt x="10621" y="1834"/>
                    <a:pt x="10621" y="0"/>
                    <a:pt x="9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6" name="Google Shape;1616;p19"/>
          <p:cNvGrpSpPr/>
          <p:nvPr/>
        </p:nvGrpSpPr>
        <p:grpSpPr>
          <a:xfrm>
            <a:off x="2419117" y="2189641"/>
            <a:ext cx="325193" cy="367557"/>
            <a:chOff x="2438167" y="2290359"/>
            <a:chExt cx="325193" cy="367557"/>
          </a:xfrm>
        </p:grpSpPr>
        <p:sp>
          <p:nvSpPr>
            <p:cNvPr id="1617" name="Google Shape;1617;p19"/>
            <p:cNvSpPr/>
            <p:nvPr/>
          </p:nvSpPr>
          <p:spPr>
            <a:xfrm>
              <a:off x="2438167" y="2290359"/>
              <a:ext cx="65223" cy="127983"/>
            </a:xfrm>
            <a:custGeom>
              <a:rect b="b" l="l" r="r" t="t"/>
              <a:pathLst>
                <a:path extrusionOk="0" h="3740" w="1906">
                  <a:moveTo>
                    <a:pt x="333" y="1"/>
                  </a:moveTo>
                  <a:cubicBezTo>
                    <a:pt x="143" y="1"/>
                    <a:pt x="0" y="144"/>
                    <a:pt x="24" y="310"/>
                  </a:cubicBezTo>
                  <a:lnTo>
                    <a:pt x="24" y="2787"/>
                  </a:lnTo>
                  <a:cubicBezTo>
                    <a:pt x="24" y="3311"/>
                    <a:pt x="453" y="3739"/>
                    <a:pt x="976" y="3739"/>
                  </a:cubicBezTo>
                  <a:cubicBezTo>
                    <a:pt x="1500" y="3739"/>
                    <a:pt x="1905" y="3311"/>
                    <a:pt x="1905" y="278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2525359" y="2290359"/>
              <a:ext cx="65223" cy="127983"/>
            </a:xfrm>
            <a:custGeom>
              <a:rect b="b" l="l" r="r" t="t"/>
              <a:pathLst>
                <a:path extrusionOk="0" h="3740" w="1906">
                  <a:moveTo>
                    <a:pt x="0" y="1"/>
                  </a:moveTo>
                  <a:lnTo>
                    <a:pt x="0" y="2787"/>
                  </a:lnTo>
                  <a:cubicBezTo>
                    <a:pt x="0" y="3311"/>
                    <a:pt x="429" y="3739"/>
                    <a:pt x="953" y="3739"/>
                  </a:cubicBezTo>
                  <a:cubicBezTo>
                    <a:pt x="1477" y="3739"/>
                    <a:pt x="1905" y="3311"/>
                    <a:pt x="1905" y="278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2611731" y="2290359"/>
              <a:ext cx="65223" cy="127983"/>
            </a:xfrm>
            <a:custGeom>
              <a:rect b="b" l="l" r="r" t="t"/>
              <a:pathLst>
                <a:path extrusionOk="0" h="3740" w="1906">
                  <a:moveTo>
                    <a:pt x="1" y="1"/>
                  </a:moveTo>
                  <a:lnTo>
                    <a:pt x="1" y="2787"/>
                  </a:lnTo>
                  <a:cubicBezTo>
                    <a:pt x="1" y="3311"/>
                    <a:pt x="429" y="3739"/>
                    <a:pt x="953" y="3739"/>
                  </a:cubicBezTo>
                  <a:cubicBezTo>
                    <a:pt x="1477" y="3739"/>
                    <a:pt x="1906" y="3311"/>
                    <a:pt x="1906" y="2787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2698102" y="2290359"/>
              <a:ext cx="65258" cy="127777"/>
            </a:xfrm>
            <a:custGeom>
              <a:rect b="b" l="l" r="r" t="t"/>
              <a:pathLst>
                <a:path extrusionOk="0" h="3734" w="1907">
                  <a:moveTo>
                    <a:pt x="1" y="1"/>
                  </a:moveTo>
                  <a:lnTo>
                    <a:pt x="1" y="2787"/>
                  </a:lnTo>
                  <a:cubicBezTo>
                    <a:pt x="1" y="3418"/>
                    <a:pt x="477" y="3734"/>
                    <a:pt x="953" y="3734"/>
                  </a:cubicBezTo>
                  <a:cubicBezTo>
                    <a:pt x="1430" y="3734"/>
                    <a:pt x="1906" y="3418"/>
                    <a:pt x="1906" y="2787"/>
                  </a:cubicBezTo>
                  <a:lnTo>
                    <a:pt x="1906" y="310"/>
                  </a:lnTo>
                  <a:cubicBezTo>
                    <a:pt x="1906" y="144"/>
                    <a:pt x="1763" y="1"/>
                    <a:pt x="1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2588906" y="2553579"/>
              <a:ext cx="35897" cy="24502"/>
            </a:xfrm>
            <a:custGeom>
              <a:rect b="b" l="l" r="r" t="t"/>
              <a:pathLst>
                <a:path extrusionOk="0" h="716" w="1049">
                  <a:moveTo>
                    <a:pt x="1" y="1"/>
                  </a:moveTo>
                  <a:lnTo>
                    <a:pt x="1" y="715"/>
                  </a:lnTo>
                  <a:lnTo>
                    <a:pt x="691" y="715"/>
                  </a:lnTo>
                  <a:cubicBezTo>
                    <a:pt x="882" y="715"/>
                    <a:pt x="1049" y="548"/>
                    <a:pt x="1049" y="358"/>
                  </a:cubicBezTo>
                  <a:cubicBezTo>
                    <a:pt x="1049" y="263"/>
                    <a:pt x="1001" y="167"/>
                    <a:pt x="953" y="96"/>
                  </a:cubicBezTo>
                  <a:cubicBezTo>
                    <a:pt x="882" y="48"/>
                    <a:pt x="787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2588906" y="2507143"/>
              <a:ext cx="35897" cy="25289"/>
            </a:xfrm>
            <a:custGeom>
              <a:rect b="b" l="l" r="r" t="t"/>
              <a:pathLst>
                <a:path extrusionOk="0" h="739" w="1049">
                  <a:moveTo>
                    <a:pt x="1" y="0"/>
                  </a:moveTo>
                  <a:lnTo>
                    <a:pt x="1" y="738"/>
                  </a:lnTo>
                  <a:lnTo>
                    <a:pt x="691" y="738"/>
                  </a:lnTo>
                  <a:cubicBezTo>
                    <a:pt x="882" y="738"/>
                    <a:pt x="1049" y="572"/>
                    <a:pt x="1049" y="381"/>
                  </a:cubicBezTo>
                  <a:cubicBezTo>
                    <a:pt x="1049" y="286"/>
                    <a:pt x="1001" y="191"/>
                    <a:pt x="953" y="119"/>
                  </a:cubicBezTo>
                  <a:cubicBezTo>
                    <a:pt x="882" y="48"/>
                    <a:pt x="787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2438954" y="2418308"/>
              <a:ext cx="324406" cy="239608"/>
            </a:xfrm>
            <a:custGeom>
              <a:rect b="b" l="l" r="r" t="t"/>
              <a:pathLst>
                <a:path extrusionOk="0" h="7002" w="9480">
                  <a:moveTo>
                    <a:pt x="4740" y="1316"/>
                  </a:moveTo>
                  <a:cubicBezTo>
                    <a:pt x="4895" y="1316"/>
                    <a:pt x="5050" y="1417"/>
                    <a:pt x="5050" y="1620"/>
                  </a:cubicBezTo>
                  <a:lnTo>
                    <a:pt x="5050" y="1977"/>
                  </a:lnTo>
                  <a:lnTo>
                    <a:pt x="5073" y="1977"/>
                  </a:lnTo>
                  <a:cubicBezTo>
                    <a:pt x="5931" y="1977"/>
                    <a:pt x="6383" y="3001"/>
                    <a:pt x="5788" y="3644"/>
                  </a:cubicBezTo>
                  <a:cubicBezTo>
                    <a:pt x="5955" y="3811"/>
                    <a:pt x="6050" y="4049"/>
                    <a:pt x="6050" y="4311"/>
                  </a:cubicBezTo>
                  <a:cubicBezTo>
                    <a:pt x="6050" y="4835"/>
                    <a:pt x="5621" y="5287"/>
                    <a:pt x="5073" y="5287"/>
                  </a:cubicBezTo>
                  <a:lnTo>
                    <a:pt x="5050" y="5287"/>
                  </a:lnTo>
                  <a:lnTo>
                    <a:pt x="5050" y="5644"/>
                  </a:lnTo>
                  <a:cubicBezTo>
                    <a:pt x="5050" y="5847"/>
                    <a:pt x="4895" y="5948"/>
                    <a:pt x="4740" y="5948"/>
                  </a:cubicBezTo>
                  <a:cubicBezTo>
                    <a:pt x="4585" y="5948"/>
                    <a:pt x="4430" y="5847"/>
                    <a:pt x="4430" y="5644"/>
                  </a:cubicBezTo>
                  <a:lnTo>
                    <a:pt x="4430" y="5287"/>
                  </a:lnTo>
                  <a:lnTo>
                    <a:pt x="3740" y="5287"/>
                  </a:lnTo>
                  <a:cubicBezTo>
                    <a:pt x="3359" y="5240"/>
                    <a:pt x="3359" y="4692"/>
                    <a:pt x="3740" y="4668"/>
                  </a:cubicBezTo>
                  <a:lnTo>
                    <a:pt x="3764" y="4668"/>
                  </a:lnTo>
                  <a:lnTo>
                    <a:pt x="3764" y="2596"/>
                  </a:lnTo>
                  <a:lnTo>
                    <a:pt x="3740" y="2596"/>
                  </a:lnTo>
                  <a:cubicBezTo>
                    <a:pt x="3359" y="2549"/>
                    <a:pt x="3359" y="2001"/>
                    <a:pt x="3740" y="1953"/>
                  </a:cubicBezTo>
                  <a:lnTo>
                    <a:pt x="4430" y="1953"/>
                  </a:lnTo>
                  <a:lnTo>
                    <a:pt x="4430" y="1620"/>
                  </a:lnTo>
                  <a:cubicBezTo>
                    <a:pt x="4430" y="1417"/>
                    <a:pt x="4585" y="1316"/>
                    <a:pt x="4740" y="1316"/>
                  </a:cubicBezTo>
                  <a:close/>
                  <a:moveTo>
                    <a:pt x="2216" y="0"/>
                  </a:moveTo>
                  <a:cubicBezTo>
                    <a:pt x="1905" y="410"/>
                    <a:pt x="1428" y="626"/>
                    <a:pt x="947" y="626"/>
                  </a:cubicBezTo>
                  <a:cubicBezTo>
                    <a:pt x="615" y="626"/>
                    <a:pt x="282" y="524"/>
                    <a:pt x="1" y="310"/>
                  </a:cubicBezTo>
                  <a:lnTo>
                    <a:pt x="1" y="6692"/>
                  </a:lnTo>
                  <a:cubicBezTo>
                    <a:pt x="1" y="6859"/>
                    <a:pt x="144" y="7002"/>
                    <a:pt x="310" y="7002"/>
                  </a:cubicBezTo>
                  <a:lnTo>
                    <a:pt x="9146" y="7002"/>
                  </a:lnTo>
                  <a:cubicBezTo>
                    <a:pt x="9336" y="7002"/>
                    <a:pt x="9479" y="6859"/>
                    <a:pt x="9455" y="6692"/>
                  </a:cubicBezTo>
                  <a:lnTo>
                    <a:pt x="9455" y="310"/>
                  </a:lnTo>
                  <a:cubicBezTo>
                    <a:pt x="9193" y="524"/>
                    <a:pt x="8860" y="643"/>
                    <a:pt x="8526" y="643"/>
                  </a:cubicBezTo>
                  <a:cubicBezTo>
                    <a:pt x="8026" y="643"/>
                    <a:pt x="7550" y="405"/>
                    <a:pt x="7264" y="0"/>
                  </a:cubicBezTo>
                  <a:cubicBezTo>
                    <a:pt x="6943" y="417"/>
                    <a:pt x="6467" y="626"/>
                    <a:pt x="5993" y="626"/>
                  </a:cubicBezTo>
                  <a:cubicBezTo>
                    <a:pt x="5520" y="626"/>
                    <a:pt x="5050" y="417"/>
                    <a:pt x="4740" y="0"/>
                  </a:cubicBezTo>
                  <a:cubicBezTo>
                    <a:pt x="4418" y="417"/>
                    <a:pt x="3942" y="626"/>
                    <a:pt x="3469" y="626"/>
                  </a:cubicBezTo>
                  <a:cubicBezTo>
                    <a:pt x="2996" y="626"/>
                    <a:pt x="2525" y="417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19"/>
          <p:cNvGrpSpPr/>
          <p:nvPr/>
        </p:nvGrpSpPr>
        <p:grpSpPr>
          <a:xfrm>
            <a:off x="3211767" y="2187605"/>
            <a:ext cx="334158" cy="371629"/>
            <a:chOff x="3221292" y="2287108"/>
            <a:chExt cx="334158" cy="371629"/>
          </a:xfrm>
        </p:grpSpPr>
        <p:sp>
          <p:nvSpPr>
            <p:cNvPr id="1625" name="Google Shape;1625;p19"/>
            <p:cNvSpPr/>
            <p:nvPr/>
          </p:nvSpPr>
          <p:spPr>
            <a:xfrm>
              <a:off x="3224577" y="2287108"/>
              <a:ext cx="330052" cy="138557"/>
            </a:xfrm>
            <a:custGeom>
              <a:rect b="b" l="l" r="r" t="t"/>
              <a:pathLst>
                <a:path extrusionOk="0" h="4049" w="9645">
                  <a:moveTo>
                    <a:pt x="4778" y="0"/>
                  </a:moveTo>
                  <a:cubicBezTo>
                    <a:pt x="4709" y="0"/>
                    <a:pt x="4644" y="24"/>
                    <a:pt x="4596" y="72"/>
                  </a:cubicBezTo>
                  <a:lnTo>
                    <a:pt x="167" y="3477"/>
                  </a:lnTo>
                  <a:cubicBezTo>
                    <a:pt x="48" y="3549"/>
                    <a:pt x="0" y="3692"/>
                    <a:pt x="48" y="3834"/>
                  </a:cubicBezTo>
                  <a:cubicBezTo>
                    <a:pt x="95" y="3954"/>
                    <a:pt x="214" y="4049"/>
                    <a:pt x="357" y="4049"/>
                  </a:cubicBezTo>
                  <a:lnTo>
                    <a:pt x="9216" y="4049"/>
                  </a:lnTo>
                  <a:cubicBezTo>
                    <a:pt x="9526" y="4049"/>
                    <a:pt x="9645" y="3668"/>
                    <a:pt x="9407" y="3477"/>
                  </a:cubicBezTo>
                  <a:lnTo>
                    <a:pt x="4977" y="72"/>
                  </a:lnTo>
                  <a:cubicBezTo>
                    <a:pt x="4918" y="24"/>
                    <a:pt x="4846" y="0"/>
                    <a:pt x="4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376137" y="2564188"/>
              <a:ext cx="35897" cy="24467"/>
            </a:xfrm>
            <a:custGeom>
              <a:rect b="b" l="l" r="r" t="t"/>
              <a:pathLst>
                <a:path extrusionOk="0" h="715" w="1049">
                  <a:moveTo>
                    <a:pt x="1" y="0"/>
                  </a:moveTo>
                  <a:lnTo>
                    <a:pt x="1" y="715"/>
                  </a:lnTo>
                  <a:lnTo>
                    <a:pt x="691" y="715"/>
                  </a:lnTo>
                  <a:cubicBezTo>
                    <a:pt x="786" y="715"/>
                    <a:pt x="882" y="691"/>
                    <a:pt x="953" y="643"/>
                  </a:cubicBezTo>
                  <a:cubicBezTo>
                    <a:pt x="1001" y="572"/>
                    <a:pt x="1048" y="477"/>
                    <a:pt x="1048" y="381"/>
                  </a:cubicBezTo>
                  <a:cubicBezTo>
                    <a:pt x="1048" y="286"/>
                    <a:pt x="1001" y="191"/>
                    <a:pt x="953" y="119"/>
                  </a:cubicBezTo>
                  <a:cubicBezTo>
                    <a:pt x="882" y="48"/>
                    <a:pt x="786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3376137" y="2517717"/>
              <a:ext cx="35897" cy="24502"/>
            </a:xfrm>
            <a:custGeom>
              <a:rect b="b" l="l" r="r" t="t"/>
              <a:pathLst>
                <a:path extrusionOk="0" h="716" w="1049">
                  <a:moveTo>
                    <a:pt x="1" y="1"/>
                  </a:moveTo>
                  <a:lnTo>
                    <a:pt x="1" y="715"/>
                  </a:lnTo>
                  <a:lnTo>
                    <a:pt x="691" y="715"/>
                  </a:lnTo>
                  <a:cubicBezTo>
                    <a:pt x="906" y="715"/>
                    <a:pt x="1048" y="549"/>
                    <a:pt x="1048" y="358"/>
                  </a:cubicBezTo>
                  <a:cubicBezTo>
                    <a:pt x="1048" y="263"/>
                    <a:pt x="1025" y="168"/>
                    <a:pt x="953" y="96"/>
                  </a:cubicBezTo>
                  <a:cubicBezTo>
                    <a:pt x="882" y="25"/>
                    <a:pt x="786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3221292" y="2447634"/>
              <a:ext cx="334158" cy="211103"/>
            </a:xfrm>
            <a:custGeom>
              <a:rect b="b" l="l" r="r" t="t"/>
              <a:pathLst>
                <a:path extrusionOk="0" h="6169" w="9765">
                  <a:moveTo>
                    <a:pt x="1465" y="870"/>
                  </a:moveTo>
                  <a:cubicBezTo>
                    <a:pt x="1626" y="870"/>
                    <a:pt x="1787" y="977"/>
                    <a:pt x="1787" y="1192"/>
                  </a:cubicBezTo>
                  <a:lnTo>
                    <a:pt x="1787" y="4954"/>
                  </a:lnTo>
                  <a:cubicBezTo>
                    <a:pt x="1787" y="5157"/>
                    <a:pt x="1626" y="5258"/>
                    <a:pt x="1465" y="5258"/>
                  </a:cubicBezTo>
                  <a:cubicBezTo>
                    <a:pt x="1305" y="5258"/>
                    <a:pt x="1144" y="5157"/>
                    <a:pt x="1144" y="4954"/>
                  </a:cubicBezTo>
                  <a:lnTo>
                    <a:pt x="1144" y="1192"/>
                  </a:lnTo>
                  <a:cubicBezTo>
                    <a:pt x="1144" y="977"/>
                    <a:pt x="1305" y="870"/>
                    <a:pt x="1465" y="870"/>
                  </a:cubicBezTo>
                  <a:close/>
                  <a:moveTo>
                    <a:pt x="2835" y="870"/>
                  </a:moveTo>
                  <a:cubicBezTo>
                    <a:pt x="2990" y="870"/>
                    <a:pt x="3144" y="977"/>
                    <a:pt x="3144" y="1192"/>
                  </a:cubicBezTo>
                  <a:lnTo>
                    <a:pt x="3144" y="4954"/>
                  </a:lnTo>
                  <a:cubicBezTo>
                    <a:pt x="3144" y="5157"/>
                    <a:pt x="2990" y="5258"/>
                    <a:pt x="2835" y="5258"/>
                  </a:cubicBezTo>
                  <a:cubicBezTo>
                    <a:pt x="2680" y="5258"/>
                    <a:pt x="2525" y="5157"/>
                    <a:pt x="2525" y="4954"/>
                  </a:cubicBezTo>
                  <a:lnTo>
                    <a:pt x="2525" y="1192"/>
                  </a:lnTo>
                  <a:cubicBezTo>
                    <a:pt x="2525" y="977"/>
                    <a:pt x="2680" y="870"/>
                    <a:pt x="2835" y="870"/>
                  </a:cubicBezTo>
                  <a:close/>
                  <a:moveTo>
                    <a:pt x="6931" y="870"/>
                  </a:moveTo>
                  <a:cubicBezTo>
                    <a:pt x="7086" y="870"/>
                    <a:pt x="7240" y="977"/>
                    <a:pt x="7240" y="1192"/>
                  </a:cubicBezTo>
                  <a:lnTo>
                    <a:pt x="7240" y="4954"/>
                  </a:lnTo>
                  <a:cubicBezTo>
                    <a:pt x="7240" y="5157"/>
                    <a:pt x="7086" y="5258"/>
                    <a:pt x="6931" y="5258"/>
                  </a:cubicBezTo>
                  <a:cubicBezTo>
                    <a:pt x="6776" y="5258"/>
                    <a:pt x="6621" y="5157"/>
                    <a:pt x="6621" y="4954"/>
                  </a:cubicBezTo>
                  <a:lnTo>
                    <a:pt x="6621" y="1192"/>
                  </a:lnTo>
                  <a:cubicBezTo>
                    <a:pt x="6621" y="977"/>
                    <a:pt x="6776" y="870"/>
                    <a:pt x="6931" y="870"/>
                  </a:cubicBezTo>
                  <a:close/>
                  <a:moveTo>
                    <a:pt x="8297" y="870"/>
                  </a:moveTo>
                  <a:cubicBezTo>
                    <a:pt x="8455" y="870"/>
                    <a:pt x="8610" y="977"/>
                    <a:pt x="8598" y="1192"/>
                  </a:cubicBezTo>
                  <a:lnTo>
                    <a:pt x="8598" y="4954"/>
                  </a:lnTo>
                  <a:cubicBezTo>
                    <a:pt x="8610" y="5157"/>
                    <a:pt x="8455" y="5258"/>
                    <a:pt x="8297" y="5258"/>
                  </a:cubicBezTo>
                  <a:cubicBezTo>
                    <a:pt x="8139" y="5258"/>
                    <a:pt x="7979" y="5157"/>
                    <a:pt x="7979" y="4954"/>
                  </a:cubicBezTo>
                  <a:lnTo>
                    <a:pt x="7979" y="1192"/>
                  </a:lnTo>
                  <a:cubicBezTo>
                    <a:pt x="7979" y="977"/>
                    <a:pt x="8139" y="870"/>
                    <a:pt x="8297" y="870"/>
                  </a:cubicBezTo>
                  <a:close/>
                  <a:moveTo>
                    <a:pt x="4895" y="894"/>
                  </a:moveTo>
                  <a:cubicBezTo>
                    <a:pt x="5055" y="894"/>
                    <a:pt x="5216" y="1001"/>
                    <a:pt x="5216" y="1215"/>
                  </a:cubicBezTo>
                  <a:lnTo>
                    <a:pt x="5216" y="1406"/>
                  </a:lnTo>
                  <a:lnTo>
                    <a:pt x="5240" y="1406"/>
                  </a:lnTo>
                  <a:cubicBezTo>
                    <a:pt x="6097" y="1406"/>
                    <a:pt x="6550" y="2454"/>
                    <a:pt x="5954" y="3073"/>
                  </a:cubicBezTo>
                  <a:cubicBezTo>
                    <a:pt x="6145" y="3263"/>
                    <a:pt x="6240" y="3502"/>
                    <a:pt x="6240" y="3763"/>
                  </a:cubicBezTo>
                  <a:lnTo>
                    <a:pt x="6216" y="3763"/>
                  </a:lnTo>
                  <a:cubicBezTo>
                    <a:pt x="6216" y="4311"/>
                    <a:pt x="5764" y="4764"/>
                    <a:pt x="5216" y="4764"/>
                  </a:cubicBezTo>
                  <a:lnTo>
                    <a:pt x="5192" y="4764"/>
                  </a:lnTo>
                  <a:lnTo>
                    <a:pt x="5192" y="4954"/>
                  </a:lnTo>
                  <a:cubicBezTo>
                    <a:pt x="5192" y="5169"/>
                    <a:pt x="5038" y="5276"/>
                    <a:pt x="4883" y="5276"/>
                  </a:cubicBezTo>
                  <a:cubicBezTo>
                    <a:pt x="4728" y="5276"/>
                    <a:pt x="4573" y="5169"/>
                    <a:pt x="4573" y="4954"/>
                  </a:cubicBezTo>
                  <a:lnTo>
                    <a:pt x="4573" y="4764"/>
                  </a:lnTo>
                  <a:lnTo>
                    <a:pt x="3859" y="4764"/>
                  </a:lnTo>
                  <a:cubicBezTo>
                    <a:pt x="3844" y="4765"/>
                    <a:pt x="3829" y="4766"/>
                    <a:pt x="3815" y="4766"/>
                  </a:cubicBezTo>
                  <a:cubicBezTo>
                    <a:pt x="3397" y="4766"/>
                    <a:pt x="3397" y="4118"/>
                    <a:pt x="3815" y="4118"/>
                  </a:cubicBezTo>
                  <a:cubicBezTo>
                    <a:pt x="3829" y="4118"/>
                    <a:pt x="3844" y="4119"/>
                    <a:pt x="3859" y="4121"/>
                  </a:cubicBezTo>
                  <a:lnTo>
                    <a:pt x="3883" y="4121"/>
                  </a:lnTo>
                  <a:lnTo>
                    <a:pt x="3883" y="2049"/>
                  </a:lnTo>
                  <a:lnTo>
                    <a:pt x="3859" y="2049"/>
                  </a:lnTo>
                  <a:cubicBezTo>
                    <a:pt x="3430" y="2025"/>
                    <a:pt x="3430" y="1406"/>
                    <a:pt x="3859" y="1406"/>
                  </a:cubicBezTo>
                  <a:lnTo>
                    <a:pt x="4573" y="1406"/>
                  </a:lnTo>
                  <a:lnTo>
                    <a:pt x="4573" y="1215"/>
                  </a:lnTo>
                  <a:cubicBezTo>
                    <a:pt x="4573" y="1001"/>
                    <a:pt x="4734" y="894"/>
                    <a:pt x="4895" y="894"/>
                  </a:cubicBezTo>
                  <a:close/>
                  <a:moveTo>
                    <a:pt x="739" y="1"/>
                  </a:moveTo>
                  <a:cubicBezTo>
                    <a:pt x="572" y="1"/>
                    <a:pt x="429" y="144"/>
                    <a:pt x="429" y="310"/>
                  </a:cubicBezTo>
                  <a:lnTo>
                    <a:pt x="429" y="5526"/>
                  </a:lnTo>
                  <a:cubicBezTo>
                    <a:pt x="1" y="5550"/>
                    <a:pt x="25" y="6169"/>
                    <a:pt x="453" y="6169"/>
                  </a:cubicBezTo>
                  <a:lnTo>
                    <a:pt x="9312" y="6169"/>
                  </a:lnTo>
                  <a:cubicBezTo>
                    <a:pt x="9741" y="6169"/>
                    <a:pt x="9765" y="5550"/>
                    <a:pt x="9336" y="5526"/>
                  </a:cubicBezTo>
                  <a:lnTo>
                    <a:pt x="9336" y="310"/>
                  </a:lnTo>
                  <a:cubicBezTo>
                    <a:pt x="9336" y="144"/>
                    <a:pt x="9193" y="1"/>
                    <a:pt x="9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9" name="Google Shape;1629;p19"/>
          <p:cNvGrpSpPr/>
          <p:nvPr/>
        </p:nvGrpSpPr>
        <p:grpSpPr>
          <a:xfrm>
            <a:off x="3986781" y="2213270"/>
            <a:ext cx="367557" cy="320299"/>
            <a:chOff x="3996306" y="2314005"/>
            <a:chExt cx="367557" cy="320299"/>
          </a:xfrm>
        </p:grpSpPr>
        <p:sp>
          <p:nvSpPr>
            <p:cNvPr id="1630" name="Google Shape;1630;p19"/>
            <p:cNvSpPr/>
            <p:nvPr/>
          </p:nvSpPr>
          <p:spPr>
            <a:xfrm>
              <a:off x="4294568" y="2370229"/>
              <a:ext cx="69296" cy="69296"/>
            </a:xfrm>
            <a:custGeom>
              <a:rect b="b" l="l" r="r" t="t"/>
              <a:pathLst>
                <a:path extrusionOk="0" h="2025" w="2025">
                  <a:moveTo>
                    <a:pt x="0" y="0"/>
                  </a:moveTo>
                  <a:lnTo>
                    <a:pt x="0" y="310"/>
                  </a:lnTo>
                  <a:cubicBezTo>
                    <a:pt x="0" y="1239"/>
                    <a:pt x="763" y="2001"/>
                    <a:pt x="1715" y="2025"/>
                  </a:cubicBezTo>
                  <a:lnTo>
                    <a:pt x="2025" y="2025"/>
                  </a:lnTo>
                  <a:lnTo>
                    <a:pt x="2025" y="977"/>
                  </a:lnTo>
                  <a:cubicBezTo>
                    <a:pt x="2025" y="715"/>
                    <a:pt x="1906" y="477"/>
                    <a:pt x="1715" y="286"/>
                  </a:cubicBezTo>
                  <a:lnTo>
                    <a:pt x="1715" y="310"/>
                  </a:lnTo>
                  <a:cubicBezTo>
                    <a:pt x="1548" y="120"/>
                    <a:pt x="1286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4221234" y="2518538"/>
              <a:ext cx="28539" cy="25083"/>
            </a:xfrm>
            <a:custGeom>
              <a:rect b="b" l="l" r="r" t="t"/>
              <a:pathLst>
                <a:path extrusionOk="0" h="733" w="834">
                  <a:moveTo>
                    <a:pt x="476" y="1"/>
                  </a:moveTo>
                  <a:cubicBezTo>
                    <a:pt x="143" y="1"/>
                    <a:pt x="0" y="405"/>
                    <a:pt x="215" y="620"/>
                  </a:cubicBezTo>
                  <a:cubicBezTo>
                    <a:pt x="293" y="698"/>
                    <a:pt x="387" y="733"/>
                    <a:pt x="477" y="733"/>
                  </a:cubicBezTo>
                  <a:cubicBezTo>
                    <a:pt x="662" y="733"/>
                    <a:pt x="834" y="589"/>
                    <a:pt x="834" y="382"/>
                  </a:cubicBezTo>
                  <a:cubicBezTo>
                    <a:pt x="834" y="167"/>
                    <a:pt x="667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3997127" y="2314005"/>
              <a:ext cx="366736" cy="319478"/>
            </a:xfrm>
            <a:custGeom>
              <a:rect b="b" l="l" r="r" t="t"/>
              <a:pathLst>
                <a:path extrusionOk="0" h="9336" w="10717">
                  <a:moveTo>
                    <a:pt x="6668" y="619"/>
                  </a:moveTo>
                  <a:cubicBezTo>
                    <a:pt x="6859" y="619"/>
                    <a:pt x="7025" y="762"/>
                    <a:pt x="7025" y="977"/>
                  </a:cubicBezTo>
                  <a:lnTo>
                    <a:pt x="7025" y="1667"/>
                  </a:lnTo>
                  <a:lnTo>
                    <a:pt x="3644" y="1667"/>
                  </a:lnTo>
                  <a:lnTo>
                    <a:pt x="3644" y="977"/>
                  </a:lnTo>
                  <a:cubicBezTo>
                    <a:pt x="3644" y="762"/>
                    <a:pt x="3787" y="619"/>
                    <a:pt x="4001" y="619"/>
                  </a:cubicBezTo>
                  <a:close/>
                  <a:moveTo>
                    <a:pt x="3662" y="3675"/>
                  </a:moveTo>
                  <a:cubicBezTo>
                    <a:pt x="3907" y="3675"/>
                    <a:pt x="4157" y="3768"/>
                    <a:pt x="4358" y="3977"/>
                  </a:cubicBezTo>
                  <a:cubicBezTo>
                    <a:pt x="4977" y="4596"/>
                    <a:pt x="4549" y="5644"/>
                    <a:pt x="3668" y="5644"/>
                  </a:cubicBezTo>
                  <a:cubicBezTo>
                    <a:pt x="3120" y="5644"/>
                    <a:pt x="2667" y="5216"/>
                    <a:pt x="2667" y="4668"/>
                  </a:cubicBezTo>
                  <a:cubicBezTo>
                    <a:pt x="2667" y="4074"/>
                    <a:pt x="3155" y="3675"/>
                    <a:pt x="3662" y="3675"/>
                  </a:cubicBezTo>
                  <a:close/>
                  <a:moveTo>
                    <a:pt x="6362" y="3690"/>
                  </a:moveTo>
                  <a:cubicBezTo>
                    <a:pt x="6418" y="3690"/>
                    <a:pt x="6475" y="3705"/>
                    <a:pt x="6525" y="3739"/>
                  </a:cubicBezTo>
                  <a:cubicBezTo>
                    <a:pt x="6668" y="3834"/>
                    <a:pt x="6716" y="4049"/>
                    <a:pt x="6621" y="4192"/>
                  </a:cubicBezTo>
                  <a:lnTo>
                    <a:pt x="4596" y="7216"/>
                  </a:lnTo>
                  <a:cubicBezTo>
                    <a:pt x="4549" y="7287"/>
                    <a:pt x="4430" y="7359"/>
                    <a:pt x="4334" y="7359"/>
                  </a:cubicBezTo>
                  <a:cubicBezTo>
                    <a:pt x="4263" y="7359"/>
                    <a:pt x="4215" y="7335"/>
                    <a:pt x="4168" y="7287"/>
                  </a:cubicBezTo>
                  <a:cubicBezTo>
                    <a:pt x="4025" y="7192"/>
                    <a:pt x="3977" y="7002"/>
                    <a:pt x="4072" y="6859"/>
                  </a:cubicBezTo>
                  <a:lnTo>
                    <a:pt x="6097" y="3834"/>
                  </a:lnTo>
                  <a:cubicBezTo>
                    <a:pt x="6158" y="3742"/>
                    <a:pt x="6259" y="3690"/>
                    <a:pt x="6362" y="3690"/>
                  </a:cubicBezTo>
                  <a:close/>
                  <a:moveTo>
                    <a:pt x="7008" y="5365"/>
                  </a:moveTo>
                  <a:cubicBezTo>
                    <a:pt x="7515" y="5365"/>
                    <a:pt x="8002" y="5765"/>
                    <a:pt x="8002" y="6359"/>
                  </a:cubicBezTo>
                  <a:cubicBezTo>
                    <a:pt x="8002" y="6906"/>
                    <a:pt x="7573" y="7335"/>
                    <a:pt x="7025" y="7359"/>
                  </a:cubicBezTo>
                  <a:cubicBezTo>
                    <a:pt x="6121" y="7359"/>
                    <a:pt x="5692" y="6287"/>
                    <a:pt x="6311" y="5668"/>
                  </a:cubicBezTo>
                  <a:cubicBezTo>
                    <a:pt x="6513" y="5459"/>
                    <a:pt x="6762" y="5365"/>
                    <a:pt x="7008" y="5365"/>
                  </a:cubicBezTo>
                  <a:close/>
                  <a:moveTo>
                    <a:pt x="4001" y="0"/>
                  </a:moveTo>
                  <a:cubicBezTo>
                    <a:pt x="3477" y="0"/>
                    <a:pt x="3025" y="429"/>
                    <a:pt x="3025" y="977"/>
                  </a:cubicBezTo>
                  <a:lnTo>
                    <a:pt x="3025" y="1667"/>
                  </a:lnTo>
                  <a:lnTo>
                    <a:pt x="2644" y="1667"/>
                  </a:lnTo>
                  <a:lnTo>
                    <a:pt x="2644" y="1977"/>
                  </a:lnTo>
                  <a:cubicBezTo>
                    <a:pt x="2644" y="3263"/>
                    <a:pt x="1596" y="4311"/>
                    <a:pt x="310" y="4311"/>
                  </a:cubicBezTo>
                  <a:lnTo>
                    <a:pt x="0" y="4311"/>
                  </a:lnTo>
                  <a:lnTo>
                    <a:pt x="0" y="6716"/>
                  </a:lnTo>
                  <a:lnTo>
                    <a:pt x="310" y="6716"/>
                  </a:lnTo>
                  <a:cubicBezTo>
                    <a:pt x="1596" y="6716"/>
                    <a:pt x="2644" y="7740"/>
                    <a:pt x="2644" y="9050"/>
                  </a:cubicBezTo>
                  <a:lnTo>
                    <a:pt x="2644" y="9335"/>
                  </a:lnTo>
                  <a:lnTo>
                    <a:pt x="8073" y="9335"/>
                  </a:lnTo>
                  <a:lnTo>
                    <a:pt x="8073" y="9050"/>
                  </a:lnTo>
                  <a:cubicBezTo>
                    <a:pt x="8073" y="7740"/>
                    <a:pt x="9121" y="6716"/>
                    <a:pt x="10407" y="6716"/>
                  </a:cubicBezTo>
                  <a:lnTo>
                    <a:pt x="10717" y="6716"/>
                  </a:lnTo>
                  <a:lnTo>
                    <a:pt x="10717" y="4311"/>
                  </a:lnTo>
                  <a:lnTo>
                    <a:pt x="10383" y="4311"/>
                  </a:lnTo>
                  <a:cubicBezTo>
                    <a:pt x="9764" y="4311"/>
                    <a:pt x="9169" y="4072"/>
                    <a:pt x="8740" y="3620"/>
                  </a:cubicBezTo>
                  <a:cubicBezTo>
                    <a:pt x="8311" y="3191"/>
                    <a:pt x="8049" y="2596"/>
                    <a:pt x="8049" y="1977"/>
                  </a:cubicBezTo>
                  <a:lnTo>
                    <a:pt x="8049" y="1667"/>
                  </a:lnTo>
                  <a:lnTo>
                    <a:pt x="7668" y="1667"/>
                  </a:lnTo>
                  <a:lnTo>
                    <a:pt x="7668" y="977"/>
                  </a:lnTo>
                  <a:cubicBezTo>
                    <a:pt x="7668" y="429"/>
                    <a:pt x="7240" y="0"/>
                    <a:pt x="6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4106323" y="2461493"/>
              <a:ext cx="28539" cy="24536"/>
            </a:xfrm>
            <a:custGeom>
              <a:rect b="b" l="l" r="r" t="t"/>
              <a:pathLst>
                <a:path extrusionOk="0" h="717" w="834">
                  <a:moveTo>
                    <a:pt x="477" y="1"/>
                  </a:moveTo>
                  <a:cubicBezTo>
                    <a:pt x="143" y="1"/>
                    <a:pt x="0" y="382"/>
                    <a:pt x="215" y="620"/>
                  </a:cubicBezTo>
                  <a:cubicBezTo>
                    <a:pt x="289" y="687"/>
                    <a:pt x="377" y="716"/>
                    <a:pt x="463" y="716"/>
                  </a:cubicBezTo>
                  <a:cubicBezTo>
                    <a:pt x="653" y="716"/>
                    <a:pt x="834" y="571"/>
                    <a:pt x="834" y="358"/>
                  </a:cubicBezTo>
                  <a:cubicBezTo>
                    <a:pt x="834" y="167"/>
                    <a:pt x="667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4294568" y="2565796"/>
              <a:ext cx="68474" cy="68508"/>
            </a:xfrm>
            <a:custGeom>
              <a:rect b="b" l="l" r="r" t="t"/>
              <a:pathLst>
                <a:path extrusionOk="0" h="2002" w="2001">
                  <a:moveTo>
                    <a:pt x="1691" y="1"/>
                  </a:moveTo>
                  <a:cubicBezTo>
                    <a:pt x="763" y="1"/>
                    <a:pt x="0" y="763"/>
                    <a:pt x="0" y="1692"/>
                  </a:cubicBezTo>
                  <a:lnTo>
                    <a:pt x="0" y="2001"/>
                  </a:lnTo>
                  <a:lnTo>
                    <a:pt x="1025" y="2001"/>
                  </a:lnTo>
                  <a:cubicBezTo>
                    <a:pt x="1572" y="2001"/>
                    <a:pt x="2001" y="1549"/>
                    <a:pt x="2001" y="1001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3996306" y="2565796"/>
              <a:ext cx="69296" cy="68508"/>
            </a:xfrm>
            <a:custGeom>
              <a:rect b="b" l="l" r="r" t="t"/>
              <a:pathLst>
                <a:path extrusionOk="0" h="2002" w="2025">
                  <a:moveTo>
                    <a:pt x="0" y="1"/>
                  </a:moveTo>
                  <a:lnTo>
                    <a:pt x="0" y="1025"/>
                  </a:lnTo>
                  <a:cubicBezTo>
                    <a:pt x="0" y="1573"/>
                    <a:pt x="453" y="2001"/>
                    <a:pt x="1001" y="2001"/>
                  </a:cubicBezTo>
                  <a:lnTo>
                    <a:pt x="2025" y="2001"/>
                  </a:lnTo>
                  <a:lnTo>
                    <a:pt x="2025" y="1716"/>
                  </a:lnTo>
                  <a:cubicBezTo>
                    <a:pt x="2025" y="763"/>
                    <a:pt x="1263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3996306" y="2371050"/>
              <a:ext cx="69296" cy="69296"/>
            </a:xfrm>
            <a:custGeom>
              <a:rect b="b" l="l" r="r" t="t"/>
              <a:pathLst>
                <a:path extrusionOk="0" h="2025" w="2025">
                  <a:moveTo>
                    <a:pt x="1001" y="0"/>
                  </a:moveTo>
                  <a:cubicBezTo>
                    <a:pt x="453" y="0"/>
                    <a:pt x="0" y="453"/>
                    <a:pt x="0" y="1000"/>
                  </a:cubicBezTo>
                  <a:lnTo>
                    <a:pt x="0" y="2024"/>
                  </a:lnTo>
                  <a:lnTo>
                    <a:pt x="334" y="2024"/>
                  </a:lnTo>
                  <a:cubicBezTo>
                    <a:pt x="1263" y="2001"/>
                    <a:pt x="2025" y="1239"/>
                    <a:pt x="2025" y="310"/>
                  </a:cubicBezTo>
                  <a:lnTo>
                    <a:pt x="2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7" name="Google Shape;1637;p19"/>
          <p:cNvGrpSpPr/>
          <p:nvPr/>
        </p:nvGrpSpPr>
        <p:grpSpPr>
          <a:xfrm>
            <a:off x="4817198" y="2187195"/>
            <a:ext cx="301547" cy="372450"/>
            <a:chOff x="4826723" y="2287929"/>
            <a:chExt cx="301547" cy="372450"/>
          </a:xfrm>
        </p:grpSpPr>
        <p:sp>
          <p:nvSpPr>
            <p:cNvPr id="1638" name="Google Shape;1638;p19"/>
            <p:cNvSpPr/>
            <p:nvPr/>
          </p:nvSpPr>
          <p:spPr>
            <a:xfrm>
              <a:off x="4916345" y="2531576"/>
              <a:ext cx="44862" cy="35897"/>
            </a:xfrm>
            <a:custGeom>
              <a:rect b="b" l="l" r="r" t="t"/>
              <a:pathLst>
                <a:path extrusionOk="0" h="1049" w="1311">
                  <a:moveTo>
                    <a:pt x="575" y="1"/>
                  </a:moveTo>
                  <a:cubicBezTo>
                    <a:pt x="442" y="1"/>
                    <a:pt x="311" y="48"/>
                    <a:pt x="215" y="144"/>
                  </a:cubicBezTo>
                  <a:cubicBezTo>
                    <a:pt x="1" y="358"/>
                    <a:pt x="1" y="691"/>
                    <a:pt x="215" y="906"/>
                  </a:cubicBezTo>
                  <a:cubicBezTo>
                    <a:pt x="311" y="1001"/>
                    <a:pt x="442" y="1049"/>
                    <a:pt x="575" y="1049"/>
                  </a:cubicBezTo>
                  <a:cubicBezTo>
                    <a:pt x="709" y="1049"/>
                    <a:pt x="846" y="1001"/>
                    <a:pt x="954" y="906"/>
                  </a:cubicBezTo>
                  <a:lnTo>
                    <a:pt x="1311" y="525"/>
                  </a:lnTo>
                  <a:lnTo>
                    <a:pt x="954" y="144"/>
                  </a:lnTo>
                  <a:cubicBezTo>
                    <a:pt x="846" y="48"/>
                    <a:pt x="709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4992142" y="2531781"/>
              <a:ext cx="45684" cy="35691"/>
            </a:xfrm>
            <a:custGeom>
              <a:rect b="b" l="l" r="r" t="t"/>
              <a:pathLst>
                <a:path extrusionOk="0" h="1043" w="1335">
                  <a:moveTo>
                    <a:pt x="751" y="1"/>
                  </a:moveTo>
                  <a:cubicBezTo>
                    <a:pt x="620" y="1"/>
                    <a:pt x="489" y="54"/>
                    <a:pt x="382" y="161"/>
                  </a:cubicBezTo>
                  <a:lnTo>
                    <a:pt x="1" y="519"/>
                  </a:lnTo>
                  <a:lnTo>
                    <a:pt x="382" y="900"/>
                  </a:lnTo>
                  <a:cubicBezTo>
                    <a:pt x="489" y="995"/>
                    <a:pt x="620" y="1043"/>
                    <a:pt x="751" y="1043"/>
                  </a:cubicBezTo>
                  <a:cubicBezTo>
                    <a:pt x="882" y="1043"/>
                    <a:pt x="1013" y="995"/>
                    <a:pt x="1120" y="900"/>
                  </a:cubicBezTo>
                  <a:cubicBezTo>
                    <a:pt x="1334" y="685"/>
                    <a:pt x="1334" y="352"/>
                    <a:pt x="1120" y="161"/>
                  </a:cubicBezTo>
                  <a:cubicBezTo>
                    <a:pt x="1013" y="54"/>
                    <a:pt x="882" y="1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4826723" y="2402840"/>
              <a:ext cx="301547" cy="257540"/>
            </a:xfrm>
            <a:custGeom>
              <a:rect b="b" l="l" r="r" t="t"/>
              <a:pathLst>
                <a:path extrusionOk="0" h="7526" w="8812">
                  <a:moveTo>
                    <a:pt x="5585" y="3143"/>
                  </a:moveTo>
                  <a:cubicBezTo>
                    <a:pt x="5883" y="3143"/>
                    <a:pt x="6180" y="3263"/>
                    <a:pt x="6406" y="3501"/>
                  </a:cubicBezTo>
                  <a:cubicBezTo>
                    <a:pt x="6859" y="3953"/>
                    <a:pt x="6859" y="4668"/>
                    <a:pt x="6406" y="5120"/>
                  </a:cubicBezTo>
                  <a:lnTo>
                    <a:pt x="6406" y="5096"/>
                  </a:lnTo>
                  <a:cubicBezTo>
                    <a:pt x="6180" y="5323"/>
                    <a:pt x="5883" y="5436"/>
                    <a:pt x="5585" y="5436"/>
                  </a:cubicBezTo>
                  <a:cubicBezTo>
                    <a:pt x="5287" y="5436"/>
                    <a:pt x="4989" y="5323"/>
                    <a:pt x="4763" y="5096"/>
                  </a:cubicBezTo>
                  <a:lnTo>
                    <a:pt x="4406" y="4763"/>
                  </a:lnTo>
                  <a:lnTo>
                    <a:pt x="4025" y="5120"/>
                  </a:lnTo>
                  <a:cubicBezTo>
                    <a:pt x="3799" y="5346"/>
                    <a:pt x="3501" y="5459"/>
                    <a:pt x="3203" y="5459"/>
                  </a:cubicBezTo>
                  <a:cubicBezTo>
                    <a:pt x="2906" y="5459"/>
                    <a:pt x="2608" y="5346"/>
                    <a:pt x="2382" y="5120"/>
                  </a:cubicBezTo>
                  <a:cubicBezTo>
                    <a:pt x="1929" y="4668"/>
                    <a:pt x="1929" y="3953"/>
                    <a:pt x="2382" y="3501"/>
                  </a:cubicBezTo>
                  <a:cubicBezTo>
                    <a:pt x="2608" y="3263"/>
                    <a:pt x="2906" y="3143"/>
                    <a:pt x="3203" y="3143"/>
                  </a:cubicBezTo>
                  <a:cubicBezTo>
                    <a:pt x="3501" y="3143"/>
                    <a:pt x="3799" y="3263"/>
                    <a:pt x="4025" y="3501"/>
                  </a:cubicBezTo>
                  <a:lnTo>
                    <a:pt x="4406" y="3858"/>
                  </a:lnTo>
                  <a:lnTo>
                    <a:pt x="4763" y="3501"/>
                  </a:lnTo>
                  <a:cubicBezTo>
                    <a:pt x="4989" y="3263"/>
                    <a:pt x="5287" y="3143"/>
                    <a:pt x="5585" y="3143"/>
                  </a:cubicBezTo>
                  <a:close/>
                  <a:moveTo>
                    <a:pt x="4620" y="0"/>
                  </a:moveTo>
                  <a:lnTo>
                    <a:pt x="4025" y="1834"/>
                  </a:lnTo>
                  <a:cubicBezTo>
                    <a:pt x="3977" y="1953"/>
                    <a:pt x="3858" y="2048"/>
                    <a:pt x="3739" y="2048"/>
                  </a:cubicBezTo>
                  <a:lnTo>
                    <a:pt x="3620" y="2048"/>
                  </a:lnTo>
                  <a:cubicBezTo>
                    <a:pt x="3453" y="2000"/>
                    <a:pt x="3382" y="1810"/>
                    <a:pt x="3430" y="1643"/>
                  </a:cubicBezTo>
                  <a:lnTo>
                    <a:pt x="3977" y="24"/>
                  </a:lnTo>
                  <a:lnTo>
                    <a:pt x="3001" y="24"/>
                  </a:lnTo>
                  <a:lnTo>
                    <a:pt x="1548" y="1524"/>
                  </a:lnTo>
                  <a:cubicBezTo>
                    <a:pt x="548" y="2572"/>
                    <a:pt x="0" y="3953"/>
                    <a:pt x="0" y="5382"/>
                  </a:cubicBezTo>
                  <a:cubicBezTo>
                    <a:pt x="0" y="6549"/>
                    <a:pt x="953" y="7525"/>
                    <a:pt x="2144" y="7525"/>
                  </a:cubicBezTo>
                  <a:lnTo>
                    <a:pt x="6668" y="7525"/>
                  </a:lnTo>
                  <a:cubicBezTo>
                    <a:pt x="7835" y="7525"/>
                    <a:pt x="8812" y="6549"/>
                    <a:pt x="8812" y="5382"/>
                  </a:cubicBezTo>
                  <a:cubicBezTo>
                    <a:pt x="8812" y="3953"/>
                    <a:pt x="8240" y="2572"/>
                    <a:pt x="7264" y="1524"/>
                  </a:cubicBezTo>
                  <a:lnTo>
                    <a:pt x="5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4869087" y="2287929"/>
              <a:ext cx="213567" cy="92942"/>
            </a:xfrm>
            <a:custGeom>
              <a:rect b="b" l="l" r="r" t="t"/>
              <a:pathLst>
                <a:path extrusionOk="0" h="2716" w="6241">
                  <a:moveTo>
                    <a:pt x="429" y="0"/>
                  </a:moveTo>
                  <a:cubicBezTo>
                    <a:pt x="144" y="0"/>
                    <a:pt x="1" y="310"/>
                    <a:pt x="191" y="524"/>
                  </a:cubicBezTo>
                  <a:lnTo>
                    <a:pt x="2025" y="2715"/>
                  </a:lnTo>
                  <a:lnTo>
                    <a:pt x="4287" y="2715"/>
                  </a:lnTo>
                  <a:lnTo>
                    <a:pt x="6145" y="524"/>
                  </a:lnTo>
                  <a:cubicBezTo>
                    <a:pt x="6216" y="429"/>
                    <a:pt x="6240" y="286"/>
                    <a:pt x="6169" y="191"/>
                  </a:cubicBezTo>
                  <a:cubicBezTo>
                    <a:pt x="6121" y="72"/>
                    <a:pt x="6002" y="0"/>
                    <a:pt x="5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2" name="Google Shape;1642;p19"/>
          <p:cNvGrpSpPr/>
          <p:nvPr/>
        </p:nvGrpSpPr>
        <p:grpSpPr>
          <a:xfrm>
            <a:off x="5570175" y="2190446"/>
            <a:ext cx="374914" cy="365949"/>
            <a:chOff x="5579700" y="2290359"/>
            <a:chExt cx="374914" cy="365949"/>
          </a:xfrm>
        </p:grpSpPr>
        <p:sp>
          <p:nvSpPr>
            <p:cNvPr id="1643" name="Google Shape;1643;p19"/>
            <p:cNvSpPr/>
            <p:nvPr/>
          </p:nvSpPr>
          <p:spPr>
            <a:xfrm>
              <a:off x="5679143" y="2523431"/>
              <a:ext cx="24467" cy="73368"/>
            </a:xfrm>
            <a:custGeom>
              <a:rect b="b" l="l" r="r" t="t"/>
              <a:pathLst>
                <a:path extrusionOk="0" h="2144" w="715">
                  <a:moveTo>
                    <a:pt x="358" y="1"/>
                  </a:moveTo>
                  <a:lnTo>
                    <a:pt x="0" y="358"/>
                  </a:lnTo>
                  <a:lnTo>
                    <a:pt x="0" y="1787"/>
                  </a:lnTo>
                  <a:lnTo>
                    <a:pt x="358" y="2144"/>
                  </a:lnTo>
                  <a:lnTo>
                    <a:pt x="715" y="1787"/>
                  </a:lnTo>
                  <a:lnTo>
                    <a:pt x="715" y="358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5587878" y="2467208"/>
              <a:ext cx="204567" cy="189100"/>
            </a:xfrm>
            <a:custGeom>
              <a:rect b="b" l="l" r="r" t="t"/>
              <a:pathLst>
                <a:path extrusionOk="0" h="5526" w="5978">
                  <a:moveTo>
                    <a:pt x="4596" y="0"/>
                  </a:moveTo>
                  <a:lnTo>
                    <a:pt x="4596" y="0"/>
                  </a:lnTo>
                  <a:cubicBezTo>
                    <a:pt x="4611" y="10"/>
                    <a:pt x="4625" y="19"/>
                    <a:pt x="4640" y="29"/>
                  </a:cubicBezTo>
                  <a:lnTo>
                    <a:pt x="4640" y="29"/>
                  </a:lnTo>
                  <a:lnTo>
                    <a:pt x="4644" y="24"/>
                  </a:lnTo>
                  <a:lnTo>
                    <a:pt x="4596" y="0"/>
                  </a:lnTo>
                  <a:close/>
                  <a:moveTo>
                    <a:pt x="1381" y="0"/>
                  </a:moveTo>
                  <a:cubicBezTo>
                    <a:pt x="524" y="548"/>
                    <a:pt x="0" y="1501"/>
                    <a:pt x="0" y="2525"/>
                  </a:cubicBezTo>
                  <a:lnTo>
                    <a:pt x="0" y="5216"/>
                  </a:lnTo>
                  <a:cubicBezTo>
                    <a:pt x="0" y="5382"/>
                    <a:pt x="119" y="5525"/>
                    <a:pt x="310" y="5525"/>
                  </a:cubicBezTo>
                  <a:lnTo>
                    <a:pt x="5692" y="5525"/>
                  </a:lnTo>
                  <a:cubicBezTo>
                    <a:pt x="5858" y="5525"/>
                    <a:pt x="5978" y="5382"/>
                    <a:pt x="5978" y="5216"/>
                  </a:cubicBezTo>
                  <a:lnTo>
                    <a:pt x="5978" y="2525"/>
                  </a:lnTo>
                  <a:cubicBezTo>
                    <a:pt x="5978" y="1518"/>
                    <a:pt x="5471" y="580"/>
                    <a:pt x="4640" y="29"/>
                  </a:cubicBezTo>
                  <a:lnTo>
                    <a:pt x="4640" y="29"/>
                  </a:lnTo>
                  <a:lnTo>
                    <a:pt x="3453" y="1215"/>
                  </a:lnTo>
                  <a:lnTo>
                    <a:pt x="3906" y="1667"/>
                  </a:lnTo>
                  <a:cubicBezTo>
                    <a:pt x="3953" y="1715"/>
                    <a:pt x="4001" y="1786"/>
                    <a:pt x="4001" y="1882"/>
                  </a:cubicBezTo>
                  <a:lnTo>
                    <a:pt x="4001" y="3572"/>
                  </a:lnTo>
                  <a:cubicBezTo>
                    <a:pt x="4001" y="3644"/>
                    <a:pt x="3953" y="3715"/>
                    <a:pt x="3906" y="3787"/>
                  </a:cubicBezTo>
                  <a:lnTo>
                    <a:pt x="3239" y="4454"/>
                  </a:lnTo>
                  <a:cubicBezTo>
                    <a:pt x="3167" y="4525"/>
                    <a:pt x="3096" y="4549"/>
                    <a:pt x="3001" y="4549"/>
                  </a:cubicBezTo>
                  <a:cubicBezTo>
                    <a:pt x="2929" y="4549"/>
                    <a:pt x="2834" y="4525"/>
                    <a:pt x="2786" y="4454"/>
                  </a:cubicBezTo>
                  <a:lnTo>
                    <a:pt x="2120" y="3763"/>
                  </a:lnTo>
                  <a:cubicBezTo>
                    <a:pt x="2072" y="3715"/>
                    <a:pt x="2024" y="3620"/>
                    <a:pt x="2024" y="3549"/>
                  </a:cubicBezTo>
                  <a:lnTo>
                    <a:pt x="2024" y="1858"/>
                  </a:lnTo>
                  <a:cubicBezTo>
                    <a:pt x="2024" y="1786"/>
                    <a:pt x="2072" y="1691"/>
                    <a:pt x="2120" y="1644"/>
                  </a:cubicBezTo>
                  <a:lnTo>
                    <a:pt x="2572" y="1191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5579700" y="2313184"/>
              <a:ext cx="222533" cy="180134"/>
            </a:xfrm>
            <a:custGeom>
              <a:rect b="b" l="l" r="r" t="t"/>
              <a:pathLst>
                <a:path extrusionOk="0" h="5264" w="6503">
                  <a:moveTo>
                    <a:pt x="3264" y="0"/>
                  </a:moveTo>
                  <a:cubicBezTo>
                    <a:pt x="572" y="0"/>
                    <a:pt x="1" y="3763"/>
                    <a:pt x="2573" y="4573"/>
                  </a:cubicBezTo>
                  <a:lnTo>
                    <a:pt x="3264" y="5263"/>
                  </a:lnTo>
                  <a:lnTo>
                    <a:pt x="3954" y="4573"/>
                  </a:lnTo>
                  <a:cubicBezTo>
                    <a:pt x="6502" y="3763"/>
                    <a:pt x="5931" y="0"/>
                    <a:pt x="3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5783446" y="2290359"/>
              <a:ext cx="171168" cy="264076"/>
            </a:xfrm>
            <a:custGeom>
              <a:rect b="b" l="l" r="r" t="t"/>
              <a:pathLst>
                <a:path extrusionOk="0" h="7717" w="5002">
                  <a:moveTo>
                    <a:pt x="2513" y="1173"/>
                  </a:moveTo>
                  <a:cubicBezTo>
                    <a:pt x="3090" y="1173"/>
                    <a:pt x="3668" y="1560"/>
                    <a:pt x="3668" y="2334"/>
                  </a:cubicBezTo>
                  <a:lnTo>
                    <a:pt x="3668" y="2430"/>
                  </a:lnTo>
                  <a:lnTo>
                    <a:pt x="3668" y="2454"/>
                  </a:lnTo>
                  <a:cubicBezTo>
                    <a:pt x="3668" y="2930"/>
                    <a:pt x="3311" y="3382"/>
                    <a:pt x="2811" y="3478"/>
                  </a:cubicBezTo>
                  <a:lnTo>
                    <a:pt x="2811" y="3525"/>
                  </a:lnTo>
                  <a:cubicBezTo>
                    <a:pt x="2799" y="3716"/>
                    <a:pt x="2656" y="3811"/>
                    <a:pt x="2510" y="3811"/>
                  </a:cubicBezTo>
                  <a:cubicBezTo>
                    <a:pt x="2364" y="3811"/>
                    <a:pt x="2215" y="3716"/>
                    <a:pt x="2191" y="3525"/>
                  </a:cubicBezTo>
                  <a:lnTo>
                    <a:pt x="2191" y="3287"/>
                  </a:lnTo>
                  <a:cubicBezTo>
                    <a:pt x="2191" y="3049"/>
                    <a:pt x="2382" y="2858"/>
                    <a:pt x="2596" y="2858"/>
                  </a:cubicBezTo>
                  <a:cubicBezTo>
                    <a:pt x="2834" y="2858"/>
                    <a:pt x="3025" y="2668"/>
                    <a:pt x="3025" y="2430"/>
                  </a:cubicBezTo>
                  <a:lnTo>
                    <a:pt x="3025" y="2334"/>
                  </a:lnTo>
                  <a:cubicBezTo>
                    <a:pt x="3025" y="1977"/>
                    <a:pt x="2763" y="1799"/>
                    <a:pt x="2501" y="1799"/>
                  </a:cubicBezTo>
                  <a:cubicBezTo>
                    <a:pt x="2239" y="1799"/>
                    <a:pt x="1977" y="1977"/>
                    <a:pt x="1977" y="2334"/>
                  </a:cubicBezTo>
                  <a:lnTo>
                    <a:pt x="1977" y="2501"/>
                  </a:lnTo>
                  <a:cubicBezTo>
                    <a:pt x="1953" y="2692"/>
                    <a:pt x="1804" y="2787"/>
                    <a:pt x="1659" y="2787"/>
                  </a:cubicBezTo>
                  <a:cubicBezTo>
                    <a:pt x="1513" y="2787"/>
                    <a:pt x="1370" y="2692"/>
                    <a:pt x="1358" y="2501"/>
                  </a:cubicBezTo>
                  <a:lnTo>
                    <a:pt x="1358" y="2334"/>
                  </a:lnTo>
                  <a:cubicBezTo>
                    <a:pt x="1358" y="1560"/>
                    <a:pt x="1935" y="1173"/>
                    <a:pt x="2513" y="1173"/>
                  </a:cubicBezTo>
                  <a:close/>
                  <a:moveTo>
                    <a:pt x="2546" y="4213"/>
                  </a:moveTo>
                  <a:cubicBezTo>
                    <a:pt x="2962" y="4213"/>
                    <a:pt x="2962" y="4837"/>
                    <a:pt x="2546" y="4837"/>
                  </a:cubicBezTo>
                  <a:cubicBezTo>
                    <a:pt x="2531" y="4837"/>
                    <a:pt x="2516" y="4836"/>
                    <a:pt x="2501" y="4835"/>
                  </a:cubicBezTo>
                  <a:cubicBezTo>
                    <a:pt x="2120" y="4811"/>
                    <a:pt x="2120" y="4240"/>
                    <a:pt x="2501" y="4216"/>
                  </a:cubicBezTo>
                  <a:cubicBezTo>
                    <a:pt x="2516" y="4214"/>
                    <a:pt x="2531" y="4213"/>
                    <a:pt x="2546" y="4213"/>
                  </a:cubicBezTo>
                  <a:close/>
                  <a:moveTo>
                    <a:pt x="1001" y="1"/>
                  </a:moveTo>
                  <a:cubicBezTo>
                    <a:pt x="739" y="1"/>
                    <a:pt x="477" y="120"/>
                    <a:pt x="310" y="310"/>
                  </a:cubicBezTo>
                  <a:cubicBezTo>
                    <a:pt x="120" y="477"/>
                    <a:pt x="1" y="739"/>
                    <a:pt x="1" y="1001"/>
                  </a:cubicBezTo>
                  <a:lnTo>
                    <a:pt x="1" y="5025"/>
                  </a:lnTo>
                  <a:cubicBezTo>
                    <a:pt x="1" y="5573"/>
                    <a:pt x="453" y="6026"/>
                    <a:pt x="1001" y="6026"/>
                  </a:cubicBezTo>
                  <a:lnTo>
                    <a:pt x="1358" y="6026"/>
                  </a:lnTo>
                  <a:lnTo>
                    <a:pt x="1358" y="7383"/>
                  </a:lnTo>
                  <a:cubicBezTo>
                    <a:pt x="1358" y="7526"/>
                    <a:pt x="1429" y="7645"/>
                    <a:pt x="1548" y="7693"/>
                  </a:cubicBezTo>
                  <a:cubicBezTo>
                    <a:pt x="1572" y="7693"/>
                    <a:pt x="1620" y="7716"/>
                    <a:pt x="1668" y="7716"/>
                  </a:cubicBezTo>
                  <a:cubicBezTo>
                    <a:pt x="1739" y="7716"/>
                    <a:pt x="1834" y="7669"/>
                    <a:pt x="1882" y="7621"/>
                  </a:cubicBezTo>
                  <a:lnTo>
                    <a:pt x="3477" y="6026"/>
                  </a:lnTo>
                  <a:lnTo>
                    <a:pt x="4025" y="6026"/>
                  </a:lnTo>
                  <a:cubicBezTo>
                    <a:pt x="4573" y="6026"/>
                    <a:pt x="5002" y="5573"/>
                    <a:pt x="5002" y="5049"/>
                  </a:cubicBezTo>
                  <a:lnTo>
                    <a:pt x="5002" y="977"/>
                  </a:lnTo>
                  <a:cubicBezTo>
                    <a:pt x="5002" y="715"/>
                    <a:pt x="4906" y="477"/>
                    <a:pt x="4716" y="286"/>
                  </a:cubicBezTo>
                  <a:lnTo>
                    <a:pt x="4716" y="310"/>
                  </a:lnTo>
                  <a:cubicBezTo>
                    <a:pt x="4525" y="120"/>
                    <a:pt x="4287" y="1"/>
                    <a:pt x="4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7" name="Google Shape;1647;p19"/>
          <p:cNvGrpSpPr/>
          <p:nvPr/>
        </p:nvGrpSpPr>
        <p:grpSpPr>
          <a:xfrm>
            <a:off x="6372646" y="2187605"/>
            <a:ext cx="371629" cy="371629"/>
            <a:chOff x="6372646" y="2290359"/>
            <a:chExt cx="371629" cy="371629"/>
          </a:xfrm>
        </p:grpSpPr>
        <p:sp>
          <p:nvSpPr>
            <p:cNvPr id="1648" name="Google Shape;1648;p19"/>
            <p:cNvSpPr/>
            <p:nvPr/>
          </p:nvSpPr>
          <p:spPr>
            <a:xfrm>
              <a:off x="6470446" y="2480246"/>
              <a:ext cx="84763" cy="84797"/>
            </a:xfrm>
            <a:custGeom>
              <a:rect b="b" l="l" r="r" t="t"/>
              <a:pathLst>
                <a:path extrusionOk="0" h="2478" w="2477">
                  <a:moveTo>
                    <a:pt x="310" y="0"/>
                  </a:moveTo>
                  <a:lnTo>
                    <a:pt x="95" y="215"/>
                  </a:lnTo>
                  <a:cubicBezTo>
                    <a:pt x="24" y="286"/>
                    <a:pt x="0" y="358"/>
                    <a:pt x="0" y="453"/>
                  </a:cubicBezTo>
                  <a:cubicBezTo>
                    <a:pt x="0" y="524"/>
                    <a:pt x="24" y="620"/>
                    <a:pt x="95" y="667"/>
                  </a:cubicBezTo>
                  <a:lnTo>
                    <a:pt x="1786" y="2382"/>
                  </a:lnTo>
                  <a:cubicBezTo>
                    <a:pt x="1858" y="2429"/>
                    <a:pt x="1929" y="2477"/>
                    <a:pt x="2024" y="2477"/>
                  </a:cubicBezTo>
                  <a:cubicBezTo>
                    <a:pt x="2096" y="2477"/>
                    <a:pt x="2191" y="2429"/>
                    <a:pt x="2239" y="2382"/>
                  </a:cubicBezTo>
                  <a:lnTo>
                    <a:pt x="2477" y="214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6372646" y="2527264"/>
              <a:ext cx="141021" cy="134724"/>
            </a:xfrm>
            <a:custGeom>
              <a:rect b="b" l="l" r="r" t="t"/>
              <a:pathLst>
                <a:path extrusionOk="0" h="3937" w="4121">
                  <a:moveTo>
                    <a:pt x="1999" y="0"/>
                  </a:moveTo>
                  <a:cubicBezTo>
                    <a:pt x="1537" y="0"/>
                    <a:pt x="1078" y="180"/>
                    <a:pt x="739" y="532"/>
                  </a:cubicBezTo>
                  <a:cubicBezTo>
                    <a:pt x="262" y="984"/>
                    <a:pt x="0" y="1627"/>
                    <a:pt x="0" y="2294"/>
                  </a:cubicBezTo>
                  <a:lnTo>
                    <a:pt x="0" y="3651"/>
                  </a:lnTo>
                  <a:cubicBezTo>
                    <a:pt x="0" y="3794"/>
                    <a:pt x="143" y="3937"/>
                    <a:pt x="310" y="3937"/>
                  </a:cubicBezTo>
                  <a:lnTo>
                    <a:pt x="1667" y="3937"/>
                  </a:lnTo>
                  <a:cubicBezTo>
                    <a:pt x="2310" y="3937"/>
                    <a:pt x="2953" y="3675"/>
                    <a:pt x="3406" y="3199"/>
                  </a:cubicBezTo>
                  <a:cubicBezTo>
                    <a:pt x="4097" y="2556"/>
                    <a:pt x="4120" y="1484"/>
                    <a:pt x="3525" y="770"/>
                  </a:cubicBezTo>
                  <a:cubicBezTo>
                    <a:pt x="3525" y="770"/>
                    <a:pt x="3287" y="532"/>
                    <a:pt x="3168" y="436"/>
                  </a:cubicBezTo>
                  <a:cubicBezTo>
                    <a:pt x="2830" y="144"/>
                    <a:pt x="2413" y="0"/>
                    <a:pt x="1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6583715" y="2417486"/>
              <a:ext cx="39148" cy="37950"/>
            </a:xfrm>
            <a:custGeom>
              <a:rect b="b" l="l" r="r" t="t"/>
              <a:pathLst>
                <a:path extrusionOk="0" h="1109" w="1144">
                  <a:moveTo>
                    <a:pt x="500" y="1"/>
                  </a:moveTo>
                  <a:lnTo>
                    <a:pt x="0" y="525"/>
                  </a:lnTo>
                  <a:lnTo>
                    <a:pt x="239" y="763"/>
                  </a:lnTo>
                  <a:lnTo>
                    <a:pt x="477" y="1001"/>
                  </a:lnTo>
                  <a:cubicBezTo>
                    <a:pt x="548" y="1072"/>
                    <a:pt x="643" y="1108"/>
                    <a:pt x="739" y="1108"/>
                  </a:cubicBezTo>
                  <a:cubicBezTo>
                    <a:pt x="834" y="1108"/>
                    <a:pt x="929" y="1072"/>
                    <a:pt x="1001" y="1001"/>
                  </a:cubicBezTo>
                  <a:cubicBezTo>
                    <a:pt x="1143" y="858"/>
                    <a:pt x="1143" y="644"/>
                    <a:pt x="1001" y="501"/>
                  </a:cubicBezTo>
                  <a:lnTo>
                    <a:pt x="5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6616292" y="2384088"/>
              <a:ext cx="39969" cy="38737"/>
            </a:xfrm>
            <a:custGeom>
              <a:rect b="b" l="l" r="r" t="t"/>
              <a:pathLst>
                <a:path extrusionOk="0" h="1132" w="1168">
                  <a:moveTo>
                    <a:pt x="525" y="0"/>
                  </a:moveTo>
                  <a:lnTo>
                    <a:pt x="1" y="548"/>
                  </a:lnTo>
                  <a:lnTo>
                    <a:pt x="501" y="1024"/>
                  </a:lnTo>
                  <a:cubicBezTo>
                    <a:pt x="572" y="1096"/>
                    <a:pt x="668" y="1131"/>
                    <a:pt x="763" y="1131"/>
                  </a:cubicBezTo>
                  <a:cubicBezTo>
                    <a:pt x="858" y="1131"/>
                    <a:pt x="954" y="1096"/>
                    <a:pt x="1025" y="1024"/>
                  </a:cubicBezTo>
                  <a:cubicBezTo>
                    <a:pt x="1168" y="881"/>
                    <a:pt x="1168" y="667"/>
                    <a:pt x="1025" y="524"/>
                  </a:cubicBezTo>
                  <a:lnTo>
                    <a:pt x="787" y="26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6406866" y="2290359"/>
              <a:ext cx="337409" cy="337409"/>
            </a:xfrm>
            <a:custGeom>
              <a:rect b="b" l="l" r="r" t="t"/>
              <a:pathLst>
                <a:path extrusionOk="0" h="9860" w="9860">
                  <a:moveTo>
                    <a:pt x="6439" y="1750"/>
                  </a:moveTo>
                  <a:cubicBezTo>
                    <a:pt x="6509" y="1750"/>
                    <a:pt x="6580" y="1775"/>
                    <a:pt x="6645" y="1834"/>
                  </a:cubicBezTo>
                  <a:lnTo>
                    <a:pt x="7145" y="2334"/>
                  </a:lnTo>
                  <a:lnTo>
                    <a:pt x="7407" y="2072"/>
                  </a:lnTo>
                  <a:cubicBezTo>
                    <a:pt x="7471" y="2013"/>
                    <a:pt x="7543" y="1988"/>
                    <a:pt x="7612" y="1988"/>
                  </a:cubicBezTo>
                  <a:cubicBezTo>
                    <a:pt x="7851" y="1988"/>
                    <a:pt x="8062" y="2285"/>
                    <a:pt x="7859" y="2525"/>
                  </a:cubicBezTo>
                  <a:lnTo>
                    <a:pt x="7597" y="2787"/>
                  </a:lnTo>
                  <a:lnTo>
                    <a:pt x="7574" y="2787"/>
                  </a:lnTo>
                  <a:cubicBezTo>
                    <a:pt x="7764" y="2977"/>
                    <a:pt x="7883" y="3239"/>
                    <a:pt x="7883" y="3501"/>
                  </a:cubicBezTo>
                  <a:cubicBezTo>
                    <a:pt x="7883" y="3763"/>
                    <a:pt x="7764" y="4025"/>
                    <a:pt x="7574" y="4216"/>
                  </a:cubicBezTo>
                  <a:cubicBezTo>
                    <a:pt x="7407" y="4382"/>
                    <a:pt x="7169" y="4502"/>
                    <a:pt x="6907" y="4502"/>
                  </a:cubicBezTo>
                  <a:cubicBezTo>
                    <a:pt x="6891" y="5096"/>
                    <a:pt x="6409" y="5484"/>
                    <a:pt x="5907" y="5484"/>
                  </a:cubicBezTo>
                  <a:cubicBezTo>
                    <a:pt x="5665" y="5484"/>
                    <a:pt x="5418" y="5394"/>
                    <a:pt x="5216" y="5192"/>
                  </a:cubicBezTo>
                  <a:lnTo>
                    <a:pt x="5192" y="5168"/>
                  </a:lnTo>
                  <a:lnTo>
                    <a:pt x="4930" y="5430"/>
                  </a:lnTo>
                  <a:cubicBezTo>
                    <a:pt x="4861" y="5494"/>
                    <a:pt x="4785" y="5521"/>
                    <a:pt x="4713" y="5521"/>
                  </a:cubicBezTo>
                  <a:cubicBezTo>
                    <a:pt x="4464" y="5521"/>
                    <a:pt x="4256" y="5199"/>
                    <a:pt x="4478" y="4978"/>
                  </a:cubicBezTo>
                  <a:lnTo>
                    <a:pt x="4740" y="4716"/>
                  </a:lnTo>
                  <a:lnTo>
                    <a:pt x="4240" y="4216"/>
                  </a:lnTo>
                  <a:cubicBezTo>
                    <a:pt x="3999" y="3994"/>
                    <a:pt x="4218" y="3672"/>
                    <a:pt x="4472" y="3672"/>
                  </a:cubicBezTo>
                  <a:cubicBezTo>
                    <a:pt x="4546" y="3672"/>
                    <a:pt x="4623" y="3699"/>
                    <a:pt x="4692" y="3763"/>
                  </a:cubicBezTo>
                  <a:lnTo>
                    <a:pt x="4716" y="3787"/>
                  </a:lnTo>
                  <a:lnTo>
                    <a:pt x="6192" y="2287"/>
                  </a:lnTo>
                  <a:cubicBezTo>
                    <a:pt x="5990" y="2047"/>
                    <a:pt x="6201" y="1750"/>
                    <a:pt x="6439" y="1750"/>
                  </a:cubicBezTo>
                  <a:close/>
                  <a:moveTo>
                    <a:pt x="8312" y="1"/>
                  </a:moveTo>
                  <a:cubicBezTo>
                    <a:pt x="7050" y="1"/>
                    <a:pt x="5835" y="501"/>
                    <a:pt x="4954" y="1382"/>
                  </a:cubicBezTo>
                  <a:lnTo>
                    <a:pt x="4311" y="2049"/>
                  </a:lnTo>
                  <a:lnTo>
                    <a:pt x="2382" y="2049"/>
                  </a:lnTo>
                  <a:cubicBezTo>
                    <a:pt x="2311" y="2049"/>
                    <a:pt x="2215" y="2072"/>
                    <a:pt x="2168" y="2144"/>
                  </a:cubicBezTo>
                  <a:lnTo>
                    <a:pt x="120" y="4192"/>
                  </a:lnTo>
                  <a:cubicBezTo>
                    <a:pt x="24" y="4263"/>
                    <a:pt x="1" y="4406"/>
                    <a:pt x="48" y="4525"/>
                  </a:cubicBezTo>
                  <a:cubicBezTo>
                    <a:pt x="91" y="4632"/>
                    <a:pt x="191" y="4720"/>
                    <a:pt x="297" y="4720"/>
                  </a:cubicBezTo>
                  <a:cubicBezTo>
                    <a:pt x="309" y="4720"/>
                    <a:pt x="322" y="4718"/>
                    <a:pt x="334" y="4716"/>
                  </a:cubicBezTo>
                  <a:lnTo>
                    <a:pt x="2263" y="4716"/>
                  </a:lnTo>
                  <a:lnTo>
                    <a:pt x="5145" y="7621"/>
                  </a:lnTo>
                  <a:lnTo>
                    <a:pt x="5145" y="9526"/>
                  </a:lnTo>
                  <a:cubicBezTo>
                    <a:pt x="5145" y="9645"/>
                    <a:pt x="5216" y="9765"/>
                    <a:pt x="5335" y="9836"/>
                  </a:cubicBezTo>
                  <a:cubicBezTo>
                    <a:pt x="5383" y="9836"/>
                    <a:pt x="5407" y="9860"/>
                    <a:pt x="5454" y="9860"/>
                  </a:cubicBezTo>
                  <a:cubicBezTo>
                    <a:pt x="5549" y="9860"/>
                    <a:pt x="5621" y="9812"/>
                    <a:pt x="5692" y="9765"/>
                  </a:cubicBezTo>
                  <a:lnTo>
                    <a:pt x="7717" y="7716"/>
                  </a:lnTo>
                  <a:cubicBezTo>
                    <a:pt x="7788" y="7645"/>
                    <a:pt x="7812" y="7574"/>
                    <a:pt x="7812" y="7478"/>
                  </a:cubicBezTo>
                  <a:lnTo>
                    <a:pt x="7812" y="5573"/>
                  </a:lnTo>
                  <a:lnTo>
                    <a:pt x="8479" y="4930"/>
                  </a:lnTo>
                  <a:cubicBezTo>
                    <a:pt x="9360" y="4025"/>
                    <a:pt x="9860" y="2811"/>
                    <a:pt x="9860" y="1549"/>
                  </a:cubicBezTo>
                  <a:lnTo>
                    <a:pt x="9860" y="334"/>
                  </a:lnTo>
                  <a:cubicBezTo>
                    <a:pt x="9860" y="144"/>
                    <a:pt x="9717" y="1"/>
                    <a:pt x="9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3" name="Google Shape;1653;p19"/>
          <p:cNvGrpSpPr/>
          <p:nvPr/>
        </p:nvGrpSpPr>
        <p:grpSpPr>
          <a:xfrm>
            <a:off x="7165330" y="2218968"/>
            <a:ext cx="367557" cy="308904"/>
            <a:chOff x="7167200" y="2290359"/>
            <a:chExt cx="367557" cy="308904"/>
          </a:xfrm>
        </p:grpSpPr>
        <p:sp>
          <p:nvSpPr>
            <p:cNvPr id="1654" name="Google Shape;1654;p19"/>
            <p:cNvSpPr/>
            <p:nvPr/>
          </p:nvSpPr>
          <p:spPr>
            <a:xfrm>
              <a:off x="7413310" y="2369099"/>
              <a:ext cx="18787" cy="13380"/>
            </a:xfrm>
            <a:custGeom>
              <a:rect b="b" l="l" r="r" t="t"/>
              <a:pathLst>
                <a:path extrusionOk="0" h="391" w="549">
                  <a:moveTo>
                    <a:pt x="396" y="0"/>
                  </a:moveTo>
                  <a:cubicBezTo>
                    <a:pt x="383" y="0"/>
                    <a:pt x="370" y="3"/>
                    <a:pt x="358" y="10"/>
                  </a:cubicBezTo>
                  <a:lnTo>
                    <a:pt x="1" y="10"/>
                  </a:lnTo>
                  <a:lnTo>
                    <a:pt x="1" y="391"/>
                  </a:lnTo>
                  <a:lnTo>
                    <a:pt x="358" y="391"/>
                  </a:lnTo>
                  <a:cubicBezTo>
                    <a:pt x="405" y="367"/>
                    <a:pt x="453" y="367"/>
                    <a:pt x="477" y="319"/>
                  </a:cubicBezTo>
                  <a:cubicBezTo>
                    <a:pt x="524" y="295"/>
                    <a:pt x="548" y="248"/>
                    <a:pt x="548" y="200"/>
                  </a:cubicBezTo>
                  <a:cubicBezTo>
                    <a:pt x="548" y="129"/>
                    <a:pt x="524" y="81"/>
                    <a:pt x="501" y="57"/>
                  </a:cubicBezTo>
                  <a:cubicBezTo>
                    <a:pt x="466" y="22"/>
                    <a:pt x="431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7413310" y="2403627"/>
              <a:ext cx="18787" cy="13072"/>
            </a:xfrm>
            <a:custGeom>
              <a:rect b="b" l="l" r="r" t="t"/>
              <a:pathLst>
                <a:path extrusionOk="0" h="382" w="549">
                  <a:moveTo>
                    <a:pt x="1" y="1"/>
                  </a:moveTo>
                  <a:lnTo>
                    <a:pt x="1" y="382"/>
                  </a:lnTo>
                  <a:lnTo>
                    <a:pt x="358" y="382"/>
                  </a:lnTo>
                  <a:cubicBezTo>
                    <a:pt x="405" y="382"/>
                    <a:pt x="453" y="382"/>
                    <a:pt x="477" y="334"/>
                  </a:cubicBezTo>
                  <a:cubicBezTo>
                    <a:pt x="524" y="310"/>
                    <a:pt x="548" y="263"/>
                    <a:pt x="548" y="191"/>
                  </a:cubicBezTo>
                  <a:cubicBezTo>
                    <a:pt x="548" y="96"/>
                    <a:pt x="453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7167200" y="2495713"/>
              <a:ext cx="367557" cy="103550"/>
            </a:xfrm>
            <a:custGeom>
              <a:rect b="b" l="l" r="r" t="t"/>
              <a:pathLst>
                <a:path extrusionOk="0" h="3026" w="10741">
                  <a:moveTo>
                    <a:pt x="1" y="1"/>
                  </a:moveTo>
                  <a:lnTo>
                    <a:pt x="1" y="358"/>
                  </a:lnTo>
                  <a:cubicBezTo>
                    <a:pt x="1" y="906"/>
                    <a:pt x="453" y="1358"/>
                    <a:pt x="977" y="1358"/>
                  </a:cubicBezTo>
                  <a:lnTo>
                    <a:pt x="5073" y="1358"/>
                  </a:lnTo>
                  <a:lnTo>
                    <a:pt x="5073" y="2406"/>
                  </a:lnTo>
                  <a:lnTo>
                    <a:pt x="3692" y="2406"/>
                  </a:lnTo>
                  <a:cubicBezTo>
                    <a:pt x="3311" y="2454"/>
                    <a:pt x="3311" y="3001"/>
                    <a:pt x="3692" y="3025"/>
                  </a:cubicBezTo>
                  <a:lnTo>
                    <a:pt x="7050" y="3025"/>
                  </a:lnTo>
                  <a:cubicBezTo>
                    <a:pt x="7431" y="3001"/>
                    <a:pt x="7431" y="2454"/>
                    <a:pt x="7050" y="2406"/>
                  </a:cubicBezTo>
                  <a:lnTo>
                    <a:pt x="5692" y="2406"/>
                  </a:lnTo>
                  <a:lnTo>
                    <a:pt x="5692" y="1358"/>
                  </a:lnTo>
                  <a:lnTo>
                    <a:pt x="9741" y="1358"/>
                  </a:lnTo>
                  <a:cubicBezTo>
                    <a:pt x="10288" y="1358"/>
                    <a:pt x="10741" y="906"/>
                    <a:pt x="10741" y="358"/>
                  </a:cubicBezTo>
                  <a:lnTo>
                    <a:pt x="10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7167200" y="2290359"/>
              <a:ext cx="366770" cy="184206"/>
            </a:xfrm>
            <a:custGeom>
              <a:rect b="b" l="l" r="r" t="t"/>
              <a:pathLst>
                <a:path extrusionOk="0" h="5383" w="10718">
                  <a:moveTo>
                    <a:pt x="7526" y="1691"/>
                  </a:moveTo>
                  <a:cubicBezTo>
                    <a:pt x="8217" y="1691"/>
                    <a:pt x="8598" y="2477"/>
                    <a:pt x="8193" y="3025"/>
                  </a:cubicBezTo>
                  <a:cubicBezTo>
                    <a:pt x="8288" y="3168"/>
                    <a:pt x="8359" y="3335"/>
                    <a:pt x="8359" y="3525"/>
                  </a:cubicBezTo>
                  <a:cubicBezTo>
                    <a:pt x="8359" y="3978"/>
                    <a:pt x="7978" y="4335"/>
                    <a:pt x="7526" y="4335"/>
                  </a:cubicBezTo>
                  <a:lnTo>
                    <a:pt x="6859" y="4335"/>
                  </a:lnTo>
                  <a:cubicBezTo>
                    <a:pt x="6692" y="4335"/>
                    <a:pt x="6550" y="4192"/>
                    <a:pt x="6550" y="4025"/>
                  </a:cubicBezTo>
                  <a:lnTo>
                    <a:pt x="6550" y="2001"/>
                  </a:lnTo>
                  <a:cubicBezTo>
                    <a:pt x="6550" y="1834"/>
                    <a:pt x="6692" y="1691"/>
                    <a:pt x="6859" y="1691"/>
                  </a:cubicBezTo>
                  <a:close/>
                  <a:moveTo>
                    <a:pt x="3692" y="1691"/>
                  </a:moveTo>
                  <a:cubicBezTo>
                    <a:pt x="3858" y="1691"/>
                    <a:pt x="4001" y="1834"/>
                    <a:pt x="4001" y="2001"/>
                  </a:cubicBezTo>
                  <a:lnTo>
                    <a:pt x="3978" y="3525"/>
                  </a:lnTo>
                  <a:cubicBezTo>
                    <a:pt x="3978" y="4009"/>
                    <a:pt x="3573" y="4340"/>
                    <a:pt x="3156" y="4340"/>
                  </a:cubicBezTo>
                  <a:cubicBezTo>
                    <a:pt x="2958" y="4340"/>
                    <a:pt x="2757" y="4266"/>
                    <a:pt x="2596" y="4097"/>
                  </a:cubicBezTo>
                  <a:cubicBezTo>
                    <a:pt x="2430" y="3954"/>
                    <a:pt x="2334" y="3739"/>
                    <a:pt x="2358" y="3525"/>
                  </a:cubicBezTo>
                  <a:lnTo>
                    <a:pt x="2358" y="3358"/>
                  </a:lnTo>
                  <a:cubicBezTo>
                    <a:pt x="2370" y="3168"/>
                    <a:pt x="2513" y="3073"/>
                    <a:pt x="2659" y="3073"/>
                  </a:cubicBezTo>
                  <a:cubicBezTo>
                    <a:pt x="2805" y="3073"/>
                    <a:pt x="2954" y="3168"/>
                    <a:pt x="2977" y="3358"/>
                  </a:cubicBezTo>
                  <a:lnTo>
                    <a:pt x="2977" y="3525"/>
                  </a:lnTo>
                  <a:cubicBezTo>
                    <a:pt x="2977" y="3573"/>
                    <a:pt x="3001" y="3620"/>
                    <a:pt x="3025" y="3644"/>
                  </a:cubicBezTo>
                  <a:cubicBezTo>
                    <a:pt x="3073" y="3692"/>
                    <a:pt x="3120" y="3716"/>
                    <a:pt x="3168" y="3716"/>
                  </a:cubicBezTo>
                  <a:cubicBezTo>
                    <a:pt x="3263" y="3716"/>
                    <a:pt x="3358" y="3620"/>
                    <a:pt x="3358" y="3525"/>
                  </a:cubicBezTo>
                  <a:lnTo>
                    <a:pt x="3358" y="2334"/>
                  </a:lnTo>
                  <a:lnTo>
                    <a:pt x="2692" y="2334"/>
                  </a:lnTo>
                  <a:cubicBezTo>
                    <a:pt x="2311" y="2287"/>
                    <a:pt x="2311" y="1739"/>
                    <a:pt x="2692" y="1691"/>
                  </a:cubicBezTo>
                  <a:close/>
                  <a:moveTo>
                    <a:pt x="5264" y="1691"/>
                  </a:moveTo>
                  <a:cubicBezTo>
                    <a:pt x="5502" y="1691"/>
                    <a:pt x="5716" y="1787"/>
                    <a:pt x="5907" y="1953"/>
                  </a:cubicBezTo>
                  <a:cubicBezTo>
                    <a:pt x="6073" y="2144"/>
                    <a:pt x="6168" y="2358"/>
                    <a:pt x="6168" y="2596"/>
                  </a:cubicBezTo>
                  <a:lnTo>
                    <a:pt x="6168" y="3430"/>
                  </a:lnTo>
                  <a:cubicBezTo>
                    <a:pt x="6168" y="4037"/>
                    <a:pt x="5716" y="4341"/>
                    <a:pt x="5264" y="4341"/>
                  </a:cubicBezTo>
                  <a:cubicBezTo>
                    <a:pt x="4811" y="4341"/>
                    <a:pt x="4359" y="4037"/>
                    <a:pt x="4359" y="3430"/>
                  </a:cubicBezTo>
                  <a:lnTo>
                    <a:pt x="4359" y="2596"/>
                  </a:lnTo>
                  <a:cubicBezTo>
                    <a:pt x="4359" y="2096"/>
                    <a:pt x="4763" y="1691"/>
                    <a:pt x="5264" y="1691"/>
                  </a:cubicBezTo>
                  <a:close/>
                  <a:moveTo>
                    <a:pt x="977" y="1"/>
                  </a:moveTo>
                  <a:cubicBezTo>
                    <a:pt x="453" y="1"/>
                    <a:pt x="1" y="453"/>
                    <a:pt x="1" y="977"/>
                  </a:cubicBezTo>
                  <a:lnTo>
                    <a:pt x="1" y="5383"/>
                  </a:lnTo>
                  <a:lnTo>
                    <a:pt x="10717" y="5383"/>
                  </a:lnTo>
                  <a:lnTo>
                    <a:pt x="10717" y="977"/>
                  </a:lnTo>
                  <a:cubicBezTo>
                    <a:pt x="10717" y="715"/>
                    <a:pt x="10598" y="477"/>
                    <a:pt x="10431" y="286"/>
                  </a:cubicBezTo>
                  <a:lnTo>
                    <a:pt x="10431" y="310"/>
                  </a:lnTo>
                  <a:cubicBezTo>
                    <a:pt x="10241" y="120"/>
                    <a:pt x="9979" y="1"/>
                    <a:pt x="9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7338334" y="2369407"/>
              <a:ext cx="18787" cy="47292"/>
            </a:xfrm>
            <a:custGeom>
              <a:rect b="b" l="l" r="r" t="t"/>
              <a:pathLst>
                <a:path extrusionOk="0" h="1382" w="549">
                  <a:moveTo>
                    <a:pt x="286" y="1"/>
                  </a:moveTo>
                  <a:cubicBezTo>
                    <a:pt x="191" y="1"/>
                    <a:pt x="120" y="24"/>
                    <a:pt x="72" y="72"/>
                  </a:cubicBezTo>
                  <a:cubicBezTo>
                    <a:pt x="24" y="144"/>
                    <a:pt x="1" y="191"/>
                    <a:pt x="1" y="286"/>
                  </a:cubicBezTo>
                  <a:lnTo>
                    <a:pt x="1" y="1120"/>
                  </a:lnTo>
                  <a:cubicBezTo>
                    <a:pt x="1" y="1263"/>
                    <a:pt x="120" y="1382"/>
                    <a:pt x="286" y="1382"/>
                  </a:cubicBezTo>
                  <a:cubicBezTo>
                    <a:pt x="358" y="1382"/>
                    <a:pt x="405" y="1358"/>
                    <a:pt x="477" y="1310"/>
                  </a:cubicBezTo>
                  <a:cubicBezTo>
                    <a:pt x="525" y="1263"/>
                    <a:pt x="548" y="1191"/>
                    <a:pt x="548" y="1120"/>
                  </a:cubicBezTo>
                  <a:lnTo>
                    <a:pt x="548" y="263"/>
                  </a:lnTo>
                  <a:cubicBezTo>
                    <a:pt x="548" y="191"/>
                    <a:pt x="525" y="144"/>
                    <a:pt x="477" y="72"/>
                  </a:cubicBezTo>
                  <a:cubicBezTo>
                    <a:pt x="405" y="24"/>
                    <a:pt x="35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9" name="Google Shape;1659;p19"/>
          <p:cNvSpPr/>
          <p:nvPr/>
        </p:nvSpPr>
        <p:spPr>
          <a:xfrm>
            <a:off x="8025466" y="2187400"/>
            <a:ext cx="257574" cy="372040"/>
          </a:xfrm>
          <a:custGeom>
            <a:rect b="b" l="l" r="r" t="t"/>
            <a:pathLst>
              <a:path extrusionOk="0" h="10872" w="7527">
                <a:moveTo>
                  <a:pt x="3394" y="1370"/>
                </a:moveTo>
                <a:cubicBezTo>
                  <a:pt x="3555" y="1370"/>
                  <a:pt x="3716" y="1477"/>
                  <a:pt x="3716" y="1691"/>
                </a:cubicBezTo>
                <a:lnTo>
                  <a:pt x="3716" y="2072"/>
                </a:lnTo>
                <a:cubicBezTo>
                  <a:pt x="3978" y="2120"/>
                  <a:pt x="4216" y="2239"/>
                  <a:pt x="4406" y="2430"/>
                </a:cubicBezTo>
                <a:lnTo>
                  <a:pt x="4454" y="2477"/>
                </a:lnTo>
                <a:cubicBezTo>
                  <a:pt x="4690" y="2714"/>
                  <a:pt x="4482" y="3034"/>
                  <a:pt x="4233" y="3034"/>
                </a:cubicBezTo>
                <a:cubicBezTo>
                  <a:pt x="4156" y="3034"/>
                  <a:pt x="4075" y="3003"/>
                  <a:pt x="4001" y="2930"/>
                </a:cubicBezTo>
                <a:lnTo>
                  <a:pt x="3954" y="2882"/>
                </a:lnTo>
                <a:cubicBezTo>
                  <a:pt x="3835" y="2763"/>
                  <a:pt x="3668" y="2692"/>
                  <a:pt x="3478" y="2692"/>
                </a:cubicBezTo>
                <a:lnTo>
                  <a:pt x="3216" y="2692"/>
                </a:lnTo>
                <a:cubicBezTo>
                  <a:pt x="2882" y="2692"/>
                  <a:pt x="2716" y="3073"/>
                  <a:pt x="2954" y="3311"/>
                </a:cubicBezTo>
                <a:cubicBezTo>
                  <a:pt x="3025" y="3382"/>
                  <a:pt x="3120" y="3406"/>
                  <a:pt x="3216" y="3406"/>
                </a:cubicBezTo>
                <a:lnTo>
                  <a:pt x="3740" y="3406"/>
                </a:lnTo>
                <a:cubicBezTo>
                  <a:pt x="4621" y="3430"/>
                  <a:pt x="5049" y="4502"/>
                  <a:pt x="4430" y="5121"/>
                </a:cubicBezTo>
                <a:lnTo>
                  <a:pt x="4454" y="5121"/>
                </a:lnTo>
                <a:cubicBezTo>
                  <a:pt x="4263" y="5311"/>
                  <a:pt x="4001" y="5406"/>
                  <a:pt x="3740" y="5406"/>
                </a:cubicBezTo>
                <a:lnTo>
                  <a:pt x="3716" y="5406"/>
                </a:lnTo>
                <a:lnTo>
                  <a:pt x="3716" y="5788"/>
                </a:lnTo>
                <a:cubicBezTo>
                  <a:pt x="3716" y="6002"/>
                  <a:pt x="3555" y="6109"/>
                  <a:pt x="3394" y="6109"/>
                </a:cubicBezTo>
                <a:cubicBezTo>
                  <a:pt x="3233" y="6109"/>
                  <a:pt x="3073" y="6002"/>
                  <a:pt x="3073" y="5788"/>
                </a:cubicBezTo>
                <a:lnTo>
                  <a:pt x="3073" y="5383"/>
                </a:lnTo>
                <a:cubicBezTo>
                  <a:pt x="2787" y="5335"/>
                  <a:pt x="2525" y="5192"/>
                  <a:pt x="2311" y="4978"/>
                </a:cubicBezTo>
                <a:cubicBezTo>
                  <a:pt x="2089" y="4756"/>
                  <a:pt x="2297" y="4434"/>
                  <a:pt x="2546" y="4434"/>
                </a:cubicBezTo>
                <a:cubicBezTo>
                  <a:pt x="2618" y="4434"/>
                  <a:pt x="2694" y="4461"/>
                  <a:pt x="2763" y="4525"/>
                </a:cubicBezTo>
                <a:cubicBezTo>
                  <a:pt x="2930" y="4692"/>
                  <a:pt x="3144" y="4787"/>
                  <a:pt x="3359" y="4787"/>
                </a:cubicBezTo>
                <a:lnTo>
                  <a:pt x="3740" y="4787"/>
                </a:lnTo>
                <a:cubicBezTo>
                  <a:pt x="3835" y="4787"/>
                  <a:pt x="3930" y="4740"/>
                  <a:pt x="4001" y="4668"/>
                </a:cubicBezTo>
                <a:cubicBezTo>
                  <a:pt x="4216" y="4454"/>
                  <a:pt x="4049" y="4049"/>
                  <a:pt x="3740" y="4049"/>
                </a:cubicBezTo>
                <a:lnTo>
                  <a:pt x="3216" y="4049"/>
                </a:lnTo>
                <a:cubicBezTo>
                  <a:pt x="1977" y="4049"/>
                  <a:pt x="1858" y="2263"/>
                  <a:pt x="3073" y="2072"/>
                </a:cubicBezTo>
                <a:lnTo>
                  <a:pt x="3073" y="1691"/>
                </a:lnTo>
                <a:cubicBezTo>
                  <a:pt x="3073" y="1477"/>
                  <a:pt x="3233" y="1370"/>
                  <a:pt x="3394" y="1370"/>
                </a:cubicBezTo>
                <a:close/>
                <a:moveTo>
                  <a:pt x="310" y="1"/>
                </a:moveTo>
                <a:cubicBezTo>
                  <a:pt x="144" y="1"/>
                  <a:pt x="1" y="144"/>
                  <a:pt x="1" y="310"/>
                </a:cubicBezTo>
                <a:lnTo>
                  <a:pt x="1" y="10550"/>
                </a:lnTo>
                <a:cubicBezTo>
                  <a:pt x="1" y="10765"/>
                  <a:pt x="161" y="10872"/>
                  <a:pt x="322" y="10872"/>
                </a:cubicBezTo>
                <a:cubicBezTo>
                  <a:pt x="483" y="10872"/>
                  <a:pt x="644" y="10765"/>
                  <a:pt x="644" y="10550"/>
                </a:cubicBezTo>
                <a:lnTo>
                  <a:pt x="644" y="7455"/>
                </a:lnTo>
                <a:lnTo>
                  <a:pt x="7145" y="7455"/>
                </a:lnTo>
                <a:cubicBezTo>
                  <a:pt x="7240" y="7455"/>
                  <a:pt x="7336" y="7407"/>
                  <a:pt x="7407" y="7312"/>
                </a:cubicBezTo>
                <a:cubicBezTo>
                  <a:pt x="7455" y="7240"/>
                  <a:pt x="7478" y="7121"/>
                  <a:pt x="7455" y="7026"/>
                </a:cubicBezTo>
                <a:lnTo>
                  <a:pt x="6121" y="3406"/>
                </a:lnTo>
                <a:lnTo>
                  <a:pt x="7431" y="453"/>
                </a:lnTo>
                <a:cubicBezTo>
                  <a:pt x="7526" y="239"/>
                  <a:pt x="7359" y="1"/>
                  <a:pt x="71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0" name="Google Shape;1660;p19"/>
          <p:cNvGrpSpPr/>
          <p:nvPr/>
        </p:nvGrpSpPr>
        <p:grpSpPr>
          <a:xfrm>
            <a:off x="812043" y="2737729"/>
            <a:ext cx="366770" cy="297474"/>
            <a:chOff x="831093" y="2905635"/>
            <a:chExt cx="366770" cy="297474"/>
          </a:xfrm>
        </p:grpSpPr>
        <p:sp>
          <p:nvSpPr>
            <p:cNvPr id="1661" name="Google Shape;1661;p19"/>
            <p:cNvSpPr/>
            <p:nvPr/>
          </p:nvSpPr>
          <p:spPr>
            <a:xfrm>
              <a:off x="831093" y="3009116"/>
              <a:ext cx="286079" cy="193993"/>
            </a:xfrm>
            <a:custGeom>
              <a:rect b="b" l="l" r="r" t="t"/>
              <a:pathLst>
                <a:path extrusionOk="0" h="5669" w="836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996547" y="2905635"/>
              <a:ext cx="201316" cy="171819"/>
            </a:xfrm>
            <a:custGeom>
              <a:rect b="b" l="l" r="r" t="t"/>
              <a:pathLst>
                <a:path extrusionOk="0" h="5021" w="5883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935430" y="3076769"/>
              <a:ext cx="69295" cy="58858"/>
            </a:xfrm>
            <a:custGeom>
              <a:rect b="b" l="l" r="r" t="t"/>
              <a:pathLst>
                <a:path extrusionOk="0" h="1720" w="2025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4" name="Google Shape;1664;p19"/>
          <p:cNvGrpSpPr/>
          <p:nvPr/>
        </p:nvGrpSpPr>
        <p:grpSpPr>
          <a:xfrm>
            <a:off x="1604989" y="2755660"/>
            <a:ext cx="366736" cy="261612"/>
            <a:chOff x="1624039" y="2923566"/>
            <a:chExt cx="366736" cy="261612"/>
          </a:xfrm>
        </p:grpSpPr>
        <p:sp>
          <p:nvSpPr>
            <p:cNvPr id="1665" name="Google Shape;1665;p19"/>
            <p:cNvSpPr/>
            <p:nvPr/>
          </p:nvSpPr>
          <p:spPr>
            <a:xfrm>
              <a:off x="1624039" y="2923566"/>
              <a:ext cx="366736" cy="46471"/>
            </a:xfrm>
            <a:custGeom>
              <a:rect b="b" l="l" r="r" t="t"/>
              <a:pathLst>
                <a:path extrusionOk="0" h="1358" w="10717">
                  <a:moveTo>
                    <a:pt x="1263" y="0"/>
                  </a:moveTo>
                  <a:cubicBezTo>
                    <a:pt x="548" y="0"/>
                    <a:pt x="0" y="548"/>
                    <a:pt x="0" y="1239"/>
                  </a:cubicBezTo>
                  <a:lnTo>
                    <a:pt x="0" y="1358"/>
                  </a:lnTo>
                  <a:lnTo>
                    <a:pt x="10717" y="1358"/>
                  </a:lnTo>
                  <a:lnTo>
                    <a:pt x="10717" y="1239"/>
                  </a:lnTo>
                  <a:cubicBezTo>
                    <a:pt x="10717" y="548"/>
                    <a:pt x="10145" y="0"/>
                    <a:pt x="9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1624039" y="3014009"/>
              <a:ext cx="366736" cy="171168"/>
            </a:xfrm>
            <a:custGeom>
              <a:rect b="b" l="l" r="r" t="t"/>
              <a:pathLst>
                <a:path extrusionOk="0" h="5002" w="10717">
                  <a:moveTo>
                    <a:pt x="3379" y="2070"/>
                  </a:moveTo>
                  <a:cubicBezTo>
                    <a:pt x="3796" y="2070"/>
                    <a:pt x="3796" y="2694"/>
                    <a:pt x="3379" y="2694"/>
                  </a:cubicBezTo>
                  <a:cubicBezTo>
                    <a:pt x="3365" y="2694"/>
                    <a:pt x="3350" y="2693"/>
                    <a:pt x="3334" y="2692"/>
                  </a:cubicBezTo>
                  <a:lnTo>
                    <a:pt x="1334" y="2692"/>
                  </a:lnTo>
                  <a:cubicBezTo>
                    <a:pt x="1319" y="2693"/>
                    <a:pt x="1304" y="2694"/>
                    <a:pt x="1289" y="2694"/>
                  </a:cubicBezTo>
                  <a:cubicBezTo>
                    <a:pt x="873" y="2694"/>
                    <a:pt x="873" y="2070"/>
                    <a:pt x="1289" y="2070"/>
                  </a:cubicBezTo>
                  <a:cubicBezTo>
                    <a:pt x="1304" y="2070"/>
                    <a:pt x="1319" y="2071"/>
                    <a:pt x="1334" y="2073"/>
                  </a:cubicBezTo>
                  <a:lnTo>
                    <a:pt x="3334" y="2073"/>
                  </a:lnTo>
                  <a:cubicBezTo>
                    <a:pt x="3350" y="2071"/>
                    <a:pt x="3365" y="2070"/>
                    <a:pt x="3379" y="2070"/>
                  </a:cubicBezTo>
                  <a:close/>
                  <a:moveTo>
                    <a:pt x="8717" y="2073"/>
                  </a:moveTo>
                  <a:cubicBezTo>
                    <a:pt x="9955" y="2144"/>
                    <a:pt x="9955" y="3978"/>
                    <a:pt x="8717" y="4049"/>
                  </a:cubicBezTo>
                  <a:lnTo>
                    <a:pt x="7716" y="4049"/>
                  </a:lnTo>
                  <a:cubicBezTo>
                    <a:pt x="6454" y="3978"/>
                    <a:pt x="6454" y="2144"/>
                    <a:pt x="7716" y="2073"/>
                  </a:cubicBezTo>
                  <a:close/>
                  <a:moveTo>
                    <a:pt x="4401" y="3428"/>
                  </a:moveTo>
                  <a:cubicBezTo>
                    <a:pt x="4797" y="3428"/>
                    <a:pt x="4797" y="4051"/>
                    <a:pt x="4401" y="4051"/>
                  </a:cubicBezTo>
                  <a:cubicBezTo>
                    <a:pt x="4387" y="4051"/>
                    <a:pt x="4373" y="4051"/>
                    <a:pt x="4358" y="4049"/>
                  </a:cubicBezTo>
                  <a:lnTo>
                    <a:pt x="1334" y="4049"/>
                  </a:lnTo>
                  <a:cubicBezTo>
                    <a:pt x="1319" y="4051"/>
                    <a:pt x="1304" y="4051"/>
                    <a:pt x="1289" y="4051"/>
                  </a:cubicBezTo>
                  <a:cubicBezTo>
                    <a:pt x="873" y="4051"/>
                    <a:pt x="873" y="3428"/>
                    <a:pt x="1289" y="3428"/>
                  </a:cubicBezTo>
                  <a:cubicBezTo>
                    <a:pt x="1304" y="3428"/>
                    <a:pt x="1319" y="3429"/>
                    <a:pt x="1334" y="3430"/>
                  </a:cubicBezTo>
                  <a:lnTo>
                    <a:pt x="4358" y="3430"/>
                  </a:lnTo>
                  <a:cubicBezTo>
                    <a:pt x="4373" y="3429"/>
                    <a:pt x="4387" y="3428"/>
                    <a:pt x="4401" y="3428"/>
                  </a:cubicBezTo>
                  <a:close/>
                  <a:moveTo>
                    <a:pt x="0" y="1"/>
                  </a:moveTo>
                  <a:lnTo>
                    <a:pt x="0" y="3740"/>
                  </a:lnTo>
                  <a:cubicBezTo>
                    <a:pt x="0" y="4430"/>
                    <a:pt x="548" y="5002"/>
                    <a:pt x="1263" y="5002"/>
                  </a:cubicBezTo>
                  <a:lnTo>
                    <a:pt x="9455" y="5002"/>
                  </a:lnTo>
                  <a:cubicBezTo>
                    <a:pt x="10145" y="5002"/>
                    <a:pt x="10717" y="4430"/>
                    <a:pt x="10717" y="3740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1872579" y="3106095"/>
              <a:ext cx="64436" cy="24502"/>
            </a:xfrm>
            <a:custGeom>
              <a:rect b="b" l="l" r="r" t="t"/>
              <a:pathLst>
                <a:path extrusionOk="0" h="716" w="1883">
                  <a:moveTo>
                    <a:pt x="453" y="1"/>
                  </a:moveTo>
                  <a:cubicBezTo>
                    <a:pt x="1" y="25"/>
                    <a:pt x="1" y="668"/>
                    <a:pt x="453" y="715"/>
                  </a:cubicBezTo>
                  <a:lnTo>
                    <a:pt x="1454" y="715"/>
                  </a:lnTo>
                  <a:cubicBezTo>
                    <a:pt x="1882" y="668"/>
                    <a:pt x="1882" y="25"/>
                    <a:pt x="1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8" name="Google Shape;1668;p19"/>
          <p:cNvGrpSpPr/>
          <p:nvPr/>
        </p:nvGrpSpPr>
        <p:grpSpPr>
          <a:xfrm>
            <a:off x="2415832" y="2702995"/>
            <a:ext cx="332550" cy="366941"/>
            <a:chOff x="2434882" y="2871209"/>
            <a:chExt cx="332550" cy="366941"/>
          </a:xfrm>
        </p:grpSpPr>
        <p:sp>
          <p:nvSpPr>
            <p:cNvPr id="1669" name="Google Shape;1669;p19"/>
            <p:cNvSpPr/>
            <p:nvPr/>
          </p:nvSpPr>
          <p:spPr>
            <a:xfrm>
              <a:off x="2456098" y="2871209"/>
              <a:ext cx="290938" cy="316432"/>
            </a:xfrm>
            <a:custGeom>
              <a:rect b="b" l="l" r="r" t="t"/>
              <a:pathLst>
                <a:path extrusionOk="0" h="9247" w="8502">
                  <a:moveTo>
                    <a:pt x="4239" y="2030"/>
                  </a:moveTo>
                  <a:cubicBezTo>
                    <a:pt x="4388" y="2030"/>
                    <a:pt x="4537" y="2126"/>
                    <a:pt x="4549" y="2316"/>
                  </a:cubicBezTo>
                  <a:lnTo>
                    <a:pt x="4549" y="2673"/>
                  </a:lnTo>
                  <a:lnTo>
                    <a:pt x="4906" y="2673"/>
                  </a:lnTo>
                  <a:cubicBezTo>
                    <a:pt x="5287" y="2721"/>
                    <a:pt x="5287" y="3269"/>
                    <a:pt x="4906" y="3293"/>
                  </a:cubicBezTo>
                  <a:lnTo>
                    <a:pt x="3810" y="3293"/>
                  </a:lnTo>
                  <a:cubicBezTo>
                    <a:pt x="3453" y="3293"/>
                    <a:pt x="3453" y="3840"/>
                    <a:pt x="3810" y="3840"/>
                  </a:cubicBezTo>
                  <a:lnTo>
                    <a:pt x="4644" y="3840"/>
                  </a:lnTo>
                  <a:cubicBezTo>
                    <a:pt x="5858" y="3840"/>
                    <a:pt x="5858" y="5650"/>
                    <a:pt x="4644" y="5650"/>
                  </a:cubicBezTo>
                  <a:lnTo>
                    <a:pt x="4668" y="5674"/>
                  </a:lnTo>
                  <a:lnTo>
                    <a:pt x="4549" y="5674"/>
                  </a:lnTo>
                  <a:lnTo>
                    <a:pt x="4549" y="6031"/>
                  </a:lnTo>
                  <a:cubicBezTo>
                    <a:pt x="4537" y="6222"/>
                    <a:pt x="4388" y="6317"/>
                    <a:pt x="4239" y="6317"/>
                  </a:cubicBezTo>
                  <a:cubicBezTo>
                    <a:pt x="4090" y="6317"/>
                    <a:pt x="3941" y="6222"/>
                    <a:pt x="3929" y="6031"/>
                  </a:cubicBezTo>
                  <a:lnTo>
                    <a:pt x="3929" y="5674"/>
                  </a:lnTo>
                  <a:lnTo>
                    <a:pt x="3572" y="5674"/>
                  </a:lnTo>
                  <a:cubicBezTo>
                    <a:pt x="3144" y="5674"/>
                    <a:pt x="3144" y="5031"/>
                    <a:pt x="3572" y="5031"/>
                  </a:cubicBezTo>
                  <a:lnTo>
                    <a:pt x="4668" y="5031"/>
                  </a:lnTo>
                  <a:cubicBezTo>
                    <a:pt x="5001" y="5007"/>
                    <a:pt x="5001" y="4531"/>
                    <a:pt x="4668" y="4483"/>
                  </a:cubicBezTo>
                  <a:lnTo>
                    <a:pt x="3810" y="4483"/>
                  </a:lnTo>
                  <a:cubicBezTo>
                    <a:pt x="2620" y="4483"/>
                    <a:pt x="2620" y="2673"/>
                    <a:pt x="3810" y="2673"/>
                  </a:cubicBezTo>
                  <a:lnTo>
                    <a:pt x="3929" y="2673"/>
                  </a:lnTo>
                  <a:lnTo>
                    <a:pt x="3929" y="2316"/>
                  </a:lnTo>
                  <a:cubicBezTo>
                    <a:pt x="3941" y="2126"/>
                    <a:pt x="4090" y="2030"/>
                    <a:pt x="4239" y="2030"/>
                  </a:cubicBezTo>
                  <a:close/>
                  <a:moveTo>
                    <a:pt x="4251" y="0"/>
                  </a:moveTo>
                  <a:cubicBezTo>
                    <a:pt x="3257" y="0"/>
                    <a:pt x="2262" y="375"/>
                    <a:pt x="1500" y="1126"/>
                  </a:cubicBezTo>
                  <a:cubicBezTo>
                    <a:pt x="0" y="2650"/>
                    <a:pt x="0" y="5103"/>
                    <a:pt x="1500" y="6627"/>
                  </a:cubicBezTo>
                  <a:lnTo>
                    <a:pt x="4025" y="9151"/>
                  </a:lnTo>
                  <a:cubicBezTo>
                    <a:pt x="4096" y="9199"/>
                    <a:pt x="4168" y="9222"/>
                    <a:pt x="4263" y="9246"/>
                  </a:cubicBezTo>
                  <a:cubicBezTo>
                    <a:pt x="4334" y="9222"/>
                    <a:pt x="4406" y="9199"/>
                    <a:pt x="4477" y="9151"/>
                  </a:cubicBezTo>
                  <a:lnTo>
                    <a:pt x="7001" y="6627"/>
                  </a:lnTo>
                  <a:cubicBezTo>
                    <a:pt x="8502" y="5103"/>
                    <a:pt x="8502" y="2650"/>
                    <a:pt x="7001" y="1126"/>
                  </a:cubicBezTo>
                  <a:cubicBezTo>
                    <a:pt x="6239" y="375"/>
                    <a:pt x="5245" y="0"/>
                    <a:pt x="4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2434882" y="3124848"/>
              <a:ext cx="332550" cy="113302"/>
            </a:xfrm>
            <a:custGeom>
              <a:rect b="b" l="l" r="r" t="t"/>
              <a:pathLst>
                <a:path extrusionOk="0" h="3311" w="9718">
                  <a:moveTo>
                    <a:pt x="2025" y="1"/>
                  </a:moveTo>
                  <a:lnTo>
                    <a:pt x="549" y="1668"/>
                  </a:lnTo>
                  <a:cubicBezTo>
                    <a:pt x="1" y="2311"/>
                    <a:pt x="453" y="3311"/>
                    <a:pt x="1311" y="3311"/>
                  </a:cubicBezTo>
                  <a:lnTo>
                    <a:pt x="8407" y="3311"/>
                  </a:lnTo>
                  <a:cubicBezTo>
                    <a:pt x="9265" y="3287"/>
                    <a:pt x="9717" y="2311"/>
                    <a:pt x="9169" y="1668"/>
                  </a:cubicBezTo>
                  <a:lnTo>
                    <a:pt x="7693" y="1"/>
                  </a:lnTo>
                  <a:lnTo>
                    <a:pt x="5526" y="2168"/>
                  </a:lnTo>
                  <a:cubicBezTo>
                    <a:pt x="5347" y="2358"/>
                    <a:pt x="5109" y="2453"/>
                    <a:pt x="4868" y="2453"/>
                  </a:cubicBezTo>
                  <a:cubicBezTo>
                    <a:pt x="4627" y="2453"/>
                    <a:pt x="4383" y="2358"/>
                    <a:pt x="4192" y="2168"/>
                  </a:cubicBezTo>
                  <a:lnTo>
                    <a:pt x="20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1" name="Google Shape;1671;p19"/>
          <p:cNvGrpSpPr/>
          <p:nvPr/>
        </p:nvGrpSpPr>
        <p:grpSpPr>
          <a:xfrm>
            <a:off x="3195478" y="2703098"/>
            <a:ext cx="366770" cy="366736"/>
            <a:chOff x="3205003" y="2871415"/>
            <a:chExt cx="366770" cy="366736"/>
          </a:xfrm>
        </p:grpSpPr>
        <p:sp>
          <p:nvSpPr>
            <p:cNvPr id="1672" name="Google Shape;1672;p19"/>
            <p:cNvSpPr/>
            <p:nvPr/>
          </p:nvSpPr>
          <p:spPr>
            <a:xfrm>
              <a:off x="3363921" y="3110989"/>
              <a:ext cx="36684" cy="25289"/>
            </a:xfrm>
            <a:custGeom>
              <a:rect b="b" l="l" r="r" t="t"/>
              <a:pathLst>
                <a:path extrusionOk="0" h="739" w="1072">
                  <a:moveTo>
                    <a:pt x="0" y="1"/>
                  </a:moveTo>
                  <a:lnTo>
                    <a:pt x="0" y="739"/>
                  </a:lnTo>
                  <a:lnTo>
                    <a:pt x="715" y="739"/>
                  </a:lnTo>
                  <a:cubicBezTo>
                    <a:pt x="905" y="739"/>
                    <a:pt x="1072" y="572"/>
                    <a:pt x="1072" y="382"/>
                  </a:cubicBezTo>
                  <a:cubicBezTo>
                    <a:pt x="1072" y="167"/>
                    <a:pt x="905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3205003" y="2871415"/>
              <a:ext cx="343124" cy="366736"/>
            </a:xfrm>
            <a:custGeom>
              <a:rect b="b" l="l" r="r" t="t"/>
              <a:pathLst>
                <a:path extrusionOk="0" h="10717" w="10027">
                  <a:moveTo>
                    <a:pt x="5013" y="4364"/>
                  </a:moveTo>
                  <a:cubicBezTo>
                    <a:pt x="5174" y="4364"/>
                    <a:pt x="5335" y="4465"/>
                    <a:pt x="5335" y="4668"/>
                  </a:cubicBezTo>
                  <a:lnTo>
                    <a:pt x="5335" y="5049"/>
                  </a:lnTo>
                  <a:lnTo>
                    <a:pt x="5359" y="5049"/>
                  </a:lnTo>
                  <a:cubicBezTo>
                    <a:pt x="6216" y="5049"/>
                    <a:pt x="6645" y="6073"/>
                    <a:pt x="6073" y="6716"/>
                  </a:cubicBezTo>
                  <a:cubicBezTo>
                    <a:pt x="6237" y="6880"/>
                    <a:pt x="6332" y="7113"/>
                    <a:pt x="6335" y="7371"/>
                  </a:cubicBezTo>
                  <a:lnTo>
                    <a:pt x="6335" y="7371"/>
                  </a:lnTo>
                  <a:cubicBezTo>
                    <a:pt x="6329" y="7913"/>
                    <a:pt x="5879" y="8359"/>
                    <a:pt x="5359" y="8359"/>
                  </a:cubicBezTo>
                  <a:lnTo>
                    <a:pt x="5335" y="8359"/>
                  </a:lnTo>
                  <a:lnTo>
                    <a:pt x="5335" y="8716"/>
                  </a:lnTo>
                  <a:cubicBezTo>
                    <a:pt x="5335" y="8919"/>
                    <a:pt x="5174" y="9020"/>
                    <a:pt x="5013" y="9020"/>
                  </a:cubicBezTo>
                  <a:cubicBezTo>
                    <a:pt x="4853" y="9020"/>
                    <a:pt x="4692" y="8919"/>
                    <a:pt x="4692" y="8716"/>
                  </a:cubicBezTo>
                  <a:lnTo>
                    <a:pt x="4692" y="8359"/>
                  </a:lnTo>
                  <a:lnTo>
                    <a:pt x="4001" y="8359"/>
                  </a:lnTo>
                  <a:cubicBezTo>
                    <a:pt x="3620" y="8311"/>
                    <a:pt x="3620" y="7764"/>
                    <a:pt x="4001" y="7716"/>
                  </a:cubicBezTo>
                  <a:lnTo>
                    <a:pt x="4025" y="7716"/>
                  </a:lnTo>
                  <a:lnTo>
                    <a:pt x="4025" y="5668"/>
                  </a:lnTo>
                  <a:lnTo>
                    <a:pt x="4001" y="5668"/>
                  </a:lnTo>
                  <a:cubicBezTo>
                    <a:pt x="3597" y="5668"/>
                    <a:pt x="3597" y="5025"/>
                    <a:pt x="4001" y="5025"/>
                  </a:cubicBezTo>
                  <a:lnTo>
                    <a:pt x="4692" y="5025"/>
                  </a:lnTo>
                  <a:lnTo>
                    <a:pt x="4692" y="4668"/>
                  </a:lnTo>
                  <a:cubicBezTo>
                    <a:pt x="4692" y="4465"/>
                    <a:pt x="4853" y="4364"/>
                    <a:pt x="5013" y="4364"/>
                  </a:cubicBezTo>
                  <a:close/>
                  <a:moveTo>
                    <a:pt x="1644" y="0"/>
                  </a:moveTo>
                  <a:cubicBezTo>
                    <a:pt x="739" y="0"/>
                    <a:pt x="1" y="739"/>
                    <a:pt x="1" y="1643"/>
                  </a:cubicBezTo>
                  <a:lnTo>
                    <a:pt x="1" y="9050"/>
                  </a:lnTo>
                  <a:cubicBezTo>
                    <a:pt x="1" y="9955"/>
                    <a:pt x="739" y="10693"/>
                    <a:pt x="1644" y="10717"/>
                  </a:cubicBezTo>
                  <a:lnTo>
                    <a:pt x="8383" y="10717"/>
                  </a:lnTo>
                  <a:cubicBezTo>
                    <a:pt x="9288" y="10693"/>
                    <a:pt x="10026" y="9955"/>
                    <a:pt x="10026" y="9050"/>
                  </a:cubicBezTo>
                  <a:lnTo>
                    <a:pt x="10026" y="8669"/>
                  </a:lnTo>
                  <a:lnTo>
                    <a:pt x="9383" y="8669"/>
                  </a:lnTo>
                  <a:cubicBezTo>
                    <a:pt x="8288" y="8669"/>
                    <a:pt x="7407" y="7788"/>
                    <a:pt x="7407" y="6692"/>
                  </a:cubicBezTo>
                  <a:cubicBezTo>
                    <a:pt x="7407" y="5597"/>
                    <a:pt x="8288" y="4716"/>
                    <a:pt x="9383" y="4716"/>
                  </a:cubicBezTo>
                  <a:lnTo>
                    <a:pt x="10026" y="4716"/>
                  </a:lnTo>
                  <a:lnTo>
                    <a:pt x="10026" y="4334"/>
                  </a:lnTo>
                  <a:cubicBezTo>
                    <a:pt x="10026" y="3430"/>
                    <a:pt x="9288" y="2691"/>
                    <a:pt x="8383" y="2691"/>
                  </a:cubicBezTo>
                  <a:lnTo>
                    <a:pt x="1644" y="2691"/>
                  </a:lnTo>
                  <a:cubicBezTo>
                    <a:pt x="334" y="2620"/>
                    <a:pt x="334" y="691"/>
                    <a:pt x="1644" y="619"/>
                  </a:cubicBezTo>
                  <a:lnTo>
                    <a:pt x="9050" y="619"/>
                  </a:lnTo>
                  <a:cubicBezTo>
                    <a:pt x="9431" y="572"/>
                    <a:pt x="9431" y="24"/>
                    <a:pt x="9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3363921" y="3065374"/>
              <a:ext cx="36684" cy="24467"/>
            </a:xfrm>
            <a:custGeom>
              <a:rect b="b" l="l" r="r" t="t"/>
              <a:pathLst>
                <a:path extrusionOk="0" h="715" w="1072">
                  <a:moveTo>
                    <a:pt x="0" y="0"/>
                  </a:moveTo>
                  <a:lnTo>
                    <a:pt x="0" y="715"/>
                  </a:lnTo>
                  <a:lnTo>
                    <a:pt x="715" y="715"/>
                  </a:lnTo>
                  <a:cubicBezTo>
                    <a:pt x="905" y="715"/>
                    <a:pt x="1072" y="548"/>
                    <a:pt x="1072" y="357"/>
                  </a:cubicBezTo>
                  <a:cubicBezTo>
                    <a:pt x="1072" y="167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3475546" y="3054423"/>
              <a:ext cx="96227" cy="91846"/>
            </a:xfrm>
            <a:custGeom>
              <a:rect b="b" l="l" r="r" t="t"/>
              <a:pathLst>
                <a:path extrusionOk="0" h="2684" w="2812">
                  <a:moveTo>
                    <a:pt x="1318" y="1"/>
                  </a:moveTo>
                  <a:cubicBezTo>
                    <a:pt x="600" y="1"/>
                    <a:pt x="1" y="590"/>
                    <a:pt x="1" y="1344"/>
                  </a:cubicBezTo>
                  <a:cubicBezTo>
                    <a:pt x="1" y="2088"/>
                    <a:pt x="621" y="2683"/>
                    <a:pt x="1354" y="2683"/>
                  </a:cubicBezTo>
                  <a:cubicBezTo>
                    <a:pt x="1395" y="2683"/>
                    <a:pt x="1436" y="2681"/>
                    <a:pt x="1477" y="2678"/>
                  </a:cubicBezTo>
                  <a:lnTo>
                    <a:pt x="2811" y="2678"/>
                  </a:lnTo>
                  <a:lnTo>
                    <a:pt x="2811" y="10"/>
                  </a:lnTo>
                  <a:lnTo>
                    <a:pt x="1477" y="10"/>
                  </a:lnTo>
                  <a:cubicBezTo>
                    <a:pt x="1424" y="4"/>
                    <a:pt x="1370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3244116" y="2913779"/>
              <a:ext cx="284437" cy="27752"/>
            </a:xfrm>
            <a:custGeom>
              <a:rect b="b" l="l" r="r" t="t"/>
              <a:pathLst>
                <a:path extrusionOk="0" h="811" w="8312">
                  <a:moveTo>
                    <a:pt x="501" y="1"/>
                  </a:moveTo>
                  <a:cubicBezTo>
                    <a:pt x="1" y="48"/>
                    <a:pt x="1" y="763"/>
                    <a:pt x="501" y="810"/>
                  </a:cubicBezTo>
                  <a:lnTo>
                    <a:pt x="7812" y="810"/>
                  </a:lnTo>
                  <a:cubicBezTo>
                    <a:pt x="8312" y="763"/>
                    <a:pt x="8312" y="48"/>
                    <a:pt x="78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7" name="Google Shape;1677;p19"/>
          <p:cNvGrpSpPr/>
          <p:nvPr/>
        </p:nvGrpSpPr>
        <p:grpSpPr>
          <a:xfrm>
            <a:off x="3989211" y="2705528"/>
            <a:ext cx="361055" cy="361876"/>
            <a:chOff x="3998736" y="2873844"/>
            <a:chExt cx="361055" cy="361876"/>
          </a:xfrm>
        </p:grpSpPr>
        <p:sp>
          <p:nvSpPr>
            <p:cNvPr id="1678" name="Google Shape;1678;p19"/>
            <p:cNvSpPr/>
            <p:nvPr/>
          </p:nvSpPr>
          <p:spPr>
            <a:xfrm>
              <a:off x="4118540" y="2996899"/>
              <a:ext cx="107622" cy="92394"/>
            </a:xfrm>
            <a:custGeom>
              <a:rect b="b" l="l" r="r" t="t"/>
              <a:pathLst>
                <a:path extrusionOk="0" h="2700" w="3145">
                  <a:moveTo>
                    <a:pt x="1787" y="1"/>
                  </a:moveTo>
                  <a:cubicBezTo>
                    <a:pt x="596" y="1"/>
                    <a:pt x="1" y="1453"/>
                    <a:pt x="834" y="2311"/>
                  </a:cubicBezTo>
                  <a:cubicBezTo>
                    <a:pt x="1110" y="2579"/>
                    <a:pt x="1448" y="2699"/>
                    <a:pt x="1779" y="2699"/>
                  </a:cubicBezTo>
                  <a:cubicBezTo>
                    <a:pt x="2476" y="2699"/>
                    <a:pt x="3144" y="2166"/>
                    <a:pt x="3144" y="1358"/>
                  </a:cubicBezTo>
                  <a:cubicBezTo>
                    <a:pt x="3144" y="596"/>
                    <a:pt x="2549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3998736" y="2873844"/>
              <a:ext cx="361055" cy="134519"/>
            </a:xfrm>
            <a:custGeom>
              <a:rect b="b" l="l" r="r" t="t"/>
              <a:pathLst>
                <a:path extrusionOk="0" h="3931" w="10551">
                  <a:moveTo>
                    <a:pt x="1311" y="1"/>
                  </a:moveTo>
                  <a:cubicBezTo>
                    <a:pt x="596" y="1"/>
                    <a:pt x="1" y="572"/>
                    <a:pt x="25" y="1287"/>
                  </a:cubicBezTo>
                  <a:lnTo>
                    <a:pt x="25" y="2620"/>
                  </a:lnTo>
                  <a:cubicBezTo>
                    <a:pt x="1" y="3335"/>
                    <a:pt x="596" y="3930"/>
                    <a:pt x="1311" y="3930"/>
                  </a:cubicBezTo>
                  <a:lnTo>
                    <a:pt x="1382" y="3930"/>
                  </a:lnTo>
                  <a:lnTo>
                    <a:pt x="1382" y="1644"/>
                  </a:lnTo>
                  <a:cubicBezTo>
                    <a:pt x="1382" y="1477"/>
                    <a:pt x="1525" y="1358"/>
                    <a:pt x="1692" y="1358"/>
                  </a:cubicBezTo>
                  <a:lnTo>
                    <a:pt x="8884" y="1358"/>
                  </a:lnTo>
                  <a:cubicBezTo>
                    <a:pt x="9050" y="1358"/>
                    <a:pt x="9193" y="1477"/>
                    <a:pt x="9193" y="1644"/>
                  </a:cubicBezTo>
                  <a:lnTo>
                    <a:pt x="9193" y="3930"/>
                  </a:lnTo>
                  <a:lnTo>
                    <a:pt x="9265" y="3930"/>
                  </a:lnTo>
                  <a:cubicBezTo>
                    <a:pt x="9979" y="3930"/>
                    <a:pt x="10551" y="3335"/>
                    <a:pt x="10551" y="2620"/>
                  </a:cubicBezTo>
                  <a:lnTo>
                    <a:pt x="10551" y="1287"/>
                  </a:lnTo>
                  <a:cubicBezTo>
                    <a:pt x="10551" y="953"/>
                    <a:pt x="10432" y="620"/>
                    <a:pt x="10170" y="382"/>
                  </a:cubicBezTo>
                  <a:lnTo>
                    <a:pt x="10193" y="382"/>
                  </a:lnTo>
                  <a:cubicBezTo>
                    <a:pt x="9955" y="120"/>
                    <a:pt x="9622" y="1"/>
                    <a:pt x="9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4067210" y="2940676"/>
              <a:ext cx="226571" cy="295045"/>
            </a:xfrm>
            <a:custGeom>
              <a:rect b="b" l="l" r="r" t="t"/>
              <a:pathLst>
                <a:path extrusionOk="0" h="8622" w="6621">
                  <a:moveTo>
                    <a:pt x="3287" y="1024"/>
                  </a:moveTo>
                  <a:cubicBezTo>
                    <a:pt x="5049" y="1024"/>
                    <a:pt x="5930" y="3144"/>
                    <a:pt x="4692" y="4382"/>
                  </a:cubicBezTo>
                  <a:cubicBezTo>
                    <a:pt x="4291" y="4783"/>
                    <a:pt x="3799" y="4961"/>
                    <a:pt x="3316" y="4961"/>
                  </a:cubicBezTo>
                  <a:cubicBezTo>
                    <a:pt x="2305" y="4961"/>
                    <a:pt x="1334" y="4178"/>
                    <a:pt x="1334" y="3001"/>
                  </a:cubicBezTo>
                  <a:cubicBezTo>
                    <a:pt x="1334" y="1906"/>
                    <a:pt x="2215" y="1024"/>
                    <a:pt x="3287" y="1024"/>
                  </a:cubicBezTo>
                  <a:close/>
                  <a:moveTo>
                    <a:pt x="4954" y="6335"/>
                  </a:moveTo>
                  <a:cubicBezTo>
                    <a:pt x="5359" y="6335"/>
                    <a:pt x="5359" y="6954"/>
                    <a:pt x="4954" y="6954"/>
                  </a:cubicBezTo>
                  <a:lnTo>
                    <a:pt x="1643" y="6954"/>
                  </a:lnTo>
                  <a:cubicBezTo>
                    <a:pt x="1215" y="6954"/>
                    <a:pt x="1215" y="6335"/>
                    <a:pt x="1643" y="6335"/>
                  </a:cubicBezTo>
                  <a:close/>
                  <a:moveTo>
                    <a:pt x="0" y="0"/>
                  </a:moveTo>
                  <a:lnTo>
                    <a:pt x="0" y="7645"/>
                  </a:lnTo>
                  <a:cubicBezTo>
                    <a:pt x="0" y="7883"/>
                    <a:pt x="119" y="8145"/>
                    <a:pt x="310" y="8312"/>
                  </a:cubicBezTo>
                  <a:cubicBezTo>
                    <a:pt x="477" y="8502"/>
                    <a:pt x="715" y="8621"/>
                    <a:pt x="977" y="8621"/>
                  </a:cubicBezTo>
                  <a:lnTo>
                    <a:pt x="5620" y="8621"/>
                  </a:lnTo>
                  <a:cubicBezTo>
                    <a:pt x="5882" y="8621"/>
                    <a:pt x="6144" y="8502"/>
                    <a:pt x="6311" y="8312"/>
                  </a:cubicBezTo>
                  <a:cubicBezTo>
                    <a:pt x="6502" y="8145"/>
                    <a:pt x="6621" y="7883"/>
                    <a:pt x="6621" y="7645"/>
                  </a:cubicBezTo>
                  <a:lnTo>
                    <a:pt x="66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1" name="Google Shape;1681;p19"/>
          <p:cNvGrpSpPr/>
          <p:nvPr/>
        </p:nvGrpSpPr>
        <p:grpSpPr>
          <a:xfrm>
            <a:off x="4783765" y="2703269"/>
            <a:ext cx="367591" cy="366394"/>
            <a:chOff x="4793290" y="2870936"/>
            <a:chExt cx="367591" cy="366394"/>
          </a:xfrm>
        </p:grpSpPr>
        <p:sp>
          <p:nvSpPr>
            <p:cNvPr id="1682" name="Google Shape;1682;p19"/>
            <p:cNvSpPr/>
            <p:nvPr/>
          </p:nvSpPr>
          <p:spPr>
            <a:xfrm>
              <a:off x="4862585" y="2870936"/>
              <a:ext cx="105979" cy="90957"/>
            </a:xfrm>
            <a:custGeom>
              <a:rect b="b" l="l" r="r" t="t"/>
              <a:pathLst>
                <a:path extrusionOk="0" h="2658" w="3097">
                  <a:moveTo>
                    <a:pt x="1326" y="1"/>
                  </a:moveTo>
                  <a:cubicBezTo>
                    <a:pt x="648" y="1"/>
                    <a:pt x="0" y="522"/>
                    <a:pt x="0" y="1324"/>
                  </a:cubicBezTo>
                  <a:cubicBezTo>
                    <a:pt x="0" y="2062"/>
                    <a:pt x="596" y="2634"/>
                    <a:pt x="1334" y="2658"/>
                  </a:cubicBezTo>
                  <a:cubicBezTo>
                    <a:pt x="2501" y="2658"/>
                    <a:pt x="3096" y="1229"/>
                    <a:pt x="2263" y="395"/>
                  </a:cubicBezTo>
                  <a:cubicBezTo>
                    <a:pt x="1990" y="123"/>
                    <a:pt x="1655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4793290" y="2945569"/>
              <a:ext cx="367591" cy="291760"/>
            </a:xfrm>
            <a:custGeom>
              <a:rect b="b" l="l" r="r" t="t"/>
              <a:pathLst>
                <a:path extrusionOk="0" h="8526" w="10742">
                  <a:moveTo>
                    <a:pt x="8617" y="4880"/>
                  </a:moveTo>
                  <a:cubicBezTo>
                    <a:pt x="9012" y="4880"/>
                    <a:pt x="9012" y="5504"/>
                    <a:pt x="8617" y="5504"/>
                  </a:cubicBezTo>
                  <a:cubicBezTo>
                    <a:pt x="8603" y="5504"/>
                    <a:pt x="8589" y="5503"/>
                    <a:pt x="8574" y="5501"/>
                  </a:cubicBezTo>
                  <a:lnTo>
                    <a:pt x="2168" y="5501"/>
                  </a:lnTo>
                  <a:cubicBezTo>
                    <a:pt x="2153" y="5503"/>
                    <a:pt x="2139" y="5504"/>
                    <a:pt x="2126" y="5504"/>
                  </a:cubicBezTo>
                  <a:cubicBezTo>
                    <a:pt x="1730" y="5504"/>
                    <a:pt x="1730" y="4880"/>
                    <a:pt x="2126" y="4880"/>
                  </a:cubicBezTo>
                  <a:cubicBezTo>
                    <a:pt x="2139" y="4880"/>
                    <a:pt x="2153" y="4881"/>
                    <a:pt x="2168" y="4882"/>
                  </a:cubicBezTo>
                  <a:lnTo>
                    <a:pt x="8574" y="4882"/>
                  </a:lnTo>
                  <a:cubicBezTo>
                    <a:pt x="8589" y="4881"/>
                    <a:pt x="8603" y="4880"/>
                    <a:pt x="8617" y="4880"/>
                  </a:cubicBezTo>
                  <a:close/>
                  <a:moveTo>
                    <a:pt x="7050" y="6216"/>
                  </a:moveTo>
                  <a:cubicBezTo>
                    <a:pt x="7431" y="6264"/>
                    <a:pt x="7431" y="6811"/>
                    <a:pt x="7050" y="6859"/>
                  </a:cubicBezTo>
                  <a:lnTo>
                    <a:pt x="3692" y="6859"/>
                  </a:lnTo>
                  <a:cubicBezTo>
                    <a:pt x="3311" y="6811"/>
                    <a:pt x="3311" y="6264"/>
                    <a:pt x="3692" y="6216"/>
                  </a:cubicBezTo>
                  <a:close/>
                  <a:moveTo>
                    <a:pt x="6359" y="0"/>
                  </a:moveTo>
                  <a:cubicBezTo>
                    <a:pt x="6193" y="0"/>
                    <a:pt x="6050" y="143"/>
                    <a:pt x="6050" y="310"/>
                  </a:cubicBezTo>
                  <a:lnTo>
                    <a:pt x="6050" y="1334"/>
                  </a:lnTo>
                  <a:cubicBezTo>
                    <a:pt x="6074" y="1501"/>
                    <a:pt x="6193" y="1620"/>
                    <a:pt x="6359" y="1620"/>
                  </a:cubicBezTo>
                  <a:lnTo>
                    <a:pt x="6717" y="1620"/>
                  </a:lnTo>
                  <a:lnTo>
                    <a:pt x="6717" y="2025"/>
                  </a:lnTo>
                  <a:cubicBezTo>
                    <a:pt x="6336" y="2096"/>
                    <a:pt x="6050" y="2429"/>
                    <a:pt x="6050" y="2834"/>
                  </a:cubicBezTo>
                  <a:lnTo>
                    <a:pt x="6050" y="3525"/>
                  </a:lnTo>
                  <a:lnTo>
                    <a:pt x="5002" y="3525"/>
                  </a:lnTo>
                  <a:lnTo>
                    <a:pt x="5002" y="2144"/>
                  </a:lnTo>
                  <a:cubicBezTo>
                    <a:pt x="5050" y="1191"/>
                    <a:pt x="4288" y="405"/>
                    <a:pt x="3359" y="405"/>
                  </a:cubicBezTo>
                  <a:cubicBezTo>
                    <a:pt x="2406" y="405"/>
                    <a:pt x="1644" y="1191"/>
                    <a:pt x="1692" y="2144"/>
                  </a:cubicBezTo>
                  <a:lnTo>
                    <a:pt x="1692" y="3525"/>
                  </a:lnTo>
                  <a:lnTo>
                    <a:pt x="1335" y="3525"/>
                  </a:lnTo>
                  <a:cubicBezTo>
                    <a:pt x="596" y="3525"/>
                    <a:pt x="1" y="4120"/>
                    <a:pt x="25" y="4835"/>
                  </a:cubicBezTo>
                  <a:lnTo>
                    <a:pt x="25" y="7192"/>
                  </a:lnTo>
                  <a:cubicBezTo>
                    <a:pt x="25" y="7931"/>
                    <a:pt x="596" y="8526"/>
                    <a:pt x="1335" y="8526"/>
                  </a:cubicBezTo>
                  <a:lnTo>
                    <a:pt x="9408" y="8526"/>
                  </a:lnTo>
                  <a:cubicBezTo>
                    <a:pt x="10146" y="8526"/>
                    <a:pt x="10741" y="7931"/>
                    <a:pt x="10741" y="7192"/>
                  </a:cubicBezTo>
                  <a:lnTo>
                    <a:pt x="10741" y="4835"/>
                  </a:lnTo>
                  <a:cubicBezTo>
                    <a:pt x="10741" y="4120"/>
                    <a:pt x="10146" y="3525"/>
                    <a:pt x="9408" y="3525"/>
                  </a:cubicBezTo>
                  <a:lnTo>
                    <a:pt x="9408" y="3549"/>
                  </a:lnTo>
                  <a:lnTo>
                    <a:pt x="9384" y="3549"/>
                  </a:lnTo>
                  <a:lnTo>
                    <a:pt x="9384" y="2834"/>
                  </a:lnTo>
                  <a:cubicBezTo>
                    <a:pt x="9384" y="2382"/>
                    <a:pt x="9027" y="2025"/>
                    <a:pt x="8574" y="2025"/>
                  </a:cubicBezTo>
                  <a:lnTo>
                    <a:pt x="7383" y="2025"/>
                  </a:lnTo>
                  <a:lnTo>
                    <a:pt x="7383" y="1644"/>
                  </a:lnTo>
                  <a:lnTo>
                    <a:pt x="8050" y="1644"/>
                  </a:lnTo>
                  <a:cubicBezTo>
                    <a:pt x="8217" y="1644"/>
                    <a:pt x="8360" y="1524"/>
                    <a:pt x="8360" y="1358"/>
                  </a:cubicBezTo>
                  <a:lnTo>
                    <a:pt x="8360" y="310"/>
                  </a:lnTo>
                  <a:cubicBezTo>
                    <a:pt x="8360" y="143"/>
                    <a:pt x="8217" y="0"/>
                    <a:pt x="8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4" name="Google Shape;1684;p19"/>
          <p:cNvGrpSpPr/>
          <p:nvPr/>
        </p:nvGrpSpPr>
        <p:grpSpPr>
          <a:xfrm>
            <a:off x="5579140" y="2749124"/>
            <a:ext cx="366770" cy="274684"/>
            <a:chOff x="5588665" y="2917030"/>
            <a:chExt cx="366770" cy="274684"/>
          </a:xfrm>
        </p:grpSpPr>
        <p:sp>
          <p:nvSpPr>
            <p:cNvPr id="1685" name="Google Shape;1685;p19"/>
            <p:cNvSpPr/>
            <p:nvPr/>
          </p:nvSpPr>
          <p:spPr>
            <a:xfrm>
              <a:off x="5588665" y="2917030"/>
              <a:ext cx="252680" cy="92120"/>
            </a:xfrm>
            <a:custGeom>
              <a:rect b="b" l="l" r="r" t="t"/>
              <a:pathLst>
                <a:path extrusionOk="0" h="2692" w="7384">
                  <a:moveTo>
                    <a:pt x="1311" y="1"/>
                  </a:moveTo>
                  <a:cubicBezTo>
                    <a:pt x="572" y="1"/>
                    <a:pt x="1" y="596"/>
                    <a:pt x="1" y="1311"/>
                  </a:cubicBezTo>
                  <a:lnTo>
                    <a:pt x="1" y="2692"/>
                  </a:lnTo>
                  <a:lnTo>
                    <a:pt x="6097" y="2692"/>
                  </a:lnTo>
                  <a:cubicBezTo>
                    <a:pt x="6074" y="2573"/>
                    <a:pt x="6050" y="2454"/>
                    <a:pt x="6050" y="2335"/>
                  </a:cubicBezTo>
                  <a:cubicBezTo>
                    <a:pt x="6050" y="1787"/>
                    <a:pt x="6478" y="1334"/>
                    <a:pt x="7026" y="1334"/>
                  </a:cubicBezTo>
                  <a:cubicBezTo>
                    <a:pt x="7145" y="1334"/>
                    <a:pt x="7264" y="1358"/>
                    <a:pt x="7383" y="1406"/>
                  </a:cubicBezTo>
                  <a:lnTo>
                    <a:pt x="7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862494" y="2984683"/>
              <a:ext cx="27752" cy="24467"/>
            </a:xfrm>
            <a:custGeom>
              <a:rect b="b" l="l" r="r" t="t"/>
              <a:pathLst>
                <a:path extrusionOk="0" h="715" w="811">
                  <a:moveTo>
                    <a:pt x="382" y="0"/>
                  </a:moveTo>
                  <a:cubicBezTo>
                    <a:pt x="167" y="0"/>
                    <a:pt x="24" y="143"/>
                    <a:pt x="1" y="358"/>
                  </a:cubicBezTo>
                  <a:lnTo>
                    <a:pt x="1" y="715"/>
                  </a:lnTo>
                  <a:lnTo>
                    <a:pt x="382" y="715"/>
                  </a:lnTo>
                  <a:cubicBezTo>
                    <a:pt x="810" y="667"/>
                    <a:pt x="810" y="24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811643" y="3030264"/>
              <a:ext cx="29703" cy="24604"/>
            </a:xfrm>
            <a:custGeom>
              <a:rect b="b" l="l" r="r" t="t"/>
              <a:pathLst>
                <a:path extrusionOk="0" h="719" w="868">
                  <a:moveTo>
                    <a:pt x="466" y="0"/>
                  </a:moveTo>
                  <a:cubicBezTo>
                    <a:pt x="1" y="0"/>
                    <a:pt x="1" y="719"/>
                    <a:pt x="466" y="719"/>
                  </a:cubicBezTo>
                  <a:cubicBezTo>
                    <a:pt x="481" y="719"/>
                    <a:pt x="495" y="718"/>
                    <a:pt x="510" y="716"/>
                  </a:cubicBezTo>
                  <a:cubicBezTo>
                    <a:pt x="701" y="716"/>
                    <a:pt x="867" y="574"/>
                    <a:pt x="867" y="383"/>
                  </a:cubicBezTo>
                  <a:lnTo>
                    <a:pt x="867" y="2"/>
                  </a:lnTo>
                  <a:lnTo>
                    <a:pt x="510" y="2"/>
                  </a:lnTo>
                  <a:cubicBezTo>
                    <a:pt x="495" y="1"/>
                    <a:pt x="481" y="0"/>
                    <a:pt x="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863315" y="2917030"/>
              <a:ext cx="92120" cy="92120"/>
            </a:xfrm>
            <a:custGeom>
              <a:rect b="b" l="l" r="r" t="t"/>
              <a:pathLst>
                <a:path extrusionOk="0" h="2692" w="2692">
                  <a:moveTo>
                    <a:pt x="0" y="1"/>
                  </a:moveTo>
                  <a:lnTo>
                    <a:pt x="0" y="1406"/>
                  </a:lnTo>
                  <a:cubicBezTo>
                    <a:pt x="119" y="1358"/>
                    <a:pt x="239" y="1334"/>
                    <a:pt x="358" y="1334"/>
                  </a:cubicBezTo>
                  <a:cubicBezTo>
                    <a:pt x="905" y="1334"/>
                    <a:pt x="1334" y="1787"/>
                    <a:pt x="1358" y="2335"/>
                  </a:cubicBezTo>
                  <a:cubicBezTo>
                    <a:pt x="1358" y="2454"/>
                    <a:pt x="1334" y="2573"/>
                    <a:pt x="1286" y="2692"/>
                  </a:cubicBezTo>
                  <a:lnTo>
                    <a:pt x="2691" y="2692"/>
                  </a:lnTo>
                  <a:lnTo>
                    <a:pt x="2691" y="1311"/>
                  </a:lnTo>
                  <a:cubicBezTo>
                    <a:pt x="2691" y="596"/>
                    <a:pt x="2096" y="1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9"/>
            <p:cNvSpPr/>
            <p:nvPr/>
          </p:nvSpPr>
          <p:spPr>
            <a:xfrm>
              <a:off x="5863315" y="3030332"/>
              <a:ext cx="26931" cy="24467"/>
            </a:xfrm>
            <a:custGeom>
              <a:rect b="b" l="l" r="r" t="t"/>
              <a:pathLst>
                <a:path extrusionOk="0" h="715" w="787">
                  <a:moveTo>
                    <a:pt x="0" y="0"/>
                  </a:moveTo>
                  <a:lnTo>
                    <a:pt x="0" y="357"/>
                  </a:lnTo>
                  <a:cubicBezTo>
                    <a:pt x="0" y="548"/>
                    <a:pt x="167" y="714"/>
                    <a:pt x="358" y="714"/>
                  </a:cubicBezTo>
                  <a:cubicBezTo>
                    <a:pt x="786" y="691"/>
                    <a:pt x="786" y="48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9"/>
            <p:cNvSpPr/>
            <p:nvPr/>
          </p:nvSpPr>
          <p:spPr>
            <a:xfrm>
              <a:off x="5863315" y="3030332"/>
              <a:ext cx="92120" cy="161382"/>
            </a:xfrm>
            <a:custGeom>
              <a:rect b="b" l="l" r="r" t="t"/>
              <a:pathLst>
                <a:path extrusionOk="0" h="4716" w="2692">
                  <a:moveTo>
                    <a:pt x="1263" y="0"/>
                  </a:moveTo>
                  <a:cubicBezTo>
                    <a:pt x="1310" y="119"/>
                    <a:pt x="1334" y="238"/>
                    <a:pt x="1334" y="357"/>
                  </a:cubicBezTo>
                  <a:cubicBezTo>
                    <a:pt x="1334" y="905"/>
                    <a:pt x="882" y="1357"/>
                    <a:pt x="358" y="1357"/>
                  </a:cubicBezTo>
                  <a:cubicBezTo>
                    <a:pt x="215" y="1357"/>
                    <a:pt x="96" y="1334"/>
                    <a:pt x="0" y="1286"/>
                  </a:cubicBezTo>
                  <a:lnTo>
                    <a:pt x="0" y="4715"/>
                  </a:lnTo>
                  <a:lnTo>
                    <a:pt x="1358" y="4715"/>
                  </a:lnTo>
                  <a:cubicBezTo>
                    <a:pt x="2096" y="4715"/>
                    <a:pt x="2691" y="4120"/>
                    <a:pt x="2691" y="3382"/>
                  </a:cubicBez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5812464" y="2984614"/>
              <a:ext cx="28882" cy="24604"/>
            </a:xfrm>
            <a:custGeom>
              <a:rect b="b" l="l" r="r" t="t"/>
              <a:pathLst>
                <a:path extrusionOk="0" h="719" w="844">
                  <a:moveTo>
                    <a:pt x="466" y="0"/>
                  </a:moveTo>
                  <a:cubicBezTo>
                    <a:pt x="1" y="0"/>
                    <a:pt x="1" y="719"/>
                    <a:pt x="466" y="719"/>
                  </a:cubicBezTo>
                  <a:cubicBezTo>
                    <a:pt x="480" y="719"/>
                    <a:pt x="495" y="718"/>
                    <a:pt x="510" y="717"/>
                  </a:cubicBezTo>
                  <a:lnTo>
                    <a:pt x="843" y="717"/>
                  </a:lnTo>
                  <a:lnTo>
                    <a:pt x="843" y="336"/>
                  </a:lnTo>
                  <a:cubicBezTo>
                    <a:pt x="843" y="145"/>
                    <a:pt x="700" y="2"/>
                    <a:pt x="510" y="2"/>
                  </a:cubicBezTo>
                  <a:cubicBezTo>
                    <a:pt x="495" y="1"/>
                    <a:pt x="480" y="0"/>
                    <a:pt x="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5588665" y="3031119"/>
              <a:ext cx="252680" cy="160594"/>
            </a:xfrm>
            <a:custGeom>
              <a:rect b="b" l="l" r="r" t="t"/>
              <a:pathLst>
                <a:path extrusionOk="0" h="4693" w="7384">
                  <a:moveTo>
                    <a:pt x="4043" y="1380"/>
                  </a:moveTo>
                  <a:cubicBezTo>
                    <a:pt x="4440" y="1380"/>
                    <a:pt x="4440" y="2027"/>
                    <a:pt x="4043" y="2027"/>
                  </a:cubicBezTo>
                  <a:cubicBezTo>
                    <a:pt x="4030" y="2027"/>
                    <a:pt x="4016" y="2027"/>
                    <a:pt x="4002" y="2025"/>
                  </a:cubicBezTo>
                  <a:lnTo>
                    <a:pt x="1644" y="2025"/>
                  </a:lnTo>
                  <a:cubicBezTo>
                    <a:pt x="1263" y="1977"/>
                    <a:pt x="1263" y="1430"/>
                    <a:pt x="1644" y="1382"/>
                  </a:cubicBezTo>
                  <a:lnTo>
                    <a:pt x="4002" y="1382"/>
                  </a:lnTo>
                  <a:cubicBezTo>
                    <a:pt x="4016" y="1381"/>
                    <a:pt x="4030" y="1380"/>
                    <a:pt x="4043" y="1380"/>
                  </a:cubicBezTo>
                  <a:close/>
                  <a:moveTo>
                    <a:pt x="3044" y="2737"/>
                  </a:moveTo>
                  <a:cubicBezTo>
                    <a:pt x="3440" y="2737"/>
                    <a:pt x="3440" y="3361"/>
                    <a:pt x="3044" y="3361"/>
                  </a:cubicBezTo>
                  <a:cubicBezTo>
                    <a:pt x="3030" y="3361"/>
                    <a:pt x="3016" y="3360"/>
                    <a:pt x="3002" y="3359"/>
                  </a:cubicBezTo>
                  <a:lnTo>
                    <a:pt x="1644" y="3359"/>
                  </a:lnTo>
                  <a:cubicBezTo>
                    <a:pt x="1263" y="3311"/>
                    <a:pt x="1263" y="2763"/>
                    <a:pt x="1644" y="2740"/>
                  </a:cubicBezTo>
                  <a:lnTo>
                    <a:pt x="3002" y="2740"/>
                  </a:lnTo>
                  <a:cubicBezTo>
                    <a:pt x="3016" y="2738"/>
                    <a:pt x="3030" y="2737"/>
                    <a:pt x="3044" y="2737"/>
                  </a:cubicBezTo>
                  <a:close/>
                  <a:moveTo>
                    <a:pt x="1" y="1"/>
                  </a:moveTo>
                  <a:lnTo>
                    <a:pt x="1" y="3359"/>
                  </a:lnTo>
                  <a:cubicBezTo>
                    <a:pt x="1" y="4097"/>
                    <a:pt x="572" y="4692"/>
                    <a:pt x="1311" y="4692"/>
                  </a:cubicBezTo>
                  <a:lnTo>
                    <a:pt x="7383" y="4692"/>
                  </a:lnTo>
                  <a:lnTo>
                    <a:pt x="7383" y="1287"/>
                  </a:lnTo>
                  <a:cubicBezTo>
                    <a:pt x="7264" y="1311"/>
                    <a:pt x="7169" y="1334"/>
                    <a:pt x="7050" y="1334"/>
                  </a:cubicBezTo>
                  <a:cubicBezTo>
                    <a:pt x="6502" y="1334"/>
                    <a:pt x="6050" y="906"/>
                    <a:pt x="6050" y="358"/>
                  </a:cubicBezTo>
                  <a:cubicBezTo>
                    <a:pt x="6050" y="239"/>
                    <a:pt x="6074" y="120"/>
                    <a:pt x="6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3" name="Google Shape;1693;p19"/>
          <p:cNvGrpSpPr/>
          <p:nvPr/>
        </p:nvGrpSpPr>
        <p:grpSpPr>
          <a:xfrm>
            <a:off x="6372646" y="2772308"/>
            <a:ext cx="366736" cy="228316"/>
            <a:chOff x="6372646" y="2871312"/>
            <a:chExt cx="366736" cy="228316"/>
          </a:xfrm>
        </p:grpSpPr>
        <p:sp>
          <p:nvSpPr>
            <p:cNvPr id="1694" name="Google Shape;1694;p19"/>
            <p:cNvSpPr/>
            <p:nvPr/>
          </p:nvSpPr>
          <p:spPr>
            <a:xfrm>
              <a:off x="6372646" y="2871312"/>
              <a:ext cx="366736" cy="228316"/>
            </a:xfrm>
            <a:custGeom>
              <a:rect b="b" l="l" r="r" t="t"/>
              <a:pathLst>
                <a:path extrusionOk="0" h="6672" w="10717">
                  <a:moveTo>
                    <a:pt x="1659" y="1361"/>
                  </a:moveTo>
                  <a:cubicBezTo>
                    <a:pt x="1804" y="1361"/>
                    <a:pt x="1953" y="1456"/>
                    <a:pt x="1977" y="1646"/>
                  </a:cubicBezTo>
                  <a:lnTo>
                    <a:pt x="1977" y="5004"/>
                  </a:lnTo>
                  <a:cubicBezTo>
                    <a:pt x="1953" y="5195"/>
                    <a:pt x="1804" y="5290"/>
                    <a:pt x="1659" y="5290"/>
                  </a:cubicBezTo>
                  <a:cubicBezTo>
                    <a:pt x="1513" y="5290"/>
                    <a:pt x="1370" y="5195"/>
                    <a:pt x="1358" y="5004"/>
                  </a:cubicBezTo>
                  <a:lnTo>
                    <a:pt x="1358" y="1646"/>
                  </a:lnTo>
                  <a:cubicBezTo>
                    <a:pt x="1370" y="1456"/>
                    <a:pt x="1513" y="1361"/>
                    <a:pt x="1659" y="1361"/>
                  </a:cubicBezTo>
                  <a:close/>
                  <a:moveTo>
                    <a:pt x="9041" y="1361"/>
                  </a:moveTo>
                  <a:cubicBezTo>
                    <a:pt x="9187" y="1361"/>
                    <a:pt x="9336" y="1456"/>
                    <a:pt x="9360" y="1646"/>
                  </a:cubicBezTo>
                  <a:lnTo>
                    <a:pt x="9360" y="5004"/>
                  </a:lnTo>
                  <a:cubicBezTo>
                    <a:pt x="9336" y="5195"/>
                    <a:pt x="9187" y="5290"/>
                    <a:pt x="9041" y="5290"/>
                  </a:cubicBezTo>
                  <a:cubicBezTo>
                    <a:pt x="8895" y="5290"/>
                    <a:pt x="8752" y="5195"/>
                    <a:pt x="8740" y="5004"/>
                  </a:cubicBezTo>
                  <a:lnTo>
                    <a:pt x="8740" y="1646"/>
                  </a:lnTo>
                  <a:cubicBezTo>
                    <a:pt x="8752" y="1456"/>
                    <a:pt x="8895" y="1361"/>
                    <a:pt x="9041" y="1361"/>
                  </a:cubicBezTo>
                  <a:close/>
                  <a:moveTo>
                    <a:pt x="6240" y="1289"/>
                  </a:moveTo>
                  <a:cubicBezTo>
                    <a:pt x="6621" y="1289"/>
                    <a:pt x="6978" y="1432"/>
                    <a:pt x="7240" y="1718"/>
                  </a:cubicBezTo>
                  <a:lnTo>
                    <a:pt x="7288" y="1742"/>
                  </a:lnTo>
                  <a:cubicBezTo>
                    <a:pt x="7835" y="2289"/>
                    <a:pt x="7835" y="3194"/>
                    <a:pt x="7288" y="3742"/>
                  </a:cubicBezTo>
                  <a:lnTo>
                    <a:pt x="5573" y="5433"/>
                  </a:lnTo>
                  <a:cubicBezTo>
                    <a:pt x="5513" y="5492"/>
                    <a:pt x="5436" y="5522"/>
                    <a:pt x="5359" y="5522"/>
                  </a:cubicBezTo>
                  <a:cubicBezTo>
                    <a:pt x="5281" y="5522"/>
                    <a:pt x="5204" y="5492"/>
                    <a:pt x="5144" y="5433"/>
                  </a:cubicBezTo>
                  <a:lnTo>
                    <a:pt x="3430" y="3742"/>
                  </a:lnTo>
                  <a:cubicBezTo>
                    <a:pt x="2882" y="3194"/>
                    <a:pt x="2882" y="2289"/>
                    <a:pt x="3430" y="1742"/>
                  </a:cubicBezTo>
                  <a:lnTo>
                    <a:pt x="3477" y="1718"/>
                  </a:lnTo>
                  <a:cubicBezTo>
                    <a:pt x="3688" y="1745"/>
                    <a:pt x="3902" y="1758"/>
                    <a:pt x="4116" y="1758"/>
                  </a:cubicBezTo>
                  <a:cubicBezTo>
                    <a:pt x="4844" y="1758"/>
                    <a:pt x="5577" y="1602"/>
                    <a:pt x="6240" y="1289"/>
                  </a:cubicBezTo>
                  <a:close/>
                  <a:moveTo>
                    <a:pt x="9479" y="1"/>
                  </a:moveTo>
                  <a:cubicBezTo>
                    <a:pt x="9455" y="1"/>
                    <a:pt x="9431" y="2"/>
                    <a:pt x="9407" y="3"/>
                  </a:cubicBezTo>
                  <a:lnTo>
                    <a:pt x="1334" y="3"/>
                  </a:lnTo>
                  <a:cubicBezTo>
                    <a:pt x="596" y="3"/>
                    <a:pt x="0" y="575"/>
                    <a:pt x="0" y="1313"/>
                  </a:cubicBezTo>
                  <a:lnTo>
                    <a:pt x="0" y="5361"/>
                  </a:lnTo>
                  <a:cubicBezTo>
                    <a:pt x="0" y="6076"/>
                    <a:pt x="596" y="6671"/>
                    <a:pt x="1334" y="6671"/>
                  </a:cubicBezTo>
                  <a:lnTo>
                    <a:pt x="9407" y="6671"/>
                  </a:lnTo>
                  <a:cubicBezTo>
                    <a:pt x="10122" y="6671"/>
                    <a:pt x="10717" y="6076"/>
                    <a:pt x="10717" y="5361"/>
                  </a:cubicBezTo>
                  <a:lnTo>
                    <a:pt x="10717" y="1313"/>
                  </a:lnTo>
                  <a:cubicBezTo>
                    <a:pt x="10717" y="956"/>
                    <a:pt x="10574" y="622"/>
                    <a:pt x="10336" y="384"/>
                  </a:cubicBezTo>
                  <a:cubicBezTo>
                    <a:pt x="10093" y="141"/>
                    <a:pt x="9788" y="1"/>
                    <a:pt x="9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6497343" y="2936809"/>
              <a:ext cx="118196" cy="98417"/>
            </a:xfrm>
            <a:custGeom>
              <a:rect b="b" l="l" r="r" t="t"/>
              <a:pathLst>
                <a:path extrusionOk="0" h="2876" w="3454">
                  <a:moveTo>
                    <a:pt x="822" y="0"/>
                  </a:moveTo>
                  <a:cubicBezTo>
                    <a:pt x="619" y="0"/>
                    <a:pt x="417" y="78"/>
                    <a:pt x="262" y="233"/>
                  </a:cubicBezTo>
                  <a:lnTo>
                    <a:pt x="238" y="256"/>
                  </a:lnTo>
                  <a:cubicBezTo>
                    <a:pt x="95" y="423"/>
                    <a:pt x="0" y="614"/>
                    <a:pt x="24" y="828"/>
                  </a:cubicBezTo>
                  <a:cubicBezTo>
                    <a:pt x="0" y="1018"/>
                    <a:pt x="95" y="1233"/>
                    <a:pt x="238" y="1376"/>
                  </a:cubicBezTo>
                  <a:lnTo>
                    <a:pt x="1738" y="2876"/>
                  </a:lnTo>
                  <a:lnTo>
                    <a:pt x="3215" y="1376"/>
                  </a:lnTo>
                  <a:cubicBezTo>
                    <a:pt x="3358" y="1233"/>
                    <a:pt x="3453" y="1018"/>
                    <a:pt x="3453" y="828"/>
                  </a:cubicBezTo>
                  <a:cubicBezTo>
                    <a:pt x="3453" y="614"/>
                    <a:pt x="3358" y="423"/>
                    <a:pt x="3215" y="256"/>
                  </a:cubicBezTo>
                  <a:lnTo>
                    <a:pt x="3167" y="233"/>
                  </a:lnTo>
                  <a:cubicBezTo>
                    <a:pt x="3024" y="90"/>
                    <a:pt x="2810" y="18"/>
                    <a:pt x="2596" y="18"/>
                  </a:cubicBezTo>
                  <a:cubicBezTo>
                    <a:pt x="2405" y="18"/>
                    <a:pt x="2191" y="90"/>
                    <a:pt x="2048" y="233"/>
                  </a:cubicBezTo>
                  <a:lnTo>
                    <a:pt x="1929" y="352"/>
                  </a:lnTo>
                  <a:cubicBezTo>
                    <a:pt x="1869" y="411"/>
                    <a:pt x="1792" y="441"/>
                    <a:pt x="1715" y="441"/>
                  </a:cubicBezTo>
                  <a:cubicBezTo>
                    <a:pt x="1637" y="441"/>
                    <a:pt x="1560" y="411"/>
                    <a:pt x="1500" y="352"/>
                  </a:cubicBezTo>
                  <a:lnTo>
                    <a:pt x="1381" y="233"/>
                  </a:lnTo>
                  <a:cubicBezTo>
                    <a:pt x="1226" y="78"/>
                    <a:pt x="1024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6" name="Google Shape;1696;p19"/>
          <p:cNvGrpSpPr/>
          <p:nvPr/>
        </p:nvGrpSpPr>
        <p:grpSpPr>
          <a:xfrm>
            <a:off x="7222768" y="2702790"/>
            <a:ext cx="252680" cy="367352"/>
            <a:chOff x="7166379" y="2870799"/>
            <a:chExt cx="252680" cy="367352"/>
          </a:xfrm>
        </p:grpSpPr>
        <p:sp>
          <p:nvSpPr>
            <p:cNvPr id="1697" name="Google Shape;1697;p19"/>
            <p:cNvSpPr/>
            <p:nvPr/>
          </p:nvSpPr>
          <p:spPr>
            <a:xfrm>
              <a:off x="7167200" y="3089807"/>
              <a:ext cx="251859" cy="148344"/>
            </a:xfrm>
            <a:custGeom>
              <a:rect b="b" l="l" r="r" t="t"/>
              <a:pathLst>
                <a:path extrusionOk="0" h="4335" w="7360">
                  <a:moveTo>
                    <a:pt x="1322" y="971"/>
                  </a:moveTo>
                  <a:cubicBezTo>
                    <a:pt x="1495" y="971"/>
                    <a:pt x="1668" y="1084"/>
                    <a:pt x="1644" y="1310"/>
                  </a:cubicBezTo>
                  <a:lnTo>
                    <a:pt x="1644" y="3001"/>
                  </a:lnTo>
                  <a:cubicBezTo>
                    <a:pt x="1620" y="3192"/>
                    <a:pt x="1471" y="3287"/>
                    <a:pt x="1322" y="3287"/>
                  </a:cubicBezTo>
                  <a:cubicBezTo>
                    <a:pt x="1173" y="3287"/>
                    <a:pt x="1025" y="3192"/>
                    <a:pt x="1001" y="3001"/>
                  </a:cubicBezTo>
                  <a:lnTo>
                    <a:pt x="1001" y="1310"/>
                  </a:lnTo>
                  <a:cubicBezTo>
                    <a:pt x="977" y="1084"/>
                    <a:pt x="1150" y="971"/>
                    <a:pt x="1322" y="971"/>
                  </a:cubicBezTo>
                  <a:close/>
                  <a:moveTo>
                    <a:pt x="6049" y="971"/>
                  </a:moveTo>
                  <a:cubicBezTo>
                    <a:pt x="6216" y="971"/>
                    <a:pt x="6383" y="1084"/>
                    <a:pt x="6359" y="1310"/>
                  </a:cubicBezTo>
                  <a:lnTo>
                    <a:pt x="6359" y="3001"/>
                  </a:lnTo>
                  <a:cubicBezTo>
                    <a:pt x="6335" y="3192"/>
                    <a:pt x="6186" y="3287"/>
                    <a:pt x="6040" y="3287"/>
                  </a:cubicBezTo>
                  <a:cubicBezTo>
                    <a:pt x="5895" y="3287"/>
                    <a:pt x="5752" y="3192"/>
                    <a:pt x="5740" y="3001"/>
                  </a:cubicBezTo>
                  <a:lnTo>
                    <a:pt x="5740" y="1310"/>
                  </a:lnTo>
                  <a:cubicBezTo>
                    <a:pt x="5716" y="1084"/>
                    <a:pt x="5883" y="971"/>
                    <a:pt x="6049" y="971"/>
                  </a:cubicBezTo>
                  <a:close/>
                  <a:moveTo>
                    <a:pt x="3671" y="999"/>
                  </a:moveTo>
                  <a:cubicBezTo>
                    <a:pt x="4267" y="999"/>
                    <a:pt x="4835" y="1458"/>
                    <a:pt x="4835" y="2168"/>
                  </a:cubicBezTo>
                  <a:cubicBezTo>
                    <a:pt x="4835" y="2787"/>
                    <a:pt x="4311" y="3311"/>
                    <a:pt x="3668" y="3311"/>
                  </a:cubicBezTo>
                  <a:cubicBezTo>
                    <a:pt x="2644" y="3311"/>
                    <a:pt x="2144" y="2072"/>
                    <a:pt x="2858" y="1334"/>
                  </a:cubicBezTo>
                  <a:cubicBezTo>
                    <a:pt x="3097" y="1104"/>
                    <a:pt x="3387" y="999"/>
                    <a:pt x="3671" y="999"/>
                  </a:cubicBezTo>
                  <a:close/>
                  <a:moveTo>
                    <a:pt x="977" y="1"/>
                  </a:moveTo>
                  <a:cubicBezTo>
                    <a:pt x="453" y="1"/>
                    <a:pt x="1" y="429"/>
                    <a:pt x="1" y="977"/>
                  </a:cubicBezTo>
                  <a:lnTo>
                    <a:pt x="1" y="3335"/>
                  </a:lnTo>
                  <a:cubicBezTo>
                    <a:pt x="1" y="3882"/>
                    <a:pt x="453" y="4311"/>
                    <a:pt x="977" y="4335"/>
                  </a:cubicBezTo>
                  <a:lnTo>
                    <a:pt x="6359" y="4335"/>
                  </a:lnTo>
                  <a:cubicBezTo>
                    <a:pt x="6907" y="4335"/>
                    <a:pt x="7359" y="3882"/>
                    <a:pt x="7359" y="3335"/>
                  </a:cubicBezTo>
                  <a:lnTo>
                    <a:pt x="7359" y="977"/>
                  </a:lnTo>
                  <a:cubicBezTo>
                    <a:pt x="7359" y="429"/>
                    <a:pt x="6907" y="1"/>
                    <a:pt x="6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9"/>
            <p:cNvSpPr/>
            <p:nvPr/>
          </p:nvSpPr>
          <p:spPr>
            <a:xfrm>
              <a:off x="7166379" y="2944543"/>
              <a:ext cx="22859" cy="120865"/>
            </a:xfrm>
            <a:custGeom>
              <a:rect b="b" l="l" r="r" t="t"/>
              <a:pathLst>
                <a:path extrusionOk="0" h="3532" w="668">
                  <a:moveTo>
                    <a:pt x="334" y="1"/>
                  </a:moveTo>
                  <a:cubicBezTo>
                    <a:pt x="167" y="1"/>
                    <a:pt x="1" y="114"/>
                    <a:pt x="25" y="340"/>
                  </a:cubicBezTo>
                  <a:lnTo>
                    <a:pt x="25" y="3221"/>
                  </a:lnTo>
                  <a:cubicBezTo>
                    <a:pt x="25" y="3388"/>
                    <a:pt x="144" y="3531"/>
                    <a:pt x="310" y="3531"/>
                  </a:cubicBezTo>
                  <a:lnTo>
                    <a:pt x="334" y="3531"/>
                  </a:lnTo>
                  <a:cubicBezTo>
                    <a:pt x="501" y="3531"/>
                    <a:pt x="644" y="3388"/>
                    <a:pt x="644" y="3221"/>
                  </a:cubicBezTo>
                  <a:lnTo>
                    <a:pt x="644" y="340"/>
                  </a:lnTo>
                  <a:cubicBezTo>
                    <a:pt x="668" y="114"/>
                    <a:pt x="501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9"/>
            <p:cNvSpPr/>
            <p:nvPr/>
          </p:nvSpPr>
          <p:spPr>
            <a:xfrm>
              <a:off x="7397021" y="2945569"/>
              <a:ext cx="22038" cy="118401"/>
            </a:xfrm>
            <a:custGeom>
              <a:rect b="b" l="l" r="r" t="t"/>
              <a:pathLst>
                <a:path extrusionOk="0" h="3460" w="644">
                  <a:moveTo>
                    <a:pt x="334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191"/>
                  </a:lnTo>
                  <a:cubicBezTo>
                    <a:pt x="24" y="3370"/>
                    <a:pt x="173" y="3459"/>
                    <a:pt x="322" y="3459"/>
                  </a:cubicBezTo>
                  <a:cubicBezTo>
                    <a:pt x="471" y="3459"/>
                    <a:pt x="619" y="3370"/>
                    <a:pt x="643" y="3191"/>
                  </a:cubicBezTo>
                  <a:lnTo>
                    <a:pt x="643" y="310"/>
                  </a:lnTo>
                  <a:cubicBezTo>
                    <a:pt x="643" y="143"/>
                    <a:pt x="500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9"/>
            <p:cNvSpPr/>
            <p:nvPr/>
          </p:nvSpPr>
          <p:spPr>
            <a:xfrm>
              <a:off x="7339155" y="2870799"/>
              <a:ext cx="22038" cy="102523"/>
            </a:xfrm>
            <a:custGeom>
              <a:rect b="b" l="l" r="r" t="t"/>
              <a:pathLst>
                <a:path extrusionOk="0" h="2996" w="644">
                  <a:moveTo>
                    <a:pt x="322" y="0"/>
                  </a:moveTo>
                  <a:cubicBezTo>
                    <a:pt x="161" y="0"/>
                    <a:pt x="0" y="102"/>
                    <a:pt x="0" y="304"/>
                  </a:cubicBezTo>
                  <a:lnTo>
                    <a:pt x="0" y="2685"/>
                  </a:lnTo>
                  <a:cubicBezTo>
                    <a:pt x="0" y="2852"/>
                    <a:pt x="143" y="2995"/>
                    <a:pt x="310" y="2995"/>
                  </a:cubicBezTo>
                  <a:lnTo>
                    <a:pt x="334" y="2995"/>
                  </a:lnTo>
                  <a:cubicBezTo>
                    <a:pt x="501" y="2971"/>
                    <a:pt x="643" y="2828"/>
                    <a:pt x="643" y="2662"/>
                  </a:cubicBezTo>
                  <a:lnTo>
                    <a:pt x="643" y="304"/>
                  </a:lnTo>
                  <a:cubicBezTo>
                    <a:pt x="643" y="102"/>
                    <a:pt x="483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9"/>
            <p:cNvSpPr/>
            <p:nvPr/>
          </p:nvSpPr>
          <p:spPr>
            <a:xfrm>
              <a:off x="7225066" y="2940676"/>
              <a:ext cx="21216" cy="101907"/>
            </a:xfrm>
            <a:custGeom>
              <a:rect b="b" l="l" r="r" t="t"/>
              <a:pathLst>
                <a:path extrusionOk="0" h="2978" w="620">
                  <a:moveTo>
                    <a:pt x="301" y="0"/>
                  </a:moveTo>
                  <a:cubicBezTo>
                    <a:pt x="155" y="0"/>
                    <a:pt x="12" y="96"/>
                    <a:pt x="0" y="286"/>
                  </a:cubicBezTo>
                  <a:lnTo>
                    <a:pt x="0" y="2644"/>
                  </a:lnTo>
                  <a:cubicBezTo>
                    <a:pt x="0" y="2834"/>
                    <a:pt x="119" y="2953"/>
                    <a:pt x="310" y="2977"/>
                  </a:cubicBezTo>
                  <a:cubicBezTo>
                    <a:pt x="477" y="2977"/>
                    <a:pt x="620" y="2834"/>
                    <a:pt x="620" y="2644"/>
                  </a:cubicBezTo>
                  <a:lnTo>
                    <a:pt x="620" y="286"/>
                  </a:lnTo>
                  <a:cubicBezTo>
                    <a:pt x="596" y="96"/>
                    <a:pt x="447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9"/>
            <p:cNvSpPr/>
            <p:nvPr/>
          </p:nvSpPr>
          <p:spPr>
            <a:xfrm>
              <a:off x="7282111" y="2895026"/>
              <a:ext cx="22038" cy="170381"/>
            </a:xfrm>
            <a:custGeom>
              <a:rect b="b" l="l" r="r" t="t"/>
              <a:pathLst>
                <a:path extrusionOk="0" h="4979" w="644">
                  <a:moveTo>
                    <a:pt x="322" y="1"/>
                  </a:moveTo>
                  <a:cubicBezTo>
                    <a:pt x="173" y="1"/>
                    <a:pt x="24" y="96"/>
                    <a:pt x="0" y="287"/>
                  </a:cubicBezTo>
                  <a:lnTo>
                    <a:pt x="0" y="4668"/>
                  </a:lnTo>
                  <a:cubicBezTo>
                    <a:pt x="0" y="4835"/>
                    <a:pt x="143" y="4978"/>
                    <a:pt x="310" y="4978"/>
                  </a:cubicBezTo>
                  <a:cubicBezTo>
                    <a:pt x="500" y="4978"/>
                    <a:pt x="643" y="4835"/>
                    <a:pt x="643" y="4668"/>
                  </a:cubicBezTo>
                  <a:lnTo>
                    <a:pt x="643" y="287"/>
                  </a:lnTo>
                  <a:cubicBezTo>
                    <a:pt x="620" y="96"/>
                    <a:pt x="471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9"/>
            <p:cNvSpPr/>
            <p:nvPr/>
          </p:nvSpPr>
          <p:spPr>
            <a:xfrm>
              <a:off x="7225066" y="2872236"/>
              <a:ext cx="21216" cy="43220"/>
            </a:xfrm>
            <a:custGeom>
              <a:rect b="b" l="l" r="r" t="t"/>
              <a:pathLst>
                <a:path extrusionOk="0" h="1263" w="620">
                  <a:moveTo>
                    <a:pt x="301" y="0"/>
                  </a:moveTo>
                  <a:cubicBezTo>
                    <a:pt x="155" y="0"/>
                    <a:pt x="12" y="95"/>
                    <a:pt x="0" y="286"/>
                  </a:cubicBezTo>
                  <a:lnTo>
                    <a:pt x="0" y="953"/>
                  </a:lnTo>
                  <a:cubicBezTo>
                    <a:pt x="0" y="1119"/>
                    <a:pt x="119" y="1262"/>
                    <a:pt x="310" y="1262"/>
                  </a:cubicBezTo>
                  <a:cubicBezTo>
                    <a:pt x="477" y="1262"/>
                    <a:pt x="620" y="1119"/>
                    <a:pt x="620" y="953"/>
                  </a:cubicBezTo>
                  <a:lnTo>
                    <a:pt x="620" y="286"/>
                  </a:lnTo>
                  <a:cubicBezTo>
                    <a:pt x="596" y="95"/>
                    <a:pt x="447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9"/>
            <p:cNvSpPr/>
            <p:nvPr/>
          </p:nvSpPr>
          <p:spPr>
            <a:xfrm>
              <a:off x="7339155" y="2992211"/>
              <a:ext cx="22038" cy="43836"/>
            </a:xfrm>
            <a:custGeom>
              <a:rect b="b" l="l" r="r" t="t"/>
              <a:pathLst>
                <a:path extrusionOk="0" h="1281" w="644">
                  <a:moveTo>
                    <a:pt x="322" y="1"/>
                  </a:moveTo>
                  <a:cubicBezTo>
                    <a:pt x="161" y="1"/>
                    <a:pt x="0" y="102"/>
                    <a:pt x="0" y="304"/>
                  </a:cubicBezTo>
                  <a:lnTo>
                    <a:pt x="0" y="971"/>
                  </a:lnTo>
                  <a:cubicBezTo>
                    <a:pt x="0" y="1138"/>
                    <a:pt x="143" y="1281"/>
                    <a:pt x="310" y="1281"/>
                  </a:cubicBezTo>
                  <a:lnTo>
                    <a:pt x="334" y="1281"/>
                  </a:lnTo>
                  <a:cubicBezTo>
                    <a:pt x="501" y="1281"/>
                    <a:pt x="643" y="1138"/>
                    <a:pt x="643" y="971"/>
                  </a:cubicBezTo>
                  <a:lnTo>
                    <a:pt x="643" y="304"/>
                  </a:lnTo>
                  <a:cubicBezTo>
                    <a:pt x="643" y="102"/>
                    <a:pt x="483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9"/>
            <p:cNvSpPr/>
            <p:nvPr/>
          </p:nvSpPr>
          <p:spPr>
            <a:xfrm>
              <a:off x="7269073" y="3146030"/>
              <a:ext cx="42399" cy="35555"/>
            </a:xfrm>
            <a:custGeom>
              <a:rect b="b" l="l" r="r" t="t"/>
              <a:pathLst>
                <a:path extrusionOk="0" h="1039" w="1239">
                  <a:moveTo>
                    <a:pt x="691" y="1"/>
                  </a:moveTo>
                  <a:cubicBezTo>
                    <a:pt x="238" y="1"/>
                    <a:pt x="0" y="548"/>
                    <a:pt x="334" y="882"/>
                  </a:cubicBezTo>
                  <a:cubicBezTo>
                    <a:pt x="442" y="990"/>
                    <a:pt x="575" y="1038"/>
                    <a:pt x="706" y="1038"/>
                  </a:cubicBezTo>
                  <a:cubicBezTo>
                    <a:pt x="978" y="1038"/>
                    <a:pt x="1239" y="830"/>
                    <a:pt x="1239" y="525"/>
                  </a:cubicBezTo>
                  <a:cubicBezTo>
                    <a:pt x="1239" y="215"/>
                    <a:pt x="1001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6" name="Google Shape;1706;p19"/>
          <p:cNvGrpSpPr/>
          <p:nvPr/>
        </p:nvGrpSpPr>
        <p:grpSpPr>
          <a:xfrm>
            <a:off x="7970868" y="2703098"/>
            <a:ext cx="366770" cy="366736"/>
            <a:chOff x="7961754" y="2871415"/>
            <a:chExt cx="366770" cy="366736"/>
          </a:xfrm>
        </p:grpSpPr>
        <p:sp>
          <p:nvSpPr>
            <p:cNvPr id="1707" name="Google Shape;1707;p19"/>
            <p:cNvSpPr/>
            <p:nvPr/>
          </p:nvSpPr>
          <p:spPr>
            <a:xfrm>
              <a:off x="7961754" y="2871415"/>
              <a:ext cx="46505" cy="46471"/>
            </a:xfrm>
            <a:custGeom>
              <a:rect b="b" l="l" r="r" t="t"/>
              <a:pathLst>
                <a:path extrusionOk="0" h="1358" w="1359">
                  <a:moveTo>
                    <a:pt x="1358" y="0"/>
                  </a:moveTo>
                  <a:lnTo>
                    <a:pt x="1" y="1358"/>
                  </a:lnTo>
                  <a:lnTo>
                    <a:pt x="1358" y="1358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9"/>
            <p:cNvSpPr/>
            <p:nvPr/>
          </p:nvSpPr>
          <p:spPr>
            <a:xfrm>
              <a:off x="7961754" y="2871415"/>
              <a:ext cx="251859" cy="366736"/>
            </a:xfrm>
            <a:custGeom>
              <a:rect b="b" l="l" r="r" t="t"/>
              <a:pathLst>
                <a:path extrusionOk="0" h="10717" w="7360">
                  <a:moveTo>
                    <a:pt x="3906" y="2215"/>
                  </a:moveTo>
                  <a:cubicBezTo>
                    <a:pt x="4025" y="2215"/>
                    <a:pt x="4121" y="2310"/>
                    <a:pt x="4121" y="2429"/>
                  </a:cubicBezTo>
                  <a:lnTo>
                    <a:pt x="4121" y="3025"/>
                  </a:lnTo>
                  <a:lnTo>
                    <a:pt x="4716" y="3025"/>
                  </a:lnTo>
                  <a:cubicBezTo>
                    <a:pt x="4811" y="3025"/>
                    <a:pt x="4906" y="3120"/>
                    <a:pt x="4906" y="3239"/>
                  </a:cubicBezTo>
                  <a:lnTo>
                    <a:pt x="4906" y="3644"/>
                  </a:lnTo>
                  <a:cubicBezTo>
                    <a:pt x="4906" y="3763"/>
                    <a:pt x="4811" y="3858"/>
                    <a:pt x="4716" y="3858"/>
                  </a:cubicBezTo>
                  <a:lnTo>
                    <a:pt x="4121" y="3858"/>
                  </a:lnTo>
                  <a:lnTo>
                    <a:pt x="4121" y="4454"/>
                  </a:lnTo>
                  <a:cubicBezTo>
                    <a:pt x="4121" y="4573"/>
                    <a:pt x="4025" y="4668"/>
                    <a:pt x="3906" y="4668"/>
                  </a:cubicBezTo>
                  <a:lnTo>
                    <a:pt x="3478" y="4668"/>
                  </a:lnTo>
                  <a:cubicBezTo>
                    <a:pt x="3359" y="4668"/>
                    <a:pt x="3287" y="4573"/>
                    <a:pt x="3287" y="4454"/>
                  </a:cubicBezTo>
                  <a:lnTo>
                    <a:pt x="3287" y="3858"/>
                  </a:lnTo>
                  <a:lnTo>
                    <a:pt x="2692" y="3858"/>
                  </a:lnTo>
                  <a:cubicBezTo>
                    <a:pt x="2573" y="3858"/>
                    <a:pt x="2477" y="3763"/>
                    <a:pt x="2477" y="3644"/>
                  </a:cubicBezTo>
                  <a:lnTo>
                    <a:pt x="2477" y="3239"/>
                  </a:lnTo>
                  <a:cubicBezTo>
                    <a:pt x="2477" y="3120"/>
                    <a:pt x="2573" y="3025"/>
                    <a:pt x="2692" y="3025"/>
                  </a:cubicBezTo>
                  <a:lnTo>
                    <a:pt x="3287" y="3025"/>
                  </a:lnTo>
                  <a:lnTo>
                    <a:pt x="3287" y="2429"/>
                  </a:lnTo>
                  <a:cubicBezTo>
                    <a:pt x="3263" y="2310"/>
                    <a:pt x="3359" y="2215"/>
                    <a:pt x="3478" y="2215"/>
                  </a:cubicBezTo>
                  <a:close/>
                  <a:moveTo>
                    <a:pt x="2001" y="0"/>
                  </a:moveTo>
                  <a:lnTo>
                    <a:pt x="2001" y="1358"/>
                  </a:lnTo>
                  <a:cubicBezTo>
                    <a:pt x="2001" y="1691"/>
                    <a:pt x="1715" y="1977"/>
                    <a:pt x="1358" y="1977"/>
                  </a:cubicBezTo>
                  <a:lnTo>
                    <a:pt x="1" y="1977"/>
                  </a:lnTo>
                  <a:lnTo>
                    <a:pt x="1" y="9383"/>
                  </a:lnTo>
                  <a:cubicBezTo>
                    <a:pt x="1" y="10121"/>
                    <a:pt x="596" y="10717"/>
                    <a:pt x="1334" y="10717"/>
                  </a:cubicBezTo>
                  <a:lnTo>
                    <a:pt x="3073" y="10717"/>
                  </a:lnTo>
                  <a:cubicBezTo>
                    <a:pt x="2858" y="10431"/>
                    <a:pt x="2739" y="10074"/>
                    <a:pt x="2739" y="9717"/>
                  </a:cubicBezTo>
                  <a:lnTo>
                    <a:pt x="2739" y="7359"/>
                  </a:lnTo>
                  <a:cubicBezTo>
                    <a:pt x="2739" y="6478"/>
                    <a:pt x="3454" y="5740"/>
                    <a:pt x="4359" y="5740"/>
                  </a:cubicBezTo>
                  <a:lnTo>
                    <a:pt x="7359" y="5740"/>
                  </a:lnTo>
                  <a:lnTo>
                    <a:pt x="7359" y="1310"/>
                  </a:lnTo>
                  <a:cubicBezTo>
                    <a:pt x="7359" y="572"/>
                    <a:pt x="6764" y="0"/>
                    <a:pt x="6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9"/>
            <p:cNvSpPr/>
            <p:nvPr/>
          </p:nvSpPr>
          <p:spPr>
            <a:xfrm>
              <a:off x="8076665" y="3089807"/>
              <a:ext cx="251859" cy="148344"/>
            </a:xfrm>
            <a:custGeom>
              <a:rect b="b" l="l" r="r" t="t"/>
              <a:pathLst>
                <a:path extrusionOk="0" h="4335" w="7360">
                  <a:moveTo>
                    <a:pt x="1358" y="971"/>
                  </a:moveTo>
                  <a:cubicBezTo>
                    <a:pt x="1525" y="971"/>
                    <a:pt x="1691" y="1084"/>
                    <a:pt x="1668" y="1310"/>
                  </a:cubicBezTo>
                  <a:lnTo>
                    <a:pt x="1668" y="3001"/>
                  </a:lnTo>
                  <a:cubicBezTo>
                    <a:pt x="1644" y="3192"/>
                    <a:pt x="1495" y="3287"/>
                    <a:pt x="1349" y="3287"/>
                  </a:cubicBezTo>
                  <a:cubicBezTo>
                    <a:pt x="1203" y="3287"/>
                    <a:pt x="1060" y="3192"/>
                    <a:pt x="1048" y="3001"/>
                  </a:cubicBezTo>
                  <a:lnTo>
                    <a:pt x="1048" y="1310"/>
                  </a:lnTo>
                  <a:cubicBezTo>
                    <a:pt x="1025" y="1084"/>
                    <a:pt x="1191" y="971"/>
                    <a:pt x="1358" y="971"/>
                  </a:cubicBezTo>
                  <a:close/>
                  <a:moveTo>
                    <a:pt x="6014" y="971"/>
                  </a:moveTo>
                  <a:cubicBezTo>
                    <a:pt x="6186" y="971"/>
                    <a:pt x="6359" y="1084"/>
                    <a:pt x="6335" y="1310"/>
                  </a:cubicBezTo>
                  <a:lnTo>
                    <a:pt x="6335" y="3001"/>
                  </a:lnTo>
                  <a:cubicBezTo>
                    <a:pt x="6311" y="3192"/>
                    <a:pt x="6163" y="3287"/>
                    <a:pt x="6014" y="3287"/>
                  </a:cubicBezTo>
                  <a:cubicBezTo>
                    <a:pt x="5865" y="3287"/>
                    <a:pt x="5716" y="3192"/>
                    <a:pt x="5692" y="3001"/>
                  </a:cubicBezTo>
                  <a:lnTo>
                    <a:pt x="5692" y="1310"/>
                  </a:lnTo>
                  <a:cubicBezTo>
                    <a:pt x="5668" y="1084"/>
                    <a:pt x="5841" y="971"/>
                    <a:pt x="6014" y="971"/>
                  </a:cubicBezTo>
                  <a:close/>
                  <a:moveTo>
                    <a:pt x="3671" y="999"/>
                  </a:moveTo>
                  <a:cubicBezTo>
                    <a:pt x="4267" y="999"/>
                    <a:pt x="4835" y="1458"/>
                    <a:pt x="4835" y="2168"/>
                  </a:cubicBezTo>
                  <a:cubicBezTo>
                    <a:pt x="4835" y="2787"/>
                    <a:pt x="4311" y="3311"/>
                    <a:pt x="3692" y="3311"/>
                  </a:cubicBezTo>
                  <a:cubicBezTo>
                    <a:pt x="2644" y="3311"/>
                    <a:pt x="2144" y="2072"/>
                    <a:pt x="2858" y="1334"/>
                  </a:cubicBezTo>
                  <a:cubicBezTo>
                    <a:pt x="3096" y="1104"/>
                    <a:pt x="3387" y="999"/>
                    <a:pt x="3671" y="999"/>
                  </a:cubicBezTo>
                  <a:close/>
                  <a:moveTo>
                    <a:pt x="1001" y="1"/>
                  </a:moveTo>
                  <a:cubicBezTo>
                    <a:pt x="453" y="1"/>
                    <a:pt x="1" y="429"/>
                    <a:pt x="1" y="977"/>
                  </a:cubicBezTo>
                  <a:lnTo>
                    <a:pt x="1" y="3335"/>
                  </a:lnTo>
                  <a:cubicBezTo>
                    <a:pt x="1" y="3882"/>
                    <a:pt x="453" y="4335"/>
                    <a:pt x="1001" y="4335"/>
                  </a:cubicBezTo>
                  <a:lnTo>
                    <a:pt x="6383" y="4335"/>
                  </a:lnTo>
                  <a:cubicBezTo>
                    <a:pt x="6907" y="4311"/>
                    <a:pt x="7359" y="3882"/>
                    <a:pt x="7359" y="3335"/>
                  </a:cubicBezTo>
                  <a:lnTo>
                    <a:pt x="7359" y="977"/>
                  </a:lnTo>
                  <a:cubicBezTo>
                    <a:pt x="7359" y="429"/>
                    <a:pt x="6907" y="1"/>
                    <a:pt x="6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9"/>
            <p:cNvSpPr/>
            <p:nvPr/>
          </p:nvSpPr>
          <p:spPr>
            <a:xfrm>
              <a:off x="8178538" y="3146030"/>
              <a:ext cx="42399" cy="35555"/>
            </a:xfrm>
            <a:custGeom>
              <a:rect b="b" l="l" r="r" t="t"/>
              <a:pathLst>
                <a:path extrusionOk="0" h="1039" w="1239">
                  <a:moveTo>
                    <a:pt x="715" y="1"/>
                  </a:moveTo>
                  <a:cubicBezTo>
                    <a:pt x="238" y="1"/>
                    <a:pt x="0" y="548"/>
                    <a:pt x="334" y="882"/>
                  </a:cubicBezTo>
                  <a:cubicBezTo>
                    <a:pt x="442" y="990"/>
                    <a:pt x="575" y="1038"/>
                    <a:pt x="706" y="1038"/>
                  </a:cubicBezTo>
                  <a:cubicBezTo>
                    <a:pt x="978" y="1038"/>
                    <a:pt x="1239" y="830"/>
                    <a:pt x="1239" y="525"/>
                  </a:cubicBezTo>
                  <a:cubicBezTo>
                    <a:pt x="1239" y="215"/>
                    <a:pt x="1001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1" name="Google Shape;1711;p19"/>
          <p:cNvGrpSpPr/>
          <p:nvPr/>
        </p:nvGrpSpPr>
        <p:grpSpPr>
          <a:xfrm>
            <a:off x="812043" y="3217364"/>
            <a:ext cx="367591" cy="367420"/>
            <a:chOff x="831093" y="3461573"/>
            <a:chExt cx="367591" cy="367420"/>
          </a:xfrm>
        </p:grpSpPr>
        <p:sp>
          <p:nvSpPr>
            <p:cNvPr id="1712" name="Google Shape;1712;p19"/>
            <p:cNvSpPr/>
            <p:nvPr/>
          </p:nvSpPr>
          <p:spPr>
            <a:xfrm>
              <a:off x="951719" y="3461573"/>
              <a:ext cx="119838" cy="102557"/>
            </a:xfrm>
            <a:custGeom>
              <a:rect b="b" l="l" r="r" t="t"/>
              <a:pathLst>
                <a:path extrusionOk="0" h="2997" w="3502">
                  <a:moveTo>
                    <a:pt x="1999" y="0"/>
                  </a:moveTo>
                  <a:cubicBezTo>
                    <a:pt x="1630" y="0"/>
                    <a:pt x="1255" y="139"/>
                    <a:pt x="953" y="448"/>
                  </a:cubicBezTo>
                  <a:cubicBezTo>
                    <a:pt x="0" y="1377"/>
                    <a:pt x="667" y="2996"/>
                    <a:pt x="2001" y="2996"/>
                  </a:cubicBezTo>
                  <a:cubicBezTo>
                    <a:pt x="2834" y="2996"/>
                    <a:pt x="3501" y="2330"/>
                    <a:pt x="3501" y="1496"/>
                  </a:cubicBezTo>
                  <a:cubicBezTo>
                    <a:pt x="3501" y="596"/>
                    <a:pt x="2764" y="0"/>
                    <a:pt x="1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9"/>
            <p:cNvSpPr/>
            <p:nvPr/>
          </p:nvSpPr>
          <p:spPr>
            <a:xfrm>
              <a:off x="831093" y="3549895"/>
              <a:ext cx="367591" cy="279098"/>
            </a:xfrm>
            <a:custGeom>
              <a:rect b="b" l="l" r="r" t="t"/>
              <a:pathLst>
                <a:path extrusionOk="0" h="8156" w="10742">
                  <a:moveTo>
                    <a:pt x="4481" y="1794"/>
                  </a:moveTo>
                  <a:cubicBezTo>
                    <a:pt x="4495" y="1794"/>
                    <a:pt x="4510" y="1795"/>
                    <a:pt x="4526" y="1797"/>
                  </a:cubicBezTo>
                  <a:lnTo>
                    <a:pt x="6693" y="1797"/>
                  </a:lnTo>
                  <a:cubicBezTo>
                    <a:pt x="7074" y="1844"/>
                    <a:pt x="7074" y="2392"/>
                    <a:pt x="6693" y="2440"/>
                  </a:cubicBezTo>
                  <a:lnTo>
                    <a:pt x="4526" y="2440"/>
                  </a:lnTo>
                  <a:cubicBezTo>
                    <a:pt x="4518" y="2440"/>
                    <a:pt x="4510" y="2440"/>
                    <a:pt x="4503" y="2440"/>
                  </a:cubicBezTo>
                  <a:cubicBezTo>
                    <a:pt x="4064" y="2440"/>
                    <a:pt x="4057" y="1794"/>
                    <a:pt x="4481" y="1794"/>
                  </a:cubicBezTo>
                  <a:close/>
                  <a:moveTo>
                    <a:pt x="2661" y="2472"/>
                  </a:moveTo>
                  <a:cubicBezTo>
                    <a:pt x="2821" y="2472"/>
                    <a:pt x="2978" y="2601"/>
                    <a:pt x="2978" y="2797"/>
                  </a:cubicBezTo>
                  <a:cubicBezTo>
                    <a:pt x="2978" y="2964"/>
                    <a:pt x="2835" y="3106"/>
                    <a:pt x="2668" y="3106"/>
                  </a:cubicBezTo>
                  <a:lnTo>
                    <a:pt x="2644" y="3106"/>
                  </a:lnTo>
                  <a:cubicBezTo>
                    <a:pt x="2382" y="3083"/>
                    <a:pt x="2239" y="2749"/>
                    <a:pt x="2454" y="2559"/>
                  </a:cubicBezTo>
                  <a:cubicBezTo>
                    <a:pt x="2514" y="2499"/>
                    <a:pt x="2587" y="2472"/>
                    <a:pt x="2661" y="2472"/>
                  </a:cubicBezTo>
                  <a:close/>
                  <a:moveTo>
                    <a:pt x="2006" y="0"/>
                  </a:moveTo>
                  <a:cubicBezTo>
                    <a:pt x="1854" y="0"/>
                    <a:pt x="1700" y="19"/>
                    <a:pt x="1549" y="58"/>
                  </a:cubicBezTo>
                  <a:lnTo>
                    <a:pt x="1263" y="130"/>
                  </a:lnTo>
                  <a:cubicBezTo>
                    <a:pt x="1168" y="154"/>
                    <a:pt x="1120" y="201"/>
                    <a:pt x="1073" y="273"/>
                  </a:cubicBezTo>
                  <a:cubicBezTo>
                    <a:pt x="1025" y="344"/>
                    <a:pt x="1001" y="415"/>
                    <a:pt x="1025" y="511"/>
                  </a:cubicBezTo>
                  <a:lnTo>
                    <a:pt x="1358" y="1844"/>
                  </a:lnTo>
                  <a:cubicBezTo>
                    <a:pt x="1358" y="1868"/>
                    <a:pt x="1358" y="1868"/>
                    <a:pt x="1358" y="1868"/>
                  </a:cubicBezTo>
                  <a:cubicBezTo>
                    <a:pt x="1263" y="2059"/>
                    <a:pt x="1168" y="2273"/>
                    <a:pt x="1096" y="2464"/>
                  </a:cubicBezTo>
                  <a:lnTo>
                    <a:pt x="739" y="2464"/>
                  </a:lnTo>
                  <a:cubicBezTo>
                    <a:pt x="334" y="2464"/>
                    <a:pt x="1" y="2797"/>
                    <a:pt x="1" y="3202"/>
                  </a:cubicBezTo>
                  <a:lnTo>
                    <a:pt x="1" y="4726"/>
                  </a:lnTo>
                  <a:cubicBezTo>
                    <a:pt x="1" y="5131"/>
                    <a:pt x="334" y="5464"/>
                    <a:pt x="739" y="5464"/>
                  </a:cubicBezTo>
                  <a:lnTo>
                    <a:pt x="1168" y="5464"/>
                  </a:lnTo>
                  <a:cubicBezTo>
                    <a:pt x="1287" y="5726"/>
                    <a:pt x="1430" y="5988"/>
                    <a:pt x="1644" y="6202"/>
                  </a:cubicBezTo>
                  <a:lnTo>
                    <a:pt x="1454" y="6631"/>
                  </a:lnTo>
                  <a:cubicBezTo>
                    <a:pt x="1168" y="7345"/>
                    <a:pt x="1692" y="8155"/>
                    <a:pt x="2478" y="8155"/>
                  </a:cubicBezTo>
                  <a:cubicBezTo>
                    <a:pt x="2906" y="8131"/>
                    <a:pt x="3311" y="7869"/>
                    <a:pt x="3454" y="7465"/>
                  </a:cubicBezTo>
                  <a:lnTo>
                    <a:pt x="3573" y="7107"/>
                  </a:lnTo>
                  <a:cubicBezTo>
                    <a:pt x="3716" y="7131"/>
                    <a:pt x="3883" y="7131"/>
                    <a:pt x="4026" y="7131"/>
                  </a:cubicBezTo>
                  <a:lnTo>
                    <a:pt x="6550" y="7131"/>
                  </a:lnTo>
                  <a:cubicBezTo>
                    <a:pt x="6740" y="7131"/>
                    <a:pt x="6955" y="7107"/>
                    <a:pt x="7145" y="7083"/>
                  </a:cubicBezTo>
                  <a:lnTo>
                    <a:pt x="7288" y="7465"/>
                  </a:lnTo>
                  <a:cubicBezTo>
                    <a:pt x="7431" y="7869"/>
                    <a:pt x="7812" y="8131"/>
                    <a:pt x="8265" y="8155"/>
                  </a:cubicBezTo>
                  <a:cubicBezTo>
                    <a:pt x="9027" y="8155"/>
                    <a:pt x="9574" y="7345"/>
                    <a:pt x="9265" y="6631"/>
                  </a:cubicBezTo>
                  <a:lnTo>
                    <a:pt x="9027" y="6036"/>
                  </a:lnTo>
                  <a:cubicBezTo>
                    <a:pt x="9003" y="6012"/>
                    <a:pt x="9003" y="5988"/>
                    <a:pt x="9003" y="5988"/>
                  </a:cubicBezTo>
                  <a:cubicBezTo>
                    <a:pt x="9860" y="4940"/>
                    <a:pt x="9955" y="3440"/>
                    <a:pt x="9241" y="2297"/>
                  </a:cubicBezTo>
                  <a:lnTo>
                    <a:pt x="9479" y="2035"/>
                  </a:lnTo>
                  <a:cubicBezTo>
                    <a:pt x="9554" y="1975"/>
                    <a:pt x="9640" y="1948"/>
                    <a:pt x="9724" y="1948"/>
                  </a:cubicBezTo>
                  <a:cubicBezTo>
                    <a:pt x="9906" y="1948"/>
                    <a:pt x="10074" y="2077"/>
                    <a:pt x="10074" y="2273"/>
                  </a:cubicBezTo>
                  <a:cubicBezTo>
                    <a:pt x="10051" y="2511"/>
                    <a:pt x="10223" y="2630"/>
                    <a:pt x="10396" y="2630"/>
                  </a:cubicBezTo>
                  <a:cubicBezTo>
                    <a:pt x="10569" y="2630"/>
                    <a:pt x="10741" y="2511"/>
                    <a:pt x="10717" y="2273"/>
                  </a:cubicBezTo>
                  <a:cubicBezTo>
                    <a:pt x="10717" y="1868"/>
                    <a:pt x="10455" y="1511"/>
                    <a:pt x="10098" y="1368"/>
                  </a:cubicBezTo>
                  <a:cubicBezTo>
                    <a:pt x="9980" y="1324"/>
                    <a:pt x="9858" y="1302"/>
                    <a:pt x="9737" y="1302"/>
                  </a:cubicBezTo>
                  <a:cubicBezTo>
                    <a:pt x="9468" y="1302"/>
                    <a:pt x="9207" y="1409"/>
                    <a:pt x="9027" y="1606"/>
                  </a:cubicBezTo>
                  <a:lnTo>
                    <a:pt x="8836" y="1797"/>
                  </a:lnTo>
                  <a:cubicBezTo>
                    <a:pt x="8241" y="1154"/>
                    <a:pt x="7431" y="796"/>
                    <a:pt x="6550" y="796"/>
                  </a:cubicBezTo>
                  <a:lnTo>
                    <a:pt x="3502" y="796"/>
                  </a:lnTo>
                  <a:cubicBezTo>
                    <a:pt x="3161" y="285"/>
                    <a:pt x="2595" y="0"/>
                    <a:pt x="2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4" name="Google Shape;1714;p19"/>
          <p:cNvGrpSpPr/>
          <p:nvPr/>
        </p:nvGrpSpPr>
        <p:grpSpPr>
          <a:xfrm>
            <a:off x="1604989" y="3217980"/>
            <a:ext cx="367557" cy="366804"/>
            <a:chOff x="1624039" y="3462189"/>
            <a:chExt cx="367557" cy="366804"/>
          </a:xfrm>
        </p:grpSpPr>
        <p:sp>
          <p:nvSpPr>
            <p:cNvPr id="1715" name="Google Shape;1715;p19"/>
            <p:cNvSpPr/>
            <p:nvPr/>
          </p:nvSpPr>
          <p:spPr>
            <a:xfrm>
              <a:off x="1776044" y="3574533"/>
              <a:ext cx="128188" cy="95440"/>
            </a:xfrm>
            <a:custGeom>
              <a:rect b="b" l="l" r="r" t="t"/>
              <a:pathLst>
                <a:path extrusionOk="0" h="2789" w="3746">
                  <a:moveTo>
                    <a:pt x="1916" y="0"/>
                  </a:moveTo>
                  <a:cubicBezTo>
                    <a:pt x="815" y="0"/>
                    <a:pt x="1" y="1423"/>
                    <a:pt x="940" y="2363"/>
                  </a:cubicBezTo>
                  <a:cubicBezTo>
                    <a:pt x="1233" y="2662"/>
                    <a:pt x="1574" y="2789"/>
                    <a:pt x="1906" y="2789"/>
                  </a:cubicBezTo>
                  <a:cubicBezTo>
                    <a:pt x="2868" y="2789"/>
                    <a:pt x="3745" y="1717"/>
                    <a:pt x="3108" y="672"/>
                  </a:cubicBezTo>
                  <a:lnTo>
                    <a:pt x="3108" y="672"/>
                  </a:lnTo>
                  <a:lnTo>
                    <a:pt x="2155" y="1624"/>
                  </a:lnTo>
                  <a:cubicBezTo>
                    <a:pt x="2084" y="1672"/>
                    <a:pt x="2012" y="1696"/>
                    <a:pt x="1941" y="1720"/>
                  </a:cubicBezTo>
                  <a:cubicBezTo>
                    <a:pt x="1655" y="1696"/>
                    <a:pt x="1512" y="1362"/>
                    <a:pt x="1703" y="1172"/>
                  </a:cubicBezTo>
                  <a:lnTo>
                    <a:pt x="2655" y="219"/>
                  </a:lnTo>
                  <a:cubicBezTo>
                    <a:pt x="2405" y="67"/>
                    <a:pt x="2154" y="0"/>
                    <a:pt x="1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9"/>
            <p:cNvSpPr/>
            <p:nvPr/>
          </p:nvSpPr>
          <p:spPr>
            <a:xfrm>
              <a:off x="1624039" y="3462189"/>
              <a:ext cx="367557" cy="366804"/>
            </a:xfrm>
            <a:custGeom>
              <a:rect b="b" l="l" r="r" t="t"/>
              <a:pathLst>
                <a:path extrusionOk="0" h="10719" w="10741">
                  <a:moveTo>
                    <a:pt x="8550" y="1335"/>
                  </a:moveTo>
                  <a:cubicBezTo>
                    <a:pt x="9002" y="1335"/>
                    <a:pt x="9360" y="1692"/>
                    <a:pt x="9360" y="2145"/>
                  </a:cubicBezTo>
                  <a:lnTo>
                    <a:pt x="9360" y="7527"/>
                  </a:lnTo>
                  <a:cubicBezTo>
                    <a:pt x="9360" y="7979"/>
                    <a:pt x="9002" y="8361"/>
                    <a:pt x="8550" y="8361"/>
                  </a:cubicBezTo>
                  <a:lnTo>
                    <a:pt x="2501" y="8361"/>
                  </a:lnTo>
                  <a:cubicBezTo>
                    <a:pt x="2048" y="8361"/>
                    <a:pt x="1691" y="7979"/>
                    <a:pt x="1691" y="7527"/>
                  </a:cubicBezTo>
                  <a:lnTo>
                    <a:pt x="1691" y="7003"/>
                  </a:lnTo>
                  <a:lnTo>
                    <a:pt x="1334" y="7003"/>
                  </a:lnTo>
                  <a:cubicBezTo>
                    <a:pt x="1319" y="7005"/>
                    <a:pt x="1304" y="7005"/>
                    <a:pt x="1289" y="7005"/>
                  </a:cubicBezTo>
                  <a:cubicBezTo>
                    <a:pt x="873" y="7005"/>
                    <a:pt x="873" y="6382"/>
                    <a:pt x="1289" y="6382"/>
                  </a:cubicBezTo>
                  <a:cubicBezTo>
                    <a:pt x="1304" y="6382"/>
                    <a:pt x="1319" y="6382"/>
                    <a:pt x="1334" y="6384"/>
                  </a:cubicBezTo>
                  <a:lnTo>
                    <a:pt x="1691" y="6384"/>
                  </a:lnTo>
                  <a:lnTo>
                    <a:pt x="1691" y="3312"/>
                  </a:lnTo>
                  <a:lnTo>
                    <a:pt x="1334" y="3312"/>
                  </a:lnTo>
                  <a:cubicBezTo>
                    <a:pt x="1319" y="3313"/>
                    <a:pt x="1304" y="3314"/>
                    <a:pt x="1289" y="3314"/>
                  </a:cubicBezTo>
                  <a:cubicBezTo>
                    <a:pt x="873" y="3314"/>
                    <a:pt x="873" y="2690"/>
                    <a:pt x="1289" y="2690"/>
                  </a:cubicBezTo>
                  <a:cubicBezTo>
                    <a:pt x="1304" y="2690"/>
                    <a:pt x="1319" y="2691"/>
                    <a:pt x="1334" y="2693"/>
                  </a:cubicBezTo>
                  <a:lnTo>
                    <a:pt x="1691" y="2693"/>
                  </a:lnTo>
                  <a:lnTo>
                    <a:pt x="1691" y="2145"/>
                  </a:lnTo>
                  <a:cubicBezTo>
                    <a:pt x="1691" y="1692"/>
                    <a:pt x="2048" y="1335"/>
                    <a:pt x="2501" y="1335"/>
                  </a:cubicBezTo>
                  <a:close/>
                  <a:moveTo>
                    <a:pt x="1291" y="1"/>
                  </a:moveTo>
                  <a:cubicBezTo>
                    <a:pt x="573" y="1"/>
                    <a:pt x="0" y="588"/>
                    <a:pt x="0" y="1311"/>
                  </a:cubicBezTo>
                  <a:lnTo>
                    <a:pt x="0" y="8384"/>
                  </a:lnTo>
                  <a:cubicBezTo>
                    <a:pt x="0" y="8980"/>
                    <a:pt x="405" y="9504"/>
                    <a:pt x="1001" y="9670"/>
                  </a:cubicBezTo>
                  <a:lnTo>
                    <a:pt x="1001" y="9718"/>
                  </a:lnTo>
                  <a:cubicBezTo>
                    <a:pt x="1001" y="10266"/>
                    <a:pt x="1453" y="10718"/>
                    <a:pt x="2001" y="10718"/>
                  </a:cubicBezTo>
                  <a:cubicBezTo>
                    <a:pt x="2263" y="10694"/>
                    <a:pt x="2501" y="10599"/>
                    <a:pt x="2691" y="10409"/>
                  </a:cubicBezTo>
                  <a:cubicBezTo>
                    <a:pt x="2882" y="10218"/>
                    <a:pt x="2977" y="9980"/>
                    <a:pt x="3001" y="9718"/>
                  </a:cubicBezTo>
                  <a:lnTo>
                    <a:pt x="3001" y="9694"/>
                  </a:lnTo>
                  <a:lnTo>
                    <a:pt x="7764" y="9694"/>
                  </a:lnTo>
                  <a:lnTo>
                    <a:pt x="7764" y="9718"/>
                  </a:lnTo>
                  <a:cubicBezTo>
                    <a:pt x="7740" y="10266"/>
                    <a:pt x="8193" y="10694"/>
                    <a:pt x="8740" y="10694"/>
                  </a:cubicBezTo>
                  <a:cubicBezTo>
                    <a:pt x="9002" y="10694"/>
                    <a:pt x="9240" y="10599"/>
                    <a:pt x="9431" y="10409"/>
                  </a:cubicBezTo>
                  <a:cubicBezTo>
                    <a:pt x="9621" y="10218"/>
                    <a:pt x="9741" y="9956"/>
                    <a:pt x="9741" y="9694"/>
                  </a:cubicBezTo>
                  <a:lnTo>
                    <a:pt x="9741" y="9646"/>
                  </a:lnTo>
                  <a:cubicBezTo>
                    <a:pt x="10312" y="9504"/>
                    <a:pt x="10741" y="8956"/>
                    <a:pt x="10741" y="8361"/>
                  </a:cubicBezTo>
                  <a:lnTo>
                    <a:pt x="10741" y="1311"/>
                  </a:lnTo>
                  <a:cubicBezTo>
                    <a:pt x="10741" y="573"/>
                    <a:pt x="10145" y="2"/>
                    <a:pt x="9431" y="2"/>
                  </a:cubicBezTo>
                  <a:lnTo>
                    <a:pt x="1334" y="2"/>
                  </a:lnTo>
                  <a:cubicBezTo>
                    <a:pt x="1320" y="1"/>
                    <a:pt x="1305" y="1"/>
                    <a:pt x="1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9"/>
            <p:cNvSpPr/>
            <p:nvPr/>
          </p:nvSpPr>
          <p:spPr>
            <a:xfrm>
              <a:off x="1703087" y="3529055"/>
              <a:ext cx="228932" cy="197244"/>
            </a:xfrm>
            <a:custGeom>
              <a:rect b="b" l="l" r="r" t="t"/>
              <a:pathLst>
                <a:path extrusionOk="0" h="5764" w="6690">
                  <a:moveTo>
                    <a:pt x="4054" y="729"/>
                  </a:moveTo>
                  <a:cubicBezTo>
                    <a:pt x="4554" y="729"/>
                    <a:pt x="5059" y="916"/>
                    <a:pt x="5454" y="1310"/>
                  </a:cubicBezTo>
                  <a:cubicBezTo>
                    <a:pt x="6689" y="2570"/>
                    <a:pt x="5815" y="4706"/>
                    <a:pt x="4037" y="4716"/>
                  </a:cubicBezTo>
                  <a:lnTo>
                    <a:pt x="4037" y="4716"/>
                  </a:lnTo>
                  <a:cubicBezTo>
                    <a:pt x="2638" y="4708"/>
                    <a:pt x="1669" y="3283"/>
                    <a:pt x="2215" y="1977"/>
                  </a:cubicBezTo>
                  <a:cubicBezTo>
                    <a:pt x="2532" y="1169"/>
                    <a:pt x="3286" y="729"/>
                    <a:pt x="4054" y="729"/>
                  </a:cubicBezTo>
                  <a:close/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715"/>
                  </a:lnTo>
                  <a:lnTo>
                    <a:pt x="358" y="715"/>
                  </a:lnTo>
                  <a:cubicBezTo>
                    <a:pt x="739" y="763"/>
                    <a:pt x="739" y="1310"/>
                    <a:pt x="358" y="1334"/>
                  </a:cubicBezTo>
                  <a:lnTo>
                    <a:pt x="0" y="1334"/>
                  </a:lnTo>
                  <a:lnTo>
                    <a:pt x="0" y="4406"/>
                  </a:lnTo>
                  <a:lnTo>
                    <a:pt x="358" y="4406"/>
                  </a:lnTo>
                  <a:cubicBezTo>
                    <a:pt x="739" y="4454"/>
                    <a:pt x="739" y="5001"/>
                    <a:pt x="358" y="5049"/>
                  </a:cubicBezTo>
                  <a:lnTo>
                    <a:pt x="0" y="5049"/>
                  </a:lnTo>
                  <a:lnTo>
                    <a:pt x="0" y="5573"/>
                  </a:lnTo>
                  <a:cubicBezTo>
                    <a:pt x="0" y="5668"/>
                    <a:pt x="72" y="5764"/>
                    <a:pt x="191" y="5764"/>
                  </a:cubicBezTo>
                  <a:lnTo>
                    <a:pt x="6240" y="5764"/>
                  </a:lnTo>
                  <a:cubicBezTo>
                    <a:pt x="6335" y="5764"/>
                    <a:pt x="6430" y="5668"/>
                    <a:pt x="6430" y="5573"/>
                  </a:cubicBezTo>
                  <a:lnTo>
                    <a:pt x="6430" y="191"/>
                  </a:lnTo>
                  <a:cubicBezTo>
                    <a:pt x="6430" y="96"/>
                    <a:pt x="6335" y="0"/>
                    <a:pt x="6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8" name="Google Shape;1718;p19"/>
          <p:cNvSpPr/>
          <p:nvPr/>
        </p:nvSpPr>
        <p:spPr>
          <a:xfrm>
            <a:off x="2384863" y="3216988"/>
            <a:ext cx="383880" cy="366770"/>
          </a:xfrm>
          <a:custGeom>
            <a:rect b="b" l="l" r="r" t="t"/>
            <a:pathLst>
              <a:path extrusionOk="0" h="10718" w="11218">
                <a:moveTo>
                  <a:pt x="4418" y="1721"/>
                </a:moveTo>
                <a:cubicBezTo>
                  <a:pt x="4567" y="1721"/>
                  <a:pt x="4716" y="1817"/>
                  <a:pt x="4740" y="2007"/>
                </a:cubicBezTo>
                <a:lnTo>
                  <a:pt x="4740" y="2364"/>
                </a:lnTo>
                <a:lnTo>
                  <a:pt x="5169" y="2364"/>
                </a:lnTo>
                <a:cubicBezTo>
                  <a:pt x="5184" y="2363"/>
                  <a:pt x="5198" y="2362"/>
                  <a:pt x="5212" y="2362"/>
                </a:cubicBezTo>
                <a:cubicBezTo>
                  <a:pt x="5630" y="2362"/>
                  <a:pt x="5630" y="3010"/>
                  <a:pt x="5212" y="3010"/>
                </a:cubicBezTo>
                <a:cubicBezTo>
                  <a:pt x="5198" y="3010"/>
                  <a:pt x="5184" y="3009"/>
                  <a:pt x="5169" y="3007"/>
                </a:cubicBezTo>
                <a:lnTo>
                  <a:pt x="4073" y="3007"/>
                </a:lnTo>
                <a:cubicBezTo>
                  <a:pt x="3883" y="3007"/>
                  <a:pt x="3716" y="3150"/>
                  <a:pt x="3716" y="3365"/>
                </a:cubicBezTo>
                <a:cubicBezTo>
                  <a:pt x="3716" y="3460"/>
                  <a:pt x="3764" y="3555"/>
                  <a:pt x="3835" y="3603"/>
                </a:cubicBezTo>
                <a:cubicBezTo>
                  <a:pt x="3883" y="3674"/>
                  <a:pt x="3978" y="3722"/>
                  <a:pt x="4073" y="3722"/>
                </a:cubicBezTo>
                <a:lnTo>
                  <a:pt x="4764" y="3722"/>
                </a:lnTo>
                <a:cubicBezTo>
                  <a:pt x="5645" y="3722"/>
                  <a:pt x="6074" y="4794"/>
                  <a:pt x="5454" y="5413"/>
                </a:cubicBezTo>
                <a:cubicBezTo>
                  <a:pt x="5288" y="5603"/>
                  <a:pt x="5026" y="5698"/>
                  <a:pt x="4764" y="5698"/>
                </a:cubicBezTo>
                <a:lnTo>
                  <a:pt x="4740" y="5698"/>
                </a:lnTo>
                <a:lnTo>
                  <a:pt x="4740" y="6080"/>
                </a:lnTo>
                <a:cubicBezTo>
                  <a:pt x="4728" y="6258"/>
                  <a:pt x="4579" y="6347"/>
                  <a:pt x="4430" y="6347"/>
                </a:cubicBezTo>
                <a:cubicBezTo>
                  <a:pt x="4282" y="6347"/>
                  <a:pt x="4133" y="6258"/>
                  <a:pt x="4121" y="6080"/>
                </a:cubicBezTo>
                <a:lnTo>
                  <a:pt x="4121" y="5698"/>
                </a:lnTo>
                <a:lnTo>
                  <a:pt x="3668" y="5698"/>
                </a:lnTo>
                <a:cubicBezTo>
                  <a:pt x="3263" y="5698"/>
                  <a:pt x="3263" y="5079"/>
                  <a:pt x="3668" y="5079"/>
                </a:cubicBezTo>
                <a:lnTo>
                  <a:pt x="4764" y="5079"/>
                </a:lnTo>
                <a:cubicBezTo>
                  <a:pt x="4859" y="5079"/>
                  <a:pt x="4954" y="5056"/>
                  <a:pt x="5026" y="4984"/>
                </a:cubicBezTo>
                <a:cubicBezTo>
                  <a:pt x="5169" y="4841"/>
                  <a:pt x="5169" y="4603"/>
                  <a:pt x="5026" y="4460"/>
                </a:cubicBezTo>
                <a:cubicBezTo>
                  <a:pt x="4954" y="4413"/>
                  <a:pt x="4859" y="4365"/>
                  <a:pt x="4764" y="4365"/>
                </a:cubicBezTo>
                <a:lnTo>
                  <a:pt x="4073" y="4365"/>
                </a:lnTo>
                <a:cubicBezTo>
                  <a:pt x="3525" y="4365"/>
                  <a:pt x="3097" y="3912"/>
                  <a:pt x="3097" y="3388"/>
                </a:cubicBezTo>
                <a:cubicBezTo>
                  <a:pt x="3097" y="2841"/>
                  <a:pt x="3525" y="2388"/>
                  <a:pt x="4073" y="2388"/>
                </a:cubicBezTo>
                <a:lnTo>
                  <a:pt x="4097" y="2388"/>
                </a:lnTo>
                <a:lnTo>
                  <a:pt x="4097" y="2007"/>
                </a:lnTo>
                <a:cubicBezTo>
                  <a:pt x="4121" y="1817"/>
                  <a:pt x="4270" y="1721"/>
                  <a:pt x="4418" y="1721"/>
                </a:cubicBezTo>
                <a:close/>
                <a:moveTo>
                  <a:pt x="4413" y="0"/>
                </a:moveTo>
                <a:cubicBezTo>
                  <a:pt x="3383" y="0"/>
                  <a:pt x="2353" y="394"/>
                  <a:pt x="1573" y="1174"/>
                </a:cubicBezTo>
                <a:cubicBezTo>
                  <a:pt x="49" y="2698"/>
                  <a:pt x="1" y="5175"/>
                  <a:pt x="1477" y="6746"/>
                </a:cubicBezTo>
                <a:cubicBezTo>
                  <a:pt x="2265" y="7598"/>
                  <a:pt x="3346" y="8037"/>
                  <a:pt x="4432" y="8037"/>
                </a:cubicBezTo>
                <a:cubicBezTo>
                  <a:pt x="5351" y="8037"/>
                  <a:pt x="6273" y="7723"/>
                  <a:pt x="7026" y="7080"/>
                </a:cubicBezTo>
                <a:lnTo>
                  <a:pt x="7383" y="7413"/>
                </a:lnTo>
                <a:cubicBezTo>
                  <a:pt x="7169" y="7818"/>
                  <a:pt x="7240" y="8294"/>
                  <a:pt x="7574" y="8604"/>
                </a:cubicBezTo>
                <a:lnTo>
                  <a:pt x="9384" y="10414"/>
                </a:lnTo>
                <a:cubicBezTo>
                  <a:pt x="9574" y="10616"/>
                  <a:pt x="9836" y="10717"/>
                  <a:pt x="10098" y="10717"/>
                </a:cubicBezTo>
                <a:cubicBezTo>
                  <a:pt x="10360" y="10717"/>
                  <a:pt x="10622" y="10616"/>
                  <a:pt x="10813" y="10414"/>
                </a:cubicBezTo>
                <a:cubicBezTo>
                  <a:pt x="11217" y="10009"/>
                  <a:pt x="11217" y="9366"/>
                  <a:pt x="10813" y="8961"/>
                </a:cubicBezTo>
                <a:lnTo>
                  <a:pt x="10813" y="8985"/>
                </a:lnTo>
                <a:lnTo>
                  <a:pt x="9003" y="7175"/>
                </a:lnTo>
                <a:cubicBezTo>
                  <a:pt x="8811" y="6969"/>
                  <a:pt x="8556" y="6863"/>
                  <a:pt x="8293" y="6863"/>
                </a:cubicBezTo>
                <a:cubicBezTo>
                  <a:pt x="8131" y="6863"/>
                  <a:pt x="7966" y="6903"/>
                  <a:pt x="7812" y="6984"/>
                </a:cubicBezTo>
                <a:lnTo>
                  <a:pt x="7479" y="6627"/>
                </a:lnTo>
                <a:cubicBezTo>
                  <a:pt x="8884" y="4984"/>
                  <a:pt x="8717" y="2531"/>
                  <a:pt x="7145" y="1079"/>
                </a:cubicBezTo>
                <a:cubicBezTo>
                  <a:pt x="6378" y="358"/>
                  <a:pt x="5395" y="0"/>
                  <a:pt x="44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9" name="Google Shape;1719;p19"/>
          <p:cNvGrpSpPr/>
          <p:nvPr/>
        </p:nvGrpSpPr>
        <p:grpSpPr>
          <a:xfrm>
            <a:off x="3192227" y="3217946"/>
            <a:ext cx="370808" cy="366907"/>
            <a:chOff x="3192227" y="3217946"/>
            <a:chExt cx="370808" cy="366907"/>
          </a:xfrm>
        </p:grpSpPr>
        <p:sp>
          <p:nvSpPr>
            <p:cNvPr id="1720" name="Google Shape;1720;p19"/>
            <p:cNvSpPr/>
            <p:nvPr/>
          </p:nvSpPr>
          <p:spPr>
            <a:xfrm>
              <a:off x="3448124" y="3378575"/>
              <a:ext cx="102694" cy="35863"/>
            </a:xfrm>
            <a:custGeom>
              <a:rect b="b" l="l" r="r" t="t"/>
              <a:pathLst>
                <a:path extrusionOk="0" h="1048" w="3001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1048"/>
                  </a:lnTo>
                  <a:lnTo>
                    <a:pt x="2977" y="1048"/>
                  </a:lnTo>
                  <a:lnTo>
                    <a:pt x="2977" y="310"/>
                  </a:lnTo>
                  <a:cubicBezTo>
                    <a:pt x="3001" y="143"/>
                    <a:pt x="2858" y="0"/>
                    <a:pt x="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9"/>
            <p:cNvSpPr/>
            <p:nvPr/>
          </p:nvSpPr>
          <p:spPr>
            <a:xfrm>
              <a:off x="3448124" y="3548887"/>
              <a:ext cx="102660" cy="35965"/>
            </a:xfrm>
            <a:custGeom>
              <a:rect b="b" l="l" r="r" t="t"/>
              <a:pathLst>
                <a:path extrusionOk="0" h="1051" w="3000">
                  <a:moveTo>
                    <a:pt x="0" y="0"/>
                  </a:moveTo>
                  <a:lnTo>
                    <a:pt x="0" y="739"/>
                  </a:lnTo>
                  <a:cubicBezTo>
                    <a:pt x="0" y="905"/>
                    <a:pt x="143" y="1048"/>
                    <a:pt x="310" y="1048"/>
                  </a:cubicBezTo>
                  <a:lnTo>
                    <a:pt x="2667" y="1048"/>
                  </a:lnTo>
                  <a:cubicBezTo>
                    <a:pt x="2678" y="1050"/>
                    <a:pt x="2689" y="1050"/>
                    <a:pt x="2699" y="1050"/>
                  </a:cubicBezTo>
                  <a:cubicBezTo>
                    <a:pt x="2855" y="1050"/>
                    <a:pt x="2999" y="894"/>
                    <a:pt x="2977" y="739"/>
                  </a:cubicBezTo>
                  <a:lnTo>
                    <a:pt x="2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9"/>
            <p:cNvSpPr/>
            <p:nvPr/>
          </p:nvSpPr>
          <p:spPr>
            <a:xfrm>
              <a:off x="3448124" y="3491843"/>
              <a:ext cx="101873" cy="35897"/>
            </a:xfrm>
            <a:custGeom>
              <a:rect b="b" l="l" r="r" t="t"/>
              <a:pathLst>
                <a:path extrusionOk="0" h="1049" w="2977">
                  <a:moveTo>
                    <a:pt x="0" y="0"/>
                  </a:moveTo>
                  <a:lnTo>
                    <a:pt x="0" y="1048"/>
                  </a:lnTo>
                  <a:lnTo>
                    <a:pt x="2977" y="1048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9"/>
            <p:cNvSpPr/>
            <p:nvPr/>
          </p:nvSpPr>
          <p:spPr>
            <a:xfrm>
              <a:off x="3448124" y="3435619"/>
              <a:ext cx="101873" cy="35075"/>
            </a:xfrm>
            <a:custGeom>
              <a:rect b="b" l="l" r="r" t="t"/>
              <a:pathLst>
                <a:path extrusionOk="0" h="1025" w="2977">
                  <a:moveTo>
                    <a:pt x="0" y="0"/>
                  </a:moveTo>
                  <a:lnTo>
                    <a:pt x="0" y="1024"/>
                  </a:lnTo>
                  <a:lnTo>
                    <a:pt x="2977" y="1024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9"/>
            <p:cNvSpPr/>
            <p:nvPr/>
          </p:nvSpPr>
          <p:spPr>
            <a:xfrm>
              <a:off x="3321784" y="3435517"/>
              <a:ext cx="101907" cy="35178"/>
            </a:xfrm>
            <a:custGeom>
              <a:rect b="b" l="l" r="r" t="t"/>
              <a:pathLst>
                <a:path extrusionOk="0" h="1028" w="2978">
                  <a:moveTo>
                    <a:pt x="278" y="1"/>
                  </a:moveTo>
                  <a:cubicBezTo>
                    <a:pt x="126" y="1"/>
                    <a:pt x="1" y="157"/>
                    <a:pt x="1" y="313"/>
                  </a:cubicBezTo>
                  <a:lnTo>
                    <a:pt x="1" y="1027"/>
                  </a:lnTo>
                  <a:lnTo>
                    <a:pt x="2978" y="1027"/>
                  </a:lnTo>
                  <a:lnTo>
                    <a:pt x="2978" y="313"/>
                  </a:lnTo>
                  <a:cubicBezTo>
                    <a:pt x="2978" y="157"/>
                    <a:pt x="2853" y="1"/>
                    <a:pt x="2700" y="1"/>
                  </a:cubicBezTo>
                  <a:cubicBezTo>
                    <a:pt x="2689" y="1"/>
                    <a:pt x="2679" y="2"/>
                    <a:pt x="2668" y="3"/>
                  </a:cubicBezTo>
                  <a:lnTo>
                    <a:pt x="310" y="3"/>
                  </a:lnTo>
                  <a:cubicBezTo>
                    <a:pt x="300" y="2"/>
                    <a:pt x="289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9"/>
            <p:cNvSpPr/>
            <p:nvPr/>
          </p:nvSpPr>
          <p:spPr>
            <a:xfrm>
              <a:off x="3194657" y="3491843"/>
              <a:ext cx="102728" cy="35897"/>
            </a:xfrm>
            <a:custGeom>
              <a:rect b="b" l="l" r="r" t="t"/>
              <a:pathLst>
                <a:path extrusionOk="0" h="1049" w="3002">
                  <a:moveTo>
                    <a:pt x="334" y="0"/>
                  </a:moveTo>
                  <a:cubicBezTo>
                    <a:pt x="144" y="0"/>
                    <a:pt x="1" y="143"/>
                    <a:pt x="25" y="334"/>
                  </a:cubicBezTo>
                  <a:lnTo>
                    <a:pt x="25" y="1048"/>
                  </a:lnTo>
                  <a:lnTo>
                    <a:pt x="3001" y="1048"/>
                  </a:lnTo>
                  <a:lnTo>
                    <a:pt x="3001" y="334"/>
                  </a:lnTo>
                  <a:cubicBezTo>
                    <a:pt x="2978" y="167"/>
                    <a:pt x="2858" y="24"/>
                    <a:pt x="2692" y="24"/>
                  </a:cubicBezTo>
                  <a:lnTo>
                    <a:pt x="334" y="2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9"/>
            <p:cNvSpPr/>
            <p:nvPr/>
          </p:nvSpPr>
          <p:spPr>
            <a:xfrm>
              <a:off x="3321031" y="3548887"/>
              <a:ext cx="102660" cy="35965"/>
            </a:xfrm>
            <a:custGeom>
              <a:rect b="b" l="l" r="r" t="t"/>
              <a:pathLst>
                <a:path extrusionOk="0" h="1051" w="3000">
                  <a:moveTo>
                    <a:pt x="23" y="0"/>
                  </a:moveTo>
                  <a:lnTo>
                    <a:pt x="23" y="739"/>
                  </a:lnTo>
                  <a:cubicBezTo>
                    <a:pt x="0" y="894"/>
                    <a:pt x="124" y="1050"/>
                    <a:pt x="296" y="1050"/>
                  </a:cubicBezTo>
                  <a:cubicBezTo>
                    <a:pt x="308" y="1050"/>
                    <a:pt x="320" y="1050"/>
                    <a:pt x="332" y="1048"/>
                  </a:cubicBezTo>
                  <a:lnTo>
                    <a:pt x="2690" y="1048"/>
                  </a:lnTo>
                  <a:cubicBezTo>
                    <a:pt x="2701" y="1050"/>
                    <a:pt x="2711" y="1050"/>
                    <a:pt x="2722" y="1050"/>
                  </a:cubicBezTo>
                  <a:cubicBezTo>
                    <a:pt x="2875" y="1050"/>
                    <a:pt x="3000" y="894"/>
                    <a:pt x="3000" y="739"/>
                  </a:cubicBezTo>
                  <a:lnTo>
                    <a:pt x="3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9"/>
            <p:cNvSpPr/>
            <p:nvPr/>
          </p:nvSpPr>
          <p:spPr>
            <a:xfrm>
              <a:off x="3194657" y="3548887"/>
              <a:ext cx="102728" cy="35897"/>
            </a:xfrm>
            <a:custGeom>
              <a:rect b="b" l="l" r="r" t="t"/>
              <a:pathLst>
                <a:path extrusionOk="0" h="1049" w="3002">
                  <a:moveTo>
                    <a:pt x="25" y="0"/>
                  </a:moveTo>
                  <a:lnTo>
                    <a:pt x="25" y="739"/>
                  </a:lnTo>
                  <a:cubicBezTo>
                    <a:pt x="1" y="905"/>
                    <a:pt x="167" y="1048"/>
                    <a:pt x="334" y="1048"/>
                  </a:cubicBezTo>
                  <a:lnTo>
                    <a:pt x="2692" y="1048"/>
                  </a:lnTo>
                  <a:cubicBezTo>
                    <a:pt x="2858" y="1024"/>
                    <a:pt x="2978" y="905"/>
                    <a:pt x="3001" y="739"/>
                  </a:cubicBezTo>
                  <a:lnTo>
                    <a:pt x="3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9"/>
            <p:cNvSpPr/>
            <p:nvPr/>
          </p:nvSpPr>
          <p:spPr>
            <a:xfrm>
              <a:off x="3321784" y="3491843"/>
              <a:ext cx="101907" cy="35897"/>
            </a:xfrm>
            <a:custGeom>
              <a:rect b="b" l="l" r="r" t="t"/>
              <a:pathLst>
                <a:path extrusionOk="0" h="1049" w="2978">
                  <a:moveTo>
                    <a:pt x="1" y="0"/>
                  </a:moveTo>
                  <a:lnTo>
                    <a:pt x="1" y="1048"/>
                  </a:lnTo>
                  <a:lnTo>
                    <a:pt x="2978" y="1048"/>
                  </a:lnTo>
                  <a:lnTo>
                    <a:pt x="2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9"/>
            <p:cNvSpPr/>
            <p:nvPr/>
          </p:nvSpPr>
          <p:spPr>
            <a:xfrm>
              <a:off x="3192227" y="3217946"/>
              <a:ext cx="370808" cy="215244"/>
            </a:xfrm>
            <a:custGeom>
              <a:rect b="b" l="l" r="r" t="t"/>
              <a:pathLst>
                <a:path extrusionOk="0" h="6290" w="10836">
                  <a:moveTo>
                    <a:pt x="10539" y="0"/>
                  </a:moveTo>
                  <a:cubicBezTo>
                    <a:pt x="10527" y="0"/>
                    <a:pt x="10515" y="1"/>
                    <a:pt x="10502" y="3"/>
                  </a:cubicBezTo>
                  <a:lnTo>
                    <a:pt x="8478" y="3"/>
                  </a:lnTo>
                  <a:cubicBezTo>
                    <a:pt x="8464" y="1"/>
                    <a:pt x="8449" y="0"/>
                    <a:pt x="8436" y="0"/>
                  </a:cubicBezTo>
                  <a:cubicBezTo>
                    <a:pt x="8040" y="0"/>
                    <a:pt x="8040" y="624"/>
                    <a:pt x="8436" y="624"/>
                  </a:cubicBezTo>
                  <a:cubicBezTo>
                    <a:pt x="8449" y="624"/>
                    <a:pt x="8464" y="623"/>
                    <a:pt x="8478" y="622"/>
                  </a:cubicBezTo>
                  <a:lnTo>
                    <a:pt x="9788" y="622"/>
                  </a:lnTo>
                  <a:lnTo>
                    <a:pt x="7049" y="3599"/>
                  </a:lnTo>
                  <a:lnTo>
                    <a:pt x="3525" y="2646"/>
                  </a:lnTo>
                  <a:cubicBezTo>
                    <a:pt x="3492" y="2633"/>
                    <a:pt x="3460" y="2627"/>
                    <a:pt x="3430" y="2627"/>
                  </a:cubicBezTo>
                  <a:cubicBezTo>
                    <a:pt x="3353" y="2627"/>
                    <a:pt x="3284" y="2666"/>
                    <a:pt x="3215" y="2718"/>
                  </a:cubicBezTo>
                  <a:lnTo>
                    <a:pt x="191" y="5742"/>
                  </a:lnTo>
                  <a:cubicBezTo>
                    <a:pt x="0" y="5932"/>
                    <a:pt x="143" y="6266"/>
                    <a:pt x="429" y="6290"/>
                  </a:cubicBezTo>
                  <a:cubicBezTo>
                    <a:pt x="500" y="6290"/>
                    <a:pt x="572" y="6242"/>
                    <a:pt x="643" y="6194"/>
                  </a:cubicBezTo>
                  <a:lnTo>
                    <a:pt x="3549" y="3289"/>
                  </a:lnTo>
                  <a:lnTo>
                    <a:pt x="7073" y="4242"/>
                  </a:lnTo>
                  <a:cubicBezTo>
                    <a:pt x="7100" y="4255"/>
                    <a:pt x="7128" y="4261"/>
                    <a:pt x="7157" y="4261"/>
                  </a:cubicBezTo>
                  <a:cubicBezTo>
                    <a:pt x="7233" y="4261"/>
                    <a:pt x="7314" y="4222"/>
                    <a:pt x="7383" y="4170"/>
                  </a:cubicBezTo>
                  <a:lnTo>
                    <a:pt x="10193" y="1098"/>
                  </a:lnTo>
                  <a:lnTo>
                    <a:pt x="10193" y="2313"/>
                  </a:lnTo>
                  <a:cubicBezTo>
                    <a:pt x="10169" y="2551"/>
                    <a:pt x="10336" y="2670"/>
                    <a:pt x="10502" y="2670"/>
                  </a:cubicBezTo>
                  <a:cubicBezTo>
                    <a:pt x="10669" y="2670"/>
                    <a:pt x="10836" y="2551"/>
                    <a:pt x="10812" y="2313"/>
                  </a:cubicBezTo>
                  <a:lnTo>
                    <a:pt x="10812" y="312"/>
                  </a:lnTo>
                  <a:cubicBezTo>
                    <a:pt x="10834" y="136"/>
                    <a:pt x="10693" y="0"/>
                    <a:pt x="10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0" name="Google Shape;1730;p19"/>
          <p:cNvGrpSpPr/>
          <p:nvPr/>
        </p:nvGrpSpPr>
        <p:grpSpPr>
          <a:xfrm>
            <a:off x="3986781" y="3218014"/>
            <a:ext cx="369200" cy="366838"/>
            <a:chOff x="3996306" y="3462223"/>
            <a:chExt cx="369200" cy="366838"/>
          </a:xfrm>
        </p:grpSpPr>
        <p:sp>
          <p:nvSpPr>
            <p:cNvPr id="1731" name="Google Shape;1731;p19"/>
            <p:cNvSpPr/>
            <p:nvPr/>
          </p:nvSpPr>
          <p:spPr>
            <a:xfrm>
              <a:off x="4129148" y="3759663"/>
              <a:ext cx="101873" cy="69330"/>
            </a:xfrm>
            <a:custGeom>
              <a:rect b="b" l="l" r="r" t="t"/>
              <a:pathLst>
                <a:path extrusionOk="0" h="2026" w="2977">
                  <a:moveTo>
                    <a:pt x="1477" y="1"/>
                  </a:moveTo>
                  <a:cubicBezTo>
                    <a:pt x="667" y="1"/>
                    <a:pt x="0" y="668"/>
                    <a:pt x="0" y="1477"/>
                  </a:cubicBezTo>
                  <a:lnTo>
                    <a:pt x="0" y="1716"/>
                  </a:lnTo>
                  <a:cubicBezTo>
                    <a:pt x="0" y="1882"/>
                    <a:pt x="143" y="2025"/>
                    <a:pt x="310" y="2025"/>
                  </a:cubicBezTo>
                  <a:lnTo>
                    <a:pt x="2667" y="2025"/>
                  </a:lnTo>
                  <a:cubicBezTo>
                    <a:pt x="2834" y="2025"/>
                    <a:pt x="2977" y="1882"/>
                    <a:pt x="2977" y="1692"/>
                  </a:cubicBezTo>
                  <a:lnTo>
                    <a:pt x="2977" y="1477"/>
                  </a:lnTo>
                  <a:cubicBezTo>
                    <a:pt x="2977" y="668"/>
                    <a:pt x="2310" y="1"/>
                    <a:pt x="1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9"/>
            <p:cNvSpPr/>
            <p:nvPr/>
          </p:nvSpPr>
          <p:spPr>
            <a:xfrm>
              <a:off x="4140543" y="3680615"/>
              <a:ext cx="92120" cy="78980"/>
            </a:xfrm>
            <a:custGeom>
              <a:rect b="b" l="l" r="r" t="t"/>
              <a:pathLst>
                <a:path extrusionOk="0" h="2308" w="2692">
                  <a:moveTo>
                    <a:pt x="1144" y="1"/>
                  </a:moveTo>
                  <a:cubicBezTo>
                    <a:pt x="524" y="1"/>
                    <a:pt x="1" y="501"/>
                    <a:pt x="1" y="1144"/>
                  </a:cubicBezTo>
                  <a:cubicBezTo>
                    <a:pt x="1" y="1842"/>
                    <a:pt x="575" y="2307"/>
                    <a:pt x="1175" y="2307"/>
                  </a:cubicBezTo>
                  <a:cubicBezTo>
                    <a:pt x="1456" y="2307"/>
                    <a:pt x="1742" y="2205"/>
                    <a:pt x="1977" y="1978"/>
                  </a:cubicBezTo>
                  <a:cubicBezTo>
                    <a:pt x="2692" y="1239"/>
                    <a:pt x="2191" y="1"/>
                    <a:pt x="1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9"/>
            <p:cNvSpPr/>
            <p:nvPr/>
          </p:nvSpPr>
          <p:spPr>
            <a:xfrm>
              <a:off x="3996306" y="3759663"/>
              <a:ext cx="102694" cy="69330"/>
            </a:xfrm>
            <a:custGeom>
              <a:rect b="b" l="l" r="r" t="t"/>
              <a:pathLst>
                <a:path extrusionOk="0" h="2026" w="3001">
                  <a:moveTo>
                    <a:pt x="1501" y="1"/>
                  </a:moveTo>
                  <a:cubicBezTo>
                    <a:pt x="667" y="1"/>
                    <a:pt x="24" y="668"/>
                    <a:pt x="24" y="1477"/>
                  </a:cubicBezTo>
                  <a:lnTo>
                    <a:pt x="24" y="1716"/>
                  </a:lnTo>
                  <a:cubicBezTo>
                    <a:pt x="0" y="1882"/>
                    <a:pt x="143" y="2025"/>
                    <a:pt x="334" y="2025"/>
                  </a:cubicBezTo>
                  <a:lnTo>
                    <a:pt x="2668" y="2025"/>
                  </a:lnTo>
                  <a:cubicBezTo>
                    <a:pt x="2858" y="2025"/>
                    <a:pt x="3001" y="1882"/>
                    <a:pt x="3001" y="1692"/>
                  </a:cubicBezTo>
                  <a:lnTo>
                    <a:pt x="3001" y="1477"/>
                  </a:lnTo>
                  <a:cubicBezTo>
                    <a:pt x="3001" y="668"/>
                    <a:pt x="2334" y="1"/>
                    <a:pt x="1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9"/>
            <p:cNvSpPr/>
            <p:nvPr/>
          </p:nvSpPr>
          <p:spPr>
            <a:xfrm>
              <a:off x="4008523" y="3680615"/>
              <a:ext cx="92120" cy="78980"/>
            </a:xfrm>
            <a:custGeom>
              <a:rect b="b" l="l" r="r" t="t"/>
              <a:pathLst>
                <a:path extrusionOk="0" h="2308" w="2692">
                  <a:moveTo>
                    <a:pt x="1144" y="1"/>
                  </a:moveTo>
                  <a:cubicBezTo>
                    <a:pt x="501" y="1"/>
                    <a:pt x="1" y="501"/>
                    <a:pt x="1" y="1144"/>
                  </a:cubicBezTo>
                  <a:cubicBezTo>
                    <a:pt x="1" y="1842"/>
                    <a:pt x="575" y="2307"/>
                    <a:pt x="1168" y="2307"/>
                  </a:cubicBezTo>
                  <a:cubicBezTo>
                    <a:pt x="1445" y="2307"/>
                    <a:pt x="1726" y="2205"/>
                    <a:pt x="1953" y="1978"/>
                  </a:cubicBezTo>
                  <a:cubicBezTo>
                    <a:pt x="2692" y="1239"/>
                    <a:pt x="2168" y="1"/>
                    <a:pt x="1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9"/>
            <p:cNvSpPr/>
            <p:nvPr/>
          </p:nvSpPr>
          <p:spPr>
            <a:xfrm>
              <a:off x="4261169" y="3759663"/>
              <a:ext cx="102694" cy="69398"/>
            </a:xfrm>
            <a:custGeom>
              <a:rect b="b" l="l" r="r" t="t"/>
              <a:pathLst>
                <a:path extrusionOk="0" h="2028" w="3001">
                  <a:moveTo>
                    <a:pt x="1500" y="1"/>
                  </a:moveTo>
                  <a:cubicBezTo>
                    <a:pt x="667" y="1"/>
                    <a:pt x="0" y="668"/>
                    <a:pt x="0" y="1477"/>
                  </a:cubicBezTo>
                  <a:lnTo>
                    <a:pt x="0" y="1716"/>
                  </a:lnTo>
                  <a:cubicBezTo>
                    <a:pt x="0" y="1882"/>
                    <a:pt x="143" y="2025"/>
                    <a:pt x="333" y="2025"/>
                  </a:cubicBezTo>
                  <a:lnTo>
                    <a:pt x="2667" y="2025"/>
                  </a:lnTo>
                  <a:cubicBezTo>
                    <a:pt x="2680" y="2027"/>
                    <a:pt x="2692" y="2027"/>
                    <a:pt x="2704" y="2027"/>
                  </a:cubicBezTo>
                  <a:cubicBezTo>
                    <a:pt x="2876" y="2027"/>
                    <a:pt x="3001" y="1871"/>
                    <a:pt x="3001" y="1716"/>
                  </a:cubicBezTo>
                  <a:lnTo>
                    <a:pt x="3001" y="1501"/>
                  </a:lnTo>
                  <a:cubicBezTo>
                    <a:pt x="3001" y="668"/>
                    <a:pt x="2334" y="25"/>
                    <a:pt x="1500" y="25"/>
                  </a:cubicBezTo>
                  <a:lnTo>
                    <a:pt x="15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9"/>
            <p:cNvSpPr/>
            <p:nvPr/>
          </p:nvSpPr>
          <p:spPr>
            <a:xfrm>
              <a:off x="4272564" y="3680615"/>
              <a:ext cx="92942" cy="78980"/>
            </a:xfrm>
            <a:custGeom>
              <a:rect b="b" l="l" r="r" t="t"/>
              <a:pathLst>
                <a:path extrusionOk="0" h="2308" w="2716">
                  <a:moveTo>
                    <a:pt x="1167" y="1"/>
                  </a:moveTo>
                  <a:cubicBezTo>
                    <a:pt x="524" y="1"/>
                    <a:pt x="0" y="501"/>
                    <a:pt x="0" y="1144"/>
                  </a:cubicBezTo>
                  <a:cubicBezTo>
                    <a:pt x="0" y="1842"/>
                    <a:pt x="575" y="2307"/>
                    <a:pt x="1175" y="2307"/>
                  </a:cubicBezTo>
                  <a:cubicBezTo>
                    <a:pt x="1456" y="2307"/>
                    <a:pt x="1742" y="2205"/>
                    <a:pt x="1977" y="1978"/>
                  </a:cubicBezTo>
                  <a:cubicBezTo>
                    <a:pt x="2715" y="1239"/>
                    <a:pt x="2191" y="1"/>
                    <a:pt x="1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9"/>
            <p:cNvSpPr/>
            <p:nvPr/>
          </p:nvSpPr>
          <p:spPr>
            <a:xfrm>
              <a:off x="4031347" y="3462223"/>
              <a:ext cx="298296" cy="193993"/>
            </a:xfrm>
            <a:custGeom>
              <a:rect b="b" l="l" r="r" t="t"/>
              <a:pathLst>
                <a:path extrusionOk="0" h="5669" w="8717">
                  <a:moveTo>
                    <a:pt x="3711" y="1332"/>
                  </a:moveTo>
                  <a:cubicBezTo>
                    <a:pt x="4130" y="1332"/>
                    <a:pt x="4130" y="1979"/>
                    <a:pt x="3711" y="1979"/>
                  </a:cubicBezTo>
                  <a:cubicBezTo>
                    <a:pt x="3697" y="1979"/>
                    <a:pt x="3683" y="1979"/>
                    <a:pt x="3668" y="1977"/>
                  </a:cubicBezTo>
                  <a:lnTo>
                    <a:pt x="1644" y="1977"/>
                  </a:lnTo>
                  <a:cubicBezTo>
                    <a:pt x="1263" y="1930"/>
                    <a:pt x="1263" y="1382"/>
                    <a:pt x="1644" y="1334"/>
                  </a:cubicBezTo>
                  <a:lnTo>
                    <a:pt x="3668" y="1334"/>
                  </a:lnTo>
                  <a:cubicBezTo>
                    <a:pt x="3683" y="1333"/>
                    <a:pt x="3697" y="1332"/>
                    <a:pt x="3711" y="1332"/>
                  </a:cubicBezTo>
                  <a:close/>
                  <a:moveTo>
                    <a:pt x="7029" y="1340"/>
                  </a:moveTo>
                  <a:cubicBezTo>
                    <a:pt x="7109" y="1340"/>
                    <a:pt x="7192" y="1370"/>
                    <a:pt x="7264" y="1430"/>
                  </a:cubicBezTo>
                  <a:cubicBezTo>
                    <a:pt x="7383" y="1549"/>
                    <a:pt x="7383" y="1763"/>
                    <a:pt x="7264" y="1882"/>
                  </a:cubicBezTo>
                  <a:lnTo>
                    <a:pt x="5906" y="3216"/>
                  </a:lnTo>
                  <a:cubicBezTo>
                    <a:pt x="5859" y="3287"/>
                    <a:pt x="5764" y="3311"/>
                    <a:pt x="5692" y="3311"/>
                  </a:cubicBezTo>
                  <a:lnTo>
                    <a:pt x="2787" y="3311"/>
                  </a:lnTo>
                  <a:lnTo>
                    <a:pt x="1882" y="4216"/>
                  </a:lnTo>
                  <a:cubicBezTo>
                    <a:pt x="1810" y="4287"/>
                    <a:pt x="1739" y="4311"/>
                    <a:pt x="1644" y="4311"/>
                  </a:cubicBezTo>
                  <a:cubicBezTo>
                    <a:pt x="1572" y="4311"/>
                    <a:pt x="1477" y="4287"/>
                    <a:pt x="1429" y="4216"/>
                  </a:cubicBezTo>
                  <a:cubicBezTo>
                    <a:pt x="1286" y="4097"/>
                    <a:pt x="1286" y="3906"/>
                    <a:pt x="1429" y="3787"/>
                  </a:cubicBezTo>
                  <a:lnTo>
                    <a:pt x="2429" y="2763"/>
                  </a:lnTo>
                  <a:cubicBezTo>
                    <a:pt x="2488" y="2724"/>
                    <a:pt x="2546" y="2685"/>
                    <a:pt x="2617" y="2685"/>
                  </a:cubicBezTo>
                  <a:cubicBezTo>
                    <a:pt x="2633" y="2685"/>
                    <a:pt x="2650" y="2687"/>
                    <a:pt x="2668" y="2692"/>
                  </a:cubicBezTo>
                  <a:lnTo>
                    <a:pt x="5549" y="2692"/>
                  </a:lnTo>
                  <a:lnTo>
                    <a:pt x="6811" y="1430"/>
                  </a:lnTo>
                  <a:cubicBezTo>
                    <a:pt x="6871" y="1370"/>
                    <a:pt x="6948" y="1340"/>
                    <a:pt x="7029" y="1340"/>
                  </a:cubicBezTo>
                  <a:close/>
                  <a:moveTo>
                    <a:pt x="977" y="1"/>
                  </a:moveTo>
                  <a:cubicBezTo>
                    <a:pt x="429" y="1"/>
                    <a:pt x="0" y="429"/>
                    <a:pt x="0" y="977"/>
                  </a:cubicBezTo>
                  <a:lnTo>
                    <a:pt x="0" y="4668"/>
                  </a:lnTo>
                  <a:cubicBezTo>
                    <a:pt x="0" y="4930"/>
                    <a:pt x="96" y="5192"/>
                    <a:pt x="286" y="5383"/>
                  </a:cubicBezTo>
                  <a:cubicBezTo>
                    <a:pt x="477" y="5549"/>
                    <a:pt x="715" y="5668"/>
                    <a:pt x="977" y="5668"/>
                  </a:cubicBezTo>
                  <a:lnTo>
                    <a:pt x="7716" y="5668"/>
                  </a:lnTo>
                  <a:cubicBezTo>
                    <a:pt x="7978" y="5668"/>
                    <a:pt x="8240" y="5549"/>
                    <a:pt x="8407" y="5383"/>
                  </a:cubicBezTo>
                  <a:cubicBezTo>
                    <a:pt x="8597" y="5192"/>
                    <a:pt x="8717" y="4930"/>
                    <a:pt x="8717" y="4668"/>
                  </a:cubicBezTo>
                  <a:lnTo>
                    <a:pt x="8717" y="977"/>
                  </a:lnTo>
                  <a:cubicBezTo>
                    <a:pt x="8717" y="715"/>
                    <a:pt x="8597" y="453"/>
                    <a:pt x="8407" y="286"/>
                  </a:cubicBezTo>
                  <a:cubicBezTo>
                    <a:pt x="8216" y="96"/>
                    <a:pt x="7978" y="1"/>
                    <a:pt x="7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8" name="Google Shape;1738;p19"/>
          <p:cNvGrpSpPr/>
          <p:nvPr/>
        </p:nvGrpSpPr>
        <p:grpSpPr>
          <a:xfrm>
            <a:off x="4783765" y="3217604"/>
            <a:ext cx="367591" cy="367181"/>
            <a:chOff x="4793290" y="3461812"/>
            <a:chExt cx="367591" cy="367181"/>
          </a:xfrm>
        </p:grpSpPr>
        <p:sp>
          <p:nvSpPr>
            <p:cNvPr id="1739" name="Google Shape;1739;p19"/>
            <p:cNvSpPr/>
            <p:nvPr/>
          </p:nvSpPr>
          <p:spPr>
            <a:xfrm>
              <a:off x="4793290" y="3520089"/>
              <a:ext cx="366770" cy="68474"/>
            </a:xfrm>
            <a:custGeom>
              <a:rect b="b" l="l" r="r" t="t"/>
              <a:pathLst>
                <a:path extrusionOk="0" h="2001" w="10718">
                  <a:moveTo>
                    <a:pt x="1335" y="0"/>
                  </a:moveTo>
                  <a:cubicBezTo>
                    <a:pt x="596" y="0"/>
                    <a:pt x="1" y="596"/>
                    <a:pt x="1" y="1310"/>
                  </a:cubicBezTo>
                  <a:lnTo>
                    <a:pt x="1" y="2001"/>
                  </a:lnTo>
                  <a:lnTo>
                    <a:pt x="10717" y="2001"/>
                  </a:lnTo>
                  <a:lnTo>
                    <a:pt x="10717" y="1310"/>
                  </a:lnTo>
                  <a:cubicBezTo>
                    <a:pt x="10717" y="977"/>
                    <a:pt x="10575" y="620"/>
                    <a:pt x="10336" y="382"/>
                  </a:cubicBezTo>
                  <a:cubicBezTo>
                    <a:pt x="10098" y="143"/>
                    <a:pt x="9765" y="0"/>
                    <a:pt x="9408" y="0"/>
                  </a:cubicBezTo>
                  <a:lnTo>
                    <a:pt x="7026" y="0"/>
                  </a:lnTo>
                  <a:lnTo>
                    <a:pt x="7026" y="477"/>
                  </a:lnTo>
                  <a:cubicBezTo>
                    <a:pt x="7026" y="929"/>
                    <a:pt x="6669" y="1286"/>
                    <a:pt x="6217" y="1286"/>
                  </a:cubicBezTo>
                  <a:lnTo>
                    <a:pt x="4526" y="1286"/>
                  </a:lnTo>
                  <a:cubicBezTo>
                    <a:pt x="4073" y="1286"/>
                    <a:pt x="3716" y="929"/>
                    <a:pt x="3716" y="477"/>
                  </a:cubicBezTo>
                  <a:lnTo>
                    <a:pt x="3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9"/>
            <p:cNvSpPr/>
            <p:nvPr/>
          </p:nvSpPr>
          <p:spPr>
            <a:xfrm>
              <a:off x="4794111" y="3610532"/>
              <a:ext cx="366770" cy="218460"/>
            </a:xfrm>
            <a:custGeom>
              <a:rect b="b" l="l" r="r" t="t"/>
              <a:pathLst>
                <a:path extrusionOk="0" h="6384" w="10718">
                  <a:moveTo>
                    <a:pt x="8717" y="1049"/>
                  </a:moveTo>
                  <a:cubicBezTo>
                    <a:pt x="9122" y="1049"/>
                    <a:pt x="9122" y="1668"/>
                    <a:pt x="8717" y="1668"/>
                  </a:cubicBezTo>
                  <a:lnTo>
                    <a:pt x="5692" y="1668"/>
                  </a:lnTo>
                  <a:cubicBezTo>
                    <a:pt x="5264" y="1668"/>
                    <a:pt x="5264" y="1049"/>
                    <a:pt x="5692" y="1049"/>
                  </a:cubicBezTo>
                  <a:close/>
                  <a:moveTo>
                    <a:pt x="8717" y="2382"/>
                  </a:moveTo>
                  <a:cubicBezTo>
                    <a:pt x="9098" y="2406"/>
                    <a:pt x="9098" y="2978"/>
                    <a:pt x="8717" y="3001"/>
                  </a:cubicBezTo>
                  <a:lnTo>
                    <a:pt x="5692" y="3001"/>
                  </a:lnTo>
                  <a:cubicBezTo>
                    <a:pt x="5311" y="2978"/>
                    <a:pt x="5311" y="2406"/>
                    <a:pt x="5692" y="2382"/>
                  </a:cubicBezTo>
                  <a:close/>
                  <a:moveTo>
                    <a:pt x="7236" y="3714"/>
                  </a:moveTo>
                  <a:cubicBezTo>
                    <a:pt x="7655" y="3714"/>
                    <a:pt x="7655" y="4361"/>
                    <a:pt x="7236" y="4361"/>
                  </a:cubicBezTo>
                  <a:cubicBezTo>
                    <a:pt x="7222" y="4361"/>
                    <a:pt x="7208" y="4360"/>
                    <a:pt x="7193" y="4359"/>
                  </a:cubicBezTo>
                  <a:lnTo>
                    <a:pt x="5692" y="4359"/>
                  </a:lnTo>
                  <a:cubicBezTo>
                    <a:pt x="5311" y="4311"/>
                    <a:pt x="5311" y="3764"/>
                    <a:pt x="5692" y="3716"/>
                  </a:cubicBezTo>
                  <a:lnTo>
                    <a:pt x="7193" y="3716"/>
                  </a:lnTo>
                  <a:cubicBezTo>
                    <a:pt x="7208" y="3714"/>
                    <a:pt x="7222" y="3714"/>
                    <a:pt x="7236" y="3714"/>
                  </a:cubicBezTo>
                  <a:close/>
                  <a:moveTo>
                    <a:pt x="2835" y="692"/>
                  </a:moveTo>
                  <a:cubicBezTo>
                    <a:pt x="3835" y="692"/>
                    <a:pt x="4359" y="1906"/>
                    <a:pt x="3668" y="2644"/>
                  </a:cubicBezTo>
                  <a:cubicBezTo>
                    <a:pt x="4073" y="2930"/>
                    <a:pt x="4311" y="3383"/>
                    <a:pt x="4311" y="3883"/>
                  </a:cubicBezTo>
                  <a:lnTo>
                    <a:pt x="4311" y="4383"/>
                  </a:lnTo>
                  <a:cubicBezTo>
                    <a:pt x="4311" y="4549"/>
                    <a:pt x="4168" y="4692"/>
                    <a:pt x="4002" y="4692"/>
                  </a:cubicBezTo>
                  <a:lnTo>
                    <a:pt x="1644" y="4692"/>
                  </a:lnTo>
                  <a:cubicBezTo>
                    <a:pt x="1477" y="4692"/>
                    <a:pt x="1334" y="4549"/>
                    <a:pt x="1334" y="4383"/>
                  </a:cubicBezTo>
                  <a:lnTo>
                    <a:pt x="1334" y="3883"/>
                  </a:lnTo>
                  <a:cubicBezTo>
                    <a:pt x="1334" y="3383"/>
                    <a:pt x="1573" y="2930"/>
                    <a:pt x="1977" y="2644"/>
                  </a:cubicBezTo>
                  <a:cubicBezTo>
                    <a:pt x="1287" y="1906"/>
                    <a:pt x="1811" y="692"/>
                    <a:pt x="2835" y="692"/>
                  </a:cubicBezTo>
                  <a:close/>
                  <a:moveTo>
                    <a:pt x="1" y="1"/>
                  </a:moveTo>
                  <a:lnTo>
                    <a:pt x="1" y="5050"/>
                  </a:lnTo>
                  <a:cubicBezTo>
                    <a:pt x="1" y="5788"/>
                    <a:pt x="572" y="6383"/>
                    <a:pt x="1311" y="6383"/>
                  </a:cubicBezTo>
                  <a:lnTo>
                    <a:pt x="9384" y="6383"/>
                  </a:lnTo>
                  <a:cubicBezTo>
                    <a:pt x="10122" y="6383"/>
                    <a:pt x="10717" y="5788"/>
                    <a:pt x="10717" y="5050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9"/>
            <p:cNvSpPr/>
            <p:nvPr/>
          </p:nvSpPr>
          <p:spPr>
            <a:xfrm>
              <a:off x="4860943" y="3713432"/>
              <a:ext cx="59509" cy="36513"/>
            </a:xfrm>
            <a:custGeom>
              <a:rect b="b" l="l" r="r" t="t"/>
              <a:pathLst>
                <a:path extrusionOk="0" h="1067" w="1739">
                  <a:moveTo>
                    <a:pt x="870" y="0"/>
                  </a:moveTo>
                  <a:cubicBezTo>
                    <a:pt x="435" y="0"/>
                    <a:pt x="1" y="292"/>
                    <a:pt x="1" y="876"/>
                  </a:cubicBezTo>
                  <a:lnTo>
                    <a:pt x="1" y="1066"/>
                  </a:lnTo>
                  <a:lnTo>
                    <a:pt x="1739" y="1066"/>
                  </a:lnTo>
                  <a:lnTo>
                    <a:pt x="1739" y="876"/>
                  </a:lnTo>
                  <a:cubicBezTo>
                    <a:pt x="1739" y="292"/>
                    <a:pt x="1304" y="0"/>
                    <a:pt x="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9"/>
            <p:cNvSpPr/>
            <p:nvPr/>
          </p:nvSpPr>
          <p:spPr>
            <a:xfrm>
              <a:off x="4873159" y="3655737"/>
              <a:ext cx="41612" cy="36342"/>
            </a:xfrm>
            <a:custGeom>
              <a:rect b="b" l="l" r="r" t="t"/>
              <a:pathLst>
                <a:path extrusionOk="0" h="1062" w="1216">
                  <a:moveTo>
                    <a:pt x="519" y="1"/>
                  </a:moveTo>
                  <a:cubicBezTo>
                    <a:pt x="253" y="1"/>
                    <a:pt x="1" y="214"/>
                    <a:pt x="1" y="537"/>
                  </a:cubicBezTo>
                  <a:cubicBezTo>
                    <a:pt x="1" y="823"/>
                    <a:pt x="215" y="1061"/>
                    <a:pt x="525" y="1061"/>
                  </a:cubicBezTo>
                  <a:cubicBezTo>
                    <a:pt x="977" y="1061"/>
                    <a:pt x="1215" y="490"/>
                    <a:pt x="882" y="156"/>
                  </a:cubicBezTo>
                  <a:cubicBezTo>
                    <a:pt x="775" y="49"/>
                    <a:pt x="645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9"/>
            <p:cNvSpPr/>
            <p:nvPr/>
          </p:nvSpPr>
          <p:spPr>
            <a:xfrm>
              <a:off x="4941634" y="3461812"/>
              <a:ext cx="70938" cy="80314"/>
            </a:xfrm>
            <a:custGeom>
              <a:rect b="b" l="l" r="r" t="t"/>
              <a:pathLst>
                <a:path extrusionOk="0" h="2347" w="2073">
                  <a:moveTo>
                    <a:pt x="1075" y="726"/>
                  </a:moveTo>
                  <a:cubicBezTo>
                    <a:pt x="1343" y="726"/>
                    <a:pt x="1471" y="1067"/>
                    <a:pt x="1286" y="1251"/>
                  </a:cubicBezTo>
                  <a:cubicBezTo>
                    <a:pt x="1219" y="1319"/>
                    <a:pt x="1137" y="1348"/>
                    <a:pt x="1057" y="1348"/>
                  </a:cubicBezTo>
                  <a:cubicBezTo>
                    <a:pt x="884" y="1348"/>
                    <a:pt x="722" y="1208"/>
                    <a:pt x="738" y="1013"/>
                  </a:cubicBezTo>
                  <a:cubicBezTo>
                    <a:pt x="738" y="846"/>
                    <a:pt x="881" y="727"/>
                    <a:pt x="1048" y="727"/>
                  </a:cubicBezTo>
                  <a:cubicBezTo>
                    <a:pt x="1057" y="726"/>
                    <a:pt x="1066" y="726"/>
                    <a:pt x="1075" y="726"/>
                  </a:cubicBezTo>
                  <a:close/>
                  <a:moveTo>
                    <a:pt x="1036" y="1"/>
                  </a:moveTo>
                  <a:cubicBezTo>
                    <a:pt x="518" y="1"/>
                    <a:pt x="0" y="346"/>
                    <a:pt x="0" y="1037"/>
                  </a:cubicBezTo>
                  <a:lnTo>
                    <a:pt x="0" y="2156"/>
                  </a:lnTo>
                  <a:cubicBezTo>
                    <a:pt x="0" y="2275"/>
                    <a:pt x="95" y="2346"/>
                    <a:pt x="191" y="2346"/>
                  </a:cubicBezTo>
                  <a:lnTo>
                    <a:pt x="1882" y="2346"/>
                  </a:lnTo>
                  <a:cubicBezTo>
                    <a:pt x="1977" y="2346"/>
                    <a:pt x="2072" y="2275"/>
                    <a:pt x="2072" y="2156"/>
                  </a:cubicBezTo>
                  <a:lnTo>
                    <a:pt x="2072" y="1037"/>
                  </a:lnTo>
                  <a:cubicBezTo>
                    <a:pt x="2072" y="346"/>
                    <a:pt x="1554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4" name="Google Shape;1744;p19"/>
          <p:cNvGrpSpPr/>
          <p:nvPr/>
        </p:nvGrpSpPr>
        <p:grpSpPr>
          <a:xfrm>
            <a:off x="5578353" y="3257573"/>
            <a:ext cx="367557" cy="286456"/>
            <a:chOff x="5587878" y="3501781"/>
            <a:chExt cx="367557" cy="286456"/>
          </a:xfrm>
        </p:grpSpPr>
        <p:sp>
          <p:nvSpPr>
            <p:cNvPr id="1745" name="Google Shape;1745;p19"/>
            <p:cNvSpPr/>
            <p:nvPr/>
          </p:nvSpPr>
          <p:spPr>
            <a:xfrm>
              <a:off x="5587878" y="3501781"/>
              <a:ext cx="367557" cy="205833"/>
            </a:xfrm>
            <a:custGeom>
              <a:rect b="b" l="l" r="r" t="t"/>
              <a:pathLst>
                <a:path extrusionOk="0" h="6015" w="10741">
                  <a:moveTo>
                    <a:pt x="5725" y="0"/>
                  </a:moveTo>
                  <a:cubicBezTo>
                    <a:pt x="4350" y="0"/>
                    <a:pt x="2972" y="878"/>
                    <a:pt x="2739" y="2584"/>
                  </a:cubicBezTo>
                  <a:cubicBezTo>
                    <a:pt x="2450" y="2428"/>
                    <a:pt x="2148" y="2357"/>
                    <a:pt x="1855" y="2357"/>
                  </a:cubicBezTo>
                  <a:cubicBezTo>
                    <a:pt x="892" y="2357"/>
                    <a:pt x="24" y="3126"/>
                    <a:pt x="24" y="4203"/>
                  </a:cubicBezTo>
                  <a:cubicBezTo>
                    <a:pt x="0" y="4655"/>
                    <a:pt x="191" y="5132"/>
                    <a:pt x="500" y="5465"/>
                  </a:cubicBezTo>
                  <a:cubicBezTo>
                    <a:pt x="810" y="5798"/>
                    <a:pt x="1215" y="6013"/>
                    <a:pt x="1667" y="6013"/>
                  </a:cubicBezTo>
                  <a:lnTo>
                    <a:pt x="1739" y="6013"/>
                  </a:lnTo>
                  <a:lnTo>
                    <a:pt x="1739" y="5203"/>
                  </a:lnTo>
                  <a:cubicBezTo>
                    <a:pt x="1739" y="4393"/>
                    <a:pt x="2382" y="3750"/>
                    <a:pt x="3191" y="3750"/>
                  </a:cubicBezTo>
                  <a:lnTo>
                    <a:pt x="7549" y="3750"/>
                  </a:lnTo>
                  <a:cubicBezTo>
                    <a:pt x="8359" y="3750"/>
                    <a:pt x="9002" y="4393"/>
                    <a:pt x="9002" y="5203"/>
                  </a:cubicBezTo>
                  <a:lnTo>
                    <a:pt x="9002" y="6013"/>
                  </a:lnTo>
                  <a:lnTo>
                    <a:pt x="9073" y="6013"/>
                  </a:lnTo>
                  <a:cubicBezTo>
                    <a:pt x="9097" y="6014"/>
                    <a:pt x="9121" y="6015"/>
                    <a:pt x="9145" y="6015"/>
                  </a:cubicBezTo>
                  <a:cubicBezTo>
                    <a:pt x="9593" y="6015"/>
                    <a:pt x="9994" y="5804"/>
                    <a:pt x="10288" y="5465"/>
                  </a:cubicBezTo>
                  <a:cubicBezTo>
                    <a:pt x="10574" y="5108"/>
                    <a:pt x="10740" y="4655"/>
                    <a:pt x="10740" y="4203"/>
                  </a:cubicBezTo>
                  <a:cubicBezTo>
                    <a:pt x="10717" y="3179"/>
                    <a:pt x="9907" y="2369"/>
                    <a:pt x="8907" y="2369"/>
                  </a:cubicBezTo>
                  <a:lnTo>
                    <a:pt x="8645" y="2369"/>
                  </a:lnTo>
                  <a:cubicBezTo>
                    <a:pt x="8310" y="776"/>
                    <a:pt x="7019" y="0"/>
                    <a:pt x="5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9"/>
            <p:cNvSpPr/>
            <p:nvPr/>
          </p:nvSpPr>
          <p:spPr>
            <a:xfrm>
              <a:off x="5754940" y="3707512"/>
              <a:ext cx="29361" cy="24707"/>
            </a:xfrm>
            <a:custGeom>
              <a:rect b="b" l="l" r="r" t="t"/>
              <a:pathLst>
                <a:path extrusionOk="0" h="722" w="858">
                  <a:moveTo>
                    <a:pt x="500" y="1"/>
                  </a:moveTo>
                  <a:cubicBezTo>
                    <a:pt x="167" y="1"/>
                    <a:pt x="0" y="382"/>
                    <a:pt x="238" y="620"/>
                  </a:cubicBezTo>
                  <a:cubicBezTo>
                    <a:pt x="308" y="690"/>
                    <a:pt x="395" y="721"/>
                    <a:pt x="482" y="721"/>
                  </a:cubicBezTo>
                  <a:cubicBezTo>
                    <a:pt x="662" y="721"/>
                    <a:pt x="841" y="583"/>
                    <a:pt x="857" y="358"/>
                  </a:cubicBezTo>
                  <a:cubicBezTo>
                    <a:pt x="857" y="167"/>
                    <a:pt x="691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9"/>
            <p:cNvSpPr/>
            <p:nvPr/>
          </p:nvSpPr>
          <p:spPr>
            <a:xfrm>
              <a:off x="5668535" y="3651288"/>
              <a:ext cx="206210" cy="136948"/>
            </a:xfrm>
            <a:custGeom>
              <a:rect b="b" l="l" r="r" t="t"/>
              <a:pathLst>
                <a:path extrusionOk="0" h="4002" w="6026">
                  <a:moveTo>
                    <a:pt x="953" y="995"/>
                  </a:moveTo>
                  <a:cubicBezTo>
                    <a:pt x="1120" y="995"/>
                    <a:pt x="1287" y="1108"/>
                    <a:pt x="1263" y="1334"/>
                  </a:cubicBezTo>
                  <a:lnTo>
                    <a:pt x="1263" y="2692"/>
                  </a:lnTo>
                  <a:cubicBezTo>
                    <a:pt x="1251" y="2882"/>
                    <a:pt x="1102" y="2977"/>
                    <a:pt x="953" y="2977"/>
                  </a:cubicBezTo>
                  <a:cubicBezTo>
                    <a:pt x="804" y="2977"/>
                    <a:pt x="656" y="2882"/>
                    <a:pt x="644" y="2692"/>
                  </a:cubicBezTo>
                  <a:lnTo>
                    <a:pt x="644" y="1334"/>
                  </a:lnTo>
                  <a:cubicBezTo>
                    <a:pt x="620" y="1108"/>
                    <a:pt x="787" y="995"/>
                    <a:pt x="953" y="995"/>
                  </a:cubicBezTo>
                  <a:close/>
                  <a:moveTo>
                    <a:pt x="5076" y="995"/>
                  </a:moveTo>
                  <a:cubicBezTo>
                    <a:pt x="5246" y="995"/>
                    <a:pt x="5418" y="1108"/>
                    <a:pt x="5407" y="1334"/>
                  </a:cubicBezTo>
                  <a:lnTo>
                    <a:pt x="5407" y="2692"/>
                  </a:lnTo>
                  <a:cubicBezTo>
                    <a:pt x="5383" y="2882"/>
                    <a:pt x="5234" y="2977"/>
                    <a:pt x="5085" y="2977"/>
                  </a:cubicBezTo>
                  <a:cubicBezTo>
                    <a:pt x="4936" y="2977"/>
                    <a:pt x="4787" y="2882"/>
                    <a:pt x="4764" y="2692"/>
                  </a:cubicBezTo>
                  <a:lnTo>
                    <a:pt x="4764" y="1334"/>
                  </a:lnTo>
                  <a:cubicBezTo>
                    <a:pt x="4740" y="1108"/>
                    <a:pt x="4906" y="995"/>
                    <a:pt x="5076" y="995"/>
                  </a:cubicBezTo>
                  <a:close/>
                  <a:moveTo>
                    <a:pt x="3003" y="1019"/>
                  </a:moveTo>
                  <a:cubicBezTo>
                    <a:pt x="3512" y="1019"/>
                    <a:pt x="4002" y="1413"/>
                    <a:pt x="4002" y="2025"/>
                  </a:cubicBezTo>
                  <a:cubicBezTo>
                    <a:pt x="4002" y="2549"/>
                    <a:pt x="3549" y="3001"/>
                    <a:pt x="3025" y="3001"/>
                  </a:cubicBezTo>
                  <a:cubicBezTo>
                    <a:pt x="2120" y="3001"/>
                    <a:pt x="1692" y="1930"/>
                    <a:pt x="2311" y="1310"/>
                  </a:cubicBezTo>
                  <a:cubicBezTo>
                    <a:pt x="2511" y="1110"/>
                    <a:pt x="2760" y="1019"/>
                    <a:pt x="3003" y="1019"/>
                  </a:cubicBezTo>
                  <a:close/>
                  <a:moveTo>
                    <a:pt x="834" y="1"/>
                  </a:moveTo>
                  <a:cubicBezTo>
                    <a:pt x="382" y="1"/>
                    <a:pt x="1" y="382"/>
                    <a:pt x="1" y="834"/>
                  </a:cubicBezTo>
                  <a:lnTo>
                    <a:pt x="1" y="3192"/>
                  </a:lnTo>
                  <a:cubicBezTo>
                    <a:pt x="1" y="3620"/>
                    <a:pt x="382" y="4001"/>
                    <a:pt x="834" y="4001"/>
                  </a:cubicBezTo>
                  <a:lnTo>
                    <a:pt x="5192" y="4001"/>
                  </a:lnTo>
                  <a:cubicBezTo>
                    <a:pt x="5645" y="4001"/>
                    <a:pt x="6026" y="3620"/>
                    <a:pt x="6026" y="3192"/>
                  </a:cubicBezTo>
                  <a:lnTo>
                    <a:pt x="6026" y="834"/>
                  </a:lnTo>
                  <a:cubicBezTo>
                    <a:pt x="6026" y="382"/>
                    <a:pt x="5645" y="1"/>
                    <a:pt x="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8" name="Google Shape;1748;p19"/>
          <p:cNvGrpSpPr/>
          <p:nvPr/>
        </p:nvGrpSpPr>
        <p:grpSpPr>
          <a:xfrm>
            <a:off x="6372714" y="3217946"/>
            <a:ext cx="368720" cy="366017"/>
            <a:chOff x="6372714" y="3462155"/>
            <a:chExt cx="368720" cy="366017"/>
          </a:xfrm>
        </p:grpSpPr>
        <p:sp>
          <p:nvSpPr>
            <p:cNvPr id="1749" name="Google Shape;1749;p19"/>
            <p:cNvSpPr/>
            <p:nvPr/>
          </p:nvSpPr>
          <p:spPr>
            <a:xfrm>
              <a:off x="6668067" y="3575491"/>
              <a:ext cx="73368" cy="233723"/>
            </a:xfrm>
            <a:custGeom>
              <a:rect b="b" l="l" r="r" t="t"/>
              <a:pathLst>
                <a:path extrusionOk="0" h="6830" w="2144">
                  <a:moveTo>
                    <a:pt x="36" y="1"/>
                  </a:moveTo>
                  <a:lnTo>
                    <a:pt x="36" y="715"/>
                  </a:lnTo>
                  <a:lnTo>
                    <a:pt x="1060" y="715"/>
                  </a:lnTo>
                  <a:cubicBezTo>
                    <a:pt x="1075" y="714"/>
                    <a:pt x="1090" y="713"/>
                    <a:pt x="1105" y="713"/>
                  </a:cubicBezTo>
                  <a:cubicBezTo>
                    <a:pt x="1521" y="713"/>
                    <a:pt x="1521" y="1337"/>
                    <a:pt x="1105" y="1337"/>
                  </a:cubicBezTo>
                  <a:cubicBezTo>
                    <a:pt x="1090" y="1337"/>
                    <a:pt x="1075" y="1336"/>
                    <a:pt x="1060" y="1334"/>
                  </a:cubicBezTo>
                  <a:lnTo>
                    <a:pt x="36" y="1334"/>
                  </a:lnTo>
                  <a:lnTo>
                    <a:pt x="36" y="2049"/>
                  </a:lnTo>
                  <a:lnTo>
                    <a:pt x="1060" y="2049"/>
                  </a:lnTo>
                  <a:cubicBezTo>
                    <a:pt x="1075" y="2047"/>
                    <a:pt x="1089" y="2047"/>
                    <a:pt x="1103" y="2047"/>
                  </a:cubicBezTo>
                  <a:cubicBezTo>
                    <a:pt x="1522" y="2047"/>
                    <a:pt x="1522" y="2694"/>
                    <a:pt x="1103" y="2694"/>
                  </a:cubicBezTo>
                  <a:cubicBezTo>
                    <a:pt x="1089" y="2694"/>
                    <a:pt x="1075" y="2693"/>
                    <a:pt x="1060" y="2692"/>
                  </a:cubicBezTo>
                  <a:lnTo>
                    <a:pt x="36" y="2692"/>
                  </a:lnTo>
                  <a:lnTo>
                    <a:pt x="36" y="3406"/>
                  </a:lnTo>
                  <a:lnTo>
                    <a:pt x="1060" y="3406"/>
                  </a:lnTo>
                  <a:cubicBezTo>
                    <a:pt x="1075" y="3405"/>
                    <a:pt x="1090" y="3404"/>
                    <a:pt x="1105" y="3404"/>
                  </a:cubicBezTo>
                  <a:cubicBezTo>
                    <a:pt x="1521" y="3404"/>
                    <a:pt x="1521" y="4028"/>
                    <a:pt x="1105" y="4028"/>
                  </a:cubicBezTo>
                  <a:cubicBezTo>
                    <a:pt x="1090" y="4028"/>
                    <a:pt x="1075" y="4027"/>
                    <a:pt x="1060" y="4025"/>
                  </a:cubicBezTo>
                  <a:lnTo>
                    <a:pt x="36" y="4025"/>
                  </a:lnTo>
                  <a:lnTo>
                    <a:pt x="36" y="4740"/>
                  </a:lnTo>
                  <a:lnTo>
                    <a:pt x="1060" y="4740"/>
                  </a:lnTo>
                  <a:cubicBezTo>
                    <a:pt x="1075" y="4738"/>
                    <a:pt x="1089" y="4738"/>
                    <a:pt x="1103" y="4738"/>
                  </a:cubicBezTo>
                  <a:cubicBezTo>
                    <a:pt x="1522" y="4738"/>
                    <a:pt x="1522" y="5385"/>
                    <a:pt x="1103" y="5385"/>
                  </a:cubicBezTo>
                  <a:cubicBezTo>
                    <a:pt x="1089" y="5385"/>
                    <a:pt x="1075" y="5384"/>
                    <a:pt x="1060" y="5383"/>
                  </a:cubicBezTo>
                  <a:lnTo>
                    <a:pt x="36" y="5383"/>
                  </a:lnTo>
                  <a:lnTo>
                    <a:pt x="36" y="5740"/>
                  </a:lnTo>
                  <a:cubicBezTo>
                    <a:pt x="0" y="6466"/>
                    <a:pt x="536" y="6830"/>
                    <a:pt x="1072" y="6830"/>
                  </a:cubicBezTo>
                  <a:cubicBezTo>
                    <a:pt x="1608" y="6830"/>
                    <a:pt x="2143" y="6466"/>
                    <a:pt x="2108" y="5740"/>
                  </a:cubicBezTo>
                  <a:lnTo>
                    <a:pt x="2108" y="25"/>
                  </a:lnTo>
                  <a:cubicBezTo>
                    <a:pt x="2108" y="1"/>
                    <a:pt x="2084" y="1"/>
                    <a:pt x="2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9"/>
            <p:cNvSpPr/>
            <p:nvPr/>
          </p:nvSpPr>
          <p:spPr>
            <a:xfrm>
              <a:off x="6497343" y="3713227"/>
              <a:ext cx="36684" cy="35897"/>
            </a:xfrm>
            <a:custGeom>
              <a:rect b="b" l="l" r="r" t="t"/>
              <a:pathLst>
                <a:path extrusionOk="0" h="1049" w="1072">
                  <a:moveTo>
                    <a:pt x="0" y="0"/>
                  </a:moveTo>
                  <a:lnTo>
                    <a:pt x="0" y="1048"/>
                  </a:lnTo>
                  <a:lnTo>
                    <a:pt x="1072" y="1048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9"/>
            <p:cNvSpPr/>
            <p:nvPr/>
          </p:nvSpPr>
          <p:spPr>
            <a:xfrm>
              <a:off x="6555175" y="3682258"/>
              <a:ext cx="24502" cy="66866"/>
            </a:xfrm>
            <a:custGeom>
              <a:rect b="b" l="l" r="r" t="t"/>
              <a:pathLst>
                <a:path extrusionOk="0" h="1954" w="716">
                  <a:moveTo>
                    <a:pt x="715" y="1"/>
                  </a:moveTo>
                  <a:lnTo>
                    <a:pt x="1" y="739"/>
                  </a:lnTo>
                  <a:lnTo>
                    <a:pt x="1" y="1953"/>
                  </a:lnTo>
                  <a:lnTo>
                    <a:pt x="715" y="1953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9"/>
            <p:cNvSpPr/>
            <p:nvPr/>
          </p:nvSpPr>
          <p:spPr>
            <a:xfrm>
              <a:off x="6455766" y="3728694"/>
              <a:ext cx="20395" cy="20429"/>
            </a:xfrm>
            <a:custGeom>
              <a:rect b="b" l="l" r="r" t="t"/>
              <a:pathLst>
                <a:path extrusionOk="0" h="597" w="596">
                  <a:moveTo>
                    <a:pt x="596" y="1"/>
                  </a:moveTo>
                  <a:lnTo>
                    <a:pt x="0" y="596"/>
                  </a:lnTo>
                  <a:lnTo>
                    <a:pt x="596" y="596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9"/>
            <p:cNvSpPr/>
            <p:nvPr/>
          </p:nvSpPr>
          <p:spPr>
            <a:xfrm>
              <a:off x="6372714" y="3462155"/>
              <a:ext cx="332447" cy="366017"/>
            </a:xfrm>
            <a:custGeom>
              <a:rect b="b" l="l" r="r" t="t"/>
              <a:pathLst>
                <a:path extrusionOk="0" h="10696" w="9715">
                  <a:moveTo>
                    <a:pt x="6357" y="1336"/>
                  </a:moveTo>
                  <a:cubicBezTo>
                    <a:pt x="6738" y="1384"/>
                    <a:pt x="6738" y="1932"/>
                    <a:pt x="6357" y="1955"/>
                  </a:cubicBezTo>
                  <a:lnTo>
                    <a:pt x="1665" y="1955"/>
                  </a:lnTo>
                  <a:cubicBezTo>
                    <a:pt x="1284" y="1932"/>
                    <a:pt x="1284" y="1384"/>
                    <a:pt x="1665" y="1336"/>
                  </a:cubicBezTo>
                  <a:close/>
                  <a:moveTo>
                    <a:pt x="3332" y="2670"/>
                  </a:moveTo>
                  <a:cubicBezTo>
                    <a:pt x="3713" y="2718"/>
                    <a:pt x="3713" y="3265"/>
                    <a:pt x="3332" y="3313"/>
                  </a:cubicBezTo>
                  <a:lnTo>
                    <a:pt x="1642" y="3313"/>
                  </a:lnTo>
                  <a:cubicBezTo>
                    <a:pt x="1475" y="3313"/>
                    <a:pt x="1332" y="3170"/>
                    <a:pt x="1332" y="3003"/>
                  </a:cubicBezTo>
                  <a:cubicBezTo>
                    <a:pt x="1332" y="2813"/>
                    <a:pt x="1475" y="2670"/>
                    <a:pt x="1642" y="2670"/>
                  </a:cubicBezTo>
                  <a:close/>
                  <a:moveTo>
                    <a:pt x="6381" y="2670"/>
                  </a:moveTo>
                  <a:cubicBezTo>
                    <a:pt x="6762" y="2718"/>
                    <a:pt x="6762" y="3265"/>
                    <a:pt x="6381" y="3313"/>
                  </a:cubicBezTo>
                  <a:lnTo>
                    <a:pt x="4690" y="3313"/>
                  </a:lnTo>
                  <a:cubicBezTo>
                    <a:pt x="4309" y="3265"/>
                    <a:pt x="4309" y="2718"/>
                    <a:pt x="4690" y="2670"/>
                  </a:cubicBezTo>
                  <a:close/>
                  <a:moveTo>
                    <a:pt x="3332" y="4027"/>
                  </a:moveTo>
                  <a:cubicBezTo>
                    <a:pt x="3713" y="4051"/>
                    <a:pt x="3713" y="4623"/>
                    <a:pt x="3332" y="4646"/>
                  </a:cubicBezTo>
                  <a:lnTo>
                    <a:pt x="1642" y="4646"/>
                  </a:lnTo>
                  <a:cubicBezTo>
                    <a:pt x="1261" y="4623"/>
                    <a:pt x="1261" y="4051"/>
                    <a:pt x="1642" y="4027"/>
                  </a:cubicBezTo>
                  <a:close/>
                  <a:moveTo>
                    <a:pt x="6381" y="4027"/>
                  </a:moveTo>
                  <a:cubicBezTo>
                    <a:pt x="6762" y="4051"/>
                    <a:pt x="6762" y="4623"/>
                    <a:pt x="6381" y="4646"/>
                  </a:cubicBezTo>
                  <a:lnTo>
                    <a:pt x="4690" y="4646"/>
                  </a:lnTo>
                  <a:cubicBezTo>
                    <a:pt x="4309" y="4623"/>
                    <a:pt x="4309" y="4051"/>
                    <a:pt x="4690" y="4027"/>
                  </a:cubicBezTo>
                  <a:close/>
                  <a:moveTo>
                    <a:pt x="6360" y="5367"/>
                  </a:moveTo>
                  <a:cubicBezTo>
                    <a:pt x="6440" y="5367"/>
                    <a:pt x="6524" y="5397"/>
                    <a:pt x="6595" y="5456"/>
                  </a:cubicBezTo>
                  <a:cubicBezTo>
                    <a:pt x="6643" y="5528"/>
                    <a:pt x="6666" y="5575"/>
                    <a:pt x="6666" y="5670"/>
                  </a:cubicBezTo>
                  <a:lnTo>
                    <a:pt x="6666" y="8719"/>
                  </a:lnTo>
                  <a:cubicBezTo>
                    <a:pt x="6666" y="8885"/>
                    <a:pt x="6547" y="9005"/>
                    <a:pt x="6381" y="9028"/>
                  </a:cubicBezTo>
                  <a:lnTo>
                    <a:pt x="1665" y="9028"/>
                  </a:lnTo>
                  <a:cubicBezTo>
                    <a:pt x="1475" y="9028"/>
                    <a:pt x="1332" y="8885"/>
                    <a:pt x="1356" y="8719"/>
                  </a:cubicBezTo>
                  <a:lnTo>
                    <a:pt x="1356" y="5694"/>
                  </a:lnTo>
                  <a:cubicBezTo>
                    <a:pt x="1368" y="5504"/>
                    <a:pt x="1511" y="5409"/>
                    <a:pt x="1657" y="5409"/>
                  </a:cubicBezTo>
                  <a:cubicBezTo>
                    <a:pt x="1802" y="5409"/>
                    <a:pt x="1951" y="5504"/>
                    <a:pt x="1975" y="5694"/>
                  </a:cubicBezTo>
                  <a:lnTo>
                    <a:pt x="1975" y="7957"/>
                  </a:lnTo>
                  <a:lnTo>
                    <a:pt x="3118" y="6814"/>
                  </a:lnTo>
                  <a:cubicBezTo>
                    <a:pt x="3166" y="6742"/>
                    <a:pt x="3261" y="6718"/>
                    <a:pt x="3332" y="6718"/>
                  </a:cubicBezTo>
                  <a:lnTo>
                    <a:pt x="4880" y="6718"/>
                  </a:lnTo>
                  <a:lnTo>
                    <a:pt x="6143" y="5456"/>
                  </a:lnTo>
                  <a:cubicBezTo>
                    <a:pt x="6202" y="5397"/>
                    <a:pt x="6279" y="5367"/>
                    <a:pt x="6360" y="5367"/>
                  </a:cubicBezTo>
                  <a:close/>
                  <a:moveTo>
                    <a:pt x="272" y="0"/>
                  </a:moveTo>
                  <a:cubicBezTo>
                    <a:pt x="121" y="0"/>
                    <a:pt x="0" y="136"/>
                    <a:pt x="22" y="312"/>
                  </a:cubicBezTo>
                  <a:lnTo>
                    <a:pt x="22" y="9052"/>
                  </a:lnTo>
                  <a:cubicBezTo>
                    <a:pt x="22" y="9957"/>
                    <a:pt x="760" y="10695"/>
                    <a:pt x="1665" y="10695"/>
                  </a:cubicBezTo>
                  <a:lnTo>
                    <a:pt x="9715" y="10695"/>
                  </a:lnTo>
                  <a:cubicBezTo>
                    <a:pt x="8786" y="10695"/>
                    <a:pt x="8048" y="9957"/>
                    <a:pt x="8048" y="9052"/>
                  </a:cubicBezTo>
                  <a:lnTo>
                    <a:pt x="8048" y="312"/>
                  </a:lnTo>
                  <a:cubicBezTo>
                    <a:pt x="8048" y="136"/>
                    <a:pt x="7925" y="0"/>
                    <a:pt x="7774" y="0"/>
                  </a:cubicBezTo>
                  <a:cubicBezTo>
                    <a:pt x="7762" y="0"/>
                    <a:pt x="7750" y="1"/>
                    <a:pt x="7738" y="3"/>
                  </a:cubicBezTo>
                  <a:lnTo>
                    <a:pt x="308" y="3"/>
                  </a:lnTo>
                  <a:cubicBezTo>
                    <a:pt x="296" y="1"/>
                    <a:pt x="284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4" name="Google Shape;1754;p19"/>
          <p:cNvGrpSpPr/>
          <p:nvPr/>
        </p:nvGrpSpPr>
        <p:grpSpPr>
          <a:xfrm>
            <a:off x="7170223" y="3217706"/>
            <a:ext cx="357770" cy="367078"/>
            <a:chOff x="7164770" y="3461915"/>
            <a:chExt cx="357770" cy="367078"/>
          </a:xfrm>
        </p:grpSpPr>
        <p:sp>
          <p:nvSpPr>
            <p:cNvPr id="1755" name="Google Shape;1755;p19"/>
            <p:cNvSpPr/>
            <p:nvPr/>
          </p:nvSpPr>
          <p:spPr>
            <a:xfrm>
              <a:off x="7219351" y="3484740"/>
              <a:ext cx="43220" cy="113610"/>
            </a:xfrm>
            <a:custGeom>
              <a:rect b="b" l="l" r="r" t="t"/>
              <a:pathLst>
                <a:path extrusionOk="0" h="3320" w="1263">
                  <a:moveTo>
                    <a:pt x="815" y="1"/>
                  </a:moveTo>
                  <a:cubicBezTo>
                    <a:pt x="741" y="1"/>
                    <a:pt x="664" y="31"/>
                    <a:pt x="596" y="105"/>
                  </a:cubicBezTo>
                  <a:lnTo>
                    <a:pt x="501" y="176"/>
                  </a:lnTo>
                  <a:cubicBezTo>
                    <a:pt x="72" y="629"/>
                    <a:pt x="1" y="1343"/>
                    <a:pt x="382" y="1867"/>
                  </a:cubicBezTo>
                  <a:lnTo>
                    <a:pt x="382" y="1843"/>
                  </a:lnTo>
                  <a:lnTo>
                    <a:pt x="382" y="1843"/>
                  </a:lnTo>
                  <a:cubicBezTo>
                    <a:pt x="572" y="2105"/>
                    <a:pt x="548" y="2486"/>
                    <a:pt x="334" y="2700"/>
                  </a:cubicBezTo>
                  <a:lnTo>
                    <a:pt x="239" y="2796"/>
                  </a:lnTo>
                  <a:cubicBezTo>
                    <a:pt x="48" y="2986"/>
                    <a:pt x="191" y="3320"/>
                    <a:pt x="477" y="3320"/>
                  </a:cubicBezTo>
                  <a:cubicBezTo>
                    <a:pt x="548" y="3320"/>
                    <a:pt x="644" y="3296"/>
                    <a:pt x="691" y="3224"/>
                  </a:cubicBezTo>
                  <a:lnTo>
                    <a:pt x="763" y="3153"/>
                  </a:lnTo>
                  <a:cubicBezTo>
                    <a:pt x="1215" y="2700"/>
                    <a:pt x="1263" y="1986"/>
                    <a:pt x="882" y="1486"/>
                  </a:cubicBezTo>
                  <a:cubicBezTo>
                    <a:pt x="691" y="1224"/>
                    <a:pt x="715" y="843"/>
                    <a:pt x="953" y="629"/>
                  </a:cubicBezTo>
                  <a:lnTo>
                    <a:pt x="1025" y="533"/>
                  </a:lnTo>
                  <a:cubicBezTo>
                    <a:pt x="1261" y="315"/>
                    <a:pt x="1054" y="1"/>
                    <a:pt x="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9"/>
            <p:cNvSpPr/>
            <p:nvPr/>
          </p:nvSpPr>
          <p:spPr>
            <a:xfrm>
              <a:off x="7346478" y="3485253"/>
              <a:ext cx="43220" cy="112892"/>
            </a:xfrm>
            <a:custGeom>
              <a:rect b="b" l="l" r="r" t="t"/>
              <a:pathLst>
                <a:path extrusionOk="0" h="3299" w="1263">
                  <a:moveTo>
                    <a:pt x="799" y="0"/>
                  </a:moveTo>
                  <a:cubicBezTo>
                    <a:pt x="715" y="0"/>
                    <a:pt x="632" y="30"/>
                    <a:pt x="572" y="90"/>
                  </a:cubicBezTo>
                  <a:lnTo>
                    <a:pt x="501" y="161"/>
                  </a:lnTo>
                  <a:cubicBezTo>
                    <a:pt x="48" y="614"/>
                    <a:pt x="1" y="1328"/>
                    <a:pt x="382" y="1852"/>
                  </a:cubicBezTo>
                  <a:lnTo>
                    <a:pt x="382" y="1828"/>
                  </a:lnTo>
                  <a:lnTo>
                    <a:pt x="382" y="1828"/>
                  </a:lnTo>
                  <a:cubicBezTo>
                    <a:pt x="572" y="2090"/>
                    <a:pt x="548" y="2471"/>
                    <a:pt x="310" y="2685"/>
                  </a:cubicBezTo>
                  <a:lnTo>
                    <a:pt x="239" y="2781"/>
                  </a:lnTo>
                  <a:cubicBezTo>
                    <a:pt x="120" y="2900"/>
                    <a:pt x="120" y="3090"/>
                    <a:pt x="239" y="3209"/>
                  </a:cubicBezTo>
                  <a:cubicBezTo>
                    <a:pt x="298" y="3269"/>
                    <a:pt x="376" y="3299"/>
                    <a:pt x="456" y="3299"/>
                  </a:cubicBezTo>
                  <a:cubicBezTo>
                    <a:pt x="537" y="3299"/>
                    <a:pt x="620" y="3269"/>
                    <a:pt x="691" y="3209"/>
                  </a:cubicBezTo>
                  <a:lnTo>
                    <a:pt x="763" y="3138"/>
                  </a:lnTo>
                  <a:cubicBezTo>
                    <a:pt x="1215" y="2685"/>
                    <a:pt x="1263" y="1971"/>
                    <a:pt x="882" y="1471"/>
                  </a:cubicBezTo>
                  <a:cubicBezTo>
                    <a:pt x="691" y="1209"/>
                    <a:pt x="715" y="828"/>
                    <a:pt x="929" y="614"/>
                  </a:cubicBezTo>
                  <a:lnTo>
                    <a:pt x="1025" y="518"/>
                  </a:lnTo>
                  <a:cubicBezTo>
                    <a:pt x="1144" y="399"/>
                    <a:pt x="1144" y="209"/>
                    <a:pt x="1025" y="90"/>
                  </a:cubicBezTo>
                  <a:cubicBezTo>
                    <a:pt x="965" y="30"/>
                    <a:pt x="882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9"/>
            <p:cNvSpPr/>
            <p:nvPr/>
          </p:nvSpPr>
          <p:spPr>
            <a:xfrm>
              <a:off x="7282932" y="3461915"/>
              <a:ext cx="43220" cy="113610"/>
            </a:xfrm>
            <a:custGeom>
              <a:rect b="b" l="l" r="r" t="t"/>
              <a:pathLst>
                <a:path extrusionOk="0" h="3320" w="1263">
                  <a:moveTo>
                    <a:pt x="801" y="1"/>
                  </a:moveTo>
                  <a:cubicBezTo>
                    <a:pt x="726" y="1"/>
                    <a:pt x="645" y="31"/>
                    <a:pt x="572" y="105"/>
                  </a:cubicBezTo>
                  <a:lnTo>
                    <a:pt x="500" y="176"/>
                  </a:lnTo>
                  <a:cubicBezTo>
                    <a:pt x="48" y="629"/>
                    <a:pt x="0" y="1343"/>
                    <a:pt x="381" y="1843"/>
                  </a:cubicBezTo>
                  <a:cubicBezTo>
                    <a:pt x="572" y="2105"/>
                    <a:pt x="548" y="2463"/>
                    <a:pt x="310" y="2701"/>
                  </a:cubicBezTo>
                  <a:lnTo>
                    <a:pt x="238" y="2772"/>
                  </a:lnTo>
                  <a:cubicBezTo>
                    <a:pt x="119" y="2915"/>
                    <a:pt x="119" y="3106"/>
                    <a:pt x="238" y="3225"/>
                  </a:cubicBezTo>
                  <a:cubicBezTo>
                    <a:pt x="310" y="3272"/>
                    <a:pt x="381" y="3320"/>
                    <a:pt x="476" y="3320"/>
                  </a:cubicBezTo>
                  <a:cubicBezTo>
                    <a:pt x="548" y="3320"/>
                    <a:pt x="619" y="3272"/>
                    <a:pt x="691" y="3225"/>
                  </a:cubicBezTo>
                  <a:lnTo>
                    <a:pt x="762" y="3153"/>
                  </a:lnTo>
                  <a:cubicBezTo>
                    <a:pt x="1215" y="2701"/>
                    <a:pt x="1262" y="1986"/>
                    <a:pt x="881" y="1462"/>
                  </a:cubicBezTo>
                  <a:cubicBezTo>
                    <a:pt x="691" y="1200"/>
                    <a:pt x="715" y="843"/>
                    <a:pt x="953" y="605"/>
                  </a:cubicBezTo>
                  <a:lnTo>
                    <a:pt x="1024" y="534"/>
                  </a:lnTo>
                  <a:cubicBezTo>
                    <a:pt x="1242" y="316"/>
                    <a:pt x="1045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9"/>
            <p:cNvSpPr/>
            <p:nvPr/>
          </p:nvSpPr>
          <p:spPr>
            <a:xfrm>
              <a:off x="7164770" y="3806955"/>
              <a:ext cx="279543" cy="22038"/>
            </a:xfrm>
            <a:custGeom>
              <a:rect b="b" l="l" r="r" t="t"/>
              <a:pathLst>
                <a:path extrusionOk="0" h="644" w="8169">
                  <a:moveTo>
                    <a:pt x="381" y="0"/>
                  </a:moveTo>
                  <a:cubicBezTo>
                    <a:pt x="0" y="48"/>
                    <a:pt x="0" y="596"/>
                    <a:pt x="381" y="643"/>
                  </a:cubicBezTo>
                  <a:lnTo>
                    <a:pt x="7787" y="643"/>
                  </a:lnTo>
                  <a:cubicBezTo>
                    <a:pt x="8168" y="596"/>
                    <a:pt x="8168" y="48"/>
                    <a:pt x="7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9"/>
            <p:cNvSpPr/>
            <p:nvPr/>
          </p:nvSpPr>
          <p:spPr>
            <a:xfrm>
              <a:off x="7167200" y="3622783"/>
              <a:ext cx="355340" cy="162682"/>
            </a:xfrm>
            <a:custGeom>
              <a:rect b="b" l="l" r="r" t="t"/>
              <a:pathLst>
                <a:path extrusionOk="0" h="4754" w="10384">
                  <a:moveTo>
                    <a:pt x="310" y="0"/>
                  </a:moveTo>
                  <a:cubicBezTo>
                    <a:pt x="143" y="0"/>
                    <a:pt x="1" y="143"/>
                    <a:pt x="24" y="310"/>
                  </a:cubicBezTo>
                  <a:lnTo>
                    <a:pt x="24" y="738"/>
                  </a:lnTo>
                  <a:cubicBezTo>
                    <a:pt x="24" y="1810"/>
                    <a:pt x="453" y="2834"/>
                    <a:pt x="1215" y="3572"/>
                  </a:cubicBezTo>
                  <a:cubicBezTo>
                    <a:pt x="1572" y="3953"/>
                    <a:pt x="2025" y="4239"/>
                    <a:pt x="2501" y="4453"/>
                  </a:cubicBezTo>
                  <a:cubicBezTo>
                    <a:pt x="3006" y="4658"/>
                    <a:pt x="3521" y="4753"/>
                    <a:pt x="4022" y="4753"/>
                  </a:cubicBezTo>
                  <a:cubicBezTo>
                    <a:pt x="6142" y="4753"/>
                    <a:pt x="8031" y="3050"/>
                    <a:pt x="8050" y="738"/>
                  </a:cubicBezTo>
                  <a:lnTo>
                    <a:pt x="8050" y="643"/>
                  </a:lnTo>
                  <a:lnTo>
                    <a:pt x="8907" y="643"/>
                  </a:lnTo>
                  <a:cubicBezTo>
                    <a:pt x="9383" y="643"/>
                    <a:pt x="9764" y="1024"/>
                    <a:pt x="9764" y="1500"/>
                  </a:cubicBezTo>
                  <a:cubicBezTo>
                    <a:pt x="9764" y="1977"/>
                    <a:pt x="9383" y="2358"/>
                    <a:pt x="8907" y="2358"/>
                  </a:cubicBezTo>
                  <a:lnTo>
                    <a:pt x="8740" y="2358"/>
                  </a:lnTo>
                  <a:cubicBezTo>
                    <a:pt x="8725" y="2356"/>
                    <a:pt x="8710" y="2355"/>
                    <a:pt x="8696" y="2355"/>
                  </a:cubicBezTo>
                  <a:cubicBezTo>
                    <a:pt x="8279" y="2355"/>
                    <a:pt x="8279" y="2979"/>
                    <a:pt x="8696" y="2979"/>
                  </a:cubicBezTo>
                  <a:cubicBezTo>
                    <a:pt x="8710" y="2979"/>
                    <a:pt x="8725" y="2978"/>
                    <a:pt x="8740" y="2977"/>
                  </a:cubicBezTo>
                  <a:lnTo>
                    <a:pt x="8907" y="2977"/>
                  </a:lnTo>
                  <a:cubicBezTo>
                    <a:pt x="9717" y="2977"/>
                    <a:pt x="10384" y="2310"/>
                    <a:pt x="10384" y="1500"/>
                  </a:cubicBezTo>
                  <a:cubicBezTo>
                    <a:pt x="10384" y="667"/>
                    <a:pt x="971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0" name="Google Shape;1760;p19"/>
          <p:cNvSpPr/>
          <p:nvPr/>
        </p:nvSpPr>
        <p:spPr>
          <a:xfrm>
            <a:off x="8020179" y="3218014"/>
            <a:ext cx="268148" cy="366770"/>
          </a:xfrm>
          <a:custGeom>
            <a:rect b="b" l="l" r="r" t="t"/>
            <a:pathLst>
              <a:path extrusionOk="0" h="10718" w="7836">
                <a:moveTo>
                  <a:pt x="3918" y="1025"/>
                </a:moveTo>
                <a:cubicBezTo>
                  <a:pt x="4067" y="1025"/>
                  <a:pt x="4215" y="1120"/>
                  <a:pt x="4239" y="1310"/>
                </a:cubicBezTo>
                <a:lnTo>
                  <a:pt x="4239" y="1668"/>
                </a:lnTo>
                <a:lnTo>
                  <a:pt x="4430" y="1668"/>
                </a:lnTo>
                <a:cubicBezTo>
                  <a:pt x="4444" y="1666"/>
                  <a:pt x="4458" y="1665"/>
                  <a:pt x="4472" y="1665"/>
                </a:cubicBezTo>
                <a:cubicBezTo>
                  <a:pt x="4875" y="1665"/>
                  <a:pt x="4868" y="2311"/>
                  <a:pt x="4452" y="2311"/>
                </a:cubicBezTo>
                <a:cubicBezTo>
                  <a:pt x="4444" y="2311"/>
                  <a:pt x="4437" y="2311"/>
                  <a:pt x="4430" y="2311"/>
                </a:cubicBezTo>
                <a:lnTo>
                  <a:pt x="3739" y="2311"/>
                </a:lnTo>
                <a:cubicBezTo>
                  <a:pt x="3726" y="2304"/>
                  <a:pt x="3714" y="2301"/>
                  <a:pt x="3701" y="2301"/>
                </a:cubicBezTo>
                <a:cubicBezTo>
                  <a:pt x="3668" y="2301"/>
                  <a:pt x="3637" y="2323"/>
                  <a:pt x="3620" y="2358"/>
                </a:cubicBezTo>
                <a:cubicBezTo>
                  <a:pt x="3572" y="2382"/>
                  <a:pt x="3549" y="2430"/>
                  <a:pt x="3549" y="2477"/>
                </a:cubicBezTo>
                <a:cubicBezTo>
                  <a:pt x="3549" y="2596"/>
                  <a:pt x="3644" y="2692"/>
                  <a:pt x="3739" y="2692"/>
                </a:cubicBezTo>
                <a:lnTo>
                  <a:pt x="4072" y="2692"/>
                </a:lnTo>
                <a:cubicBezTo>
                  <a:pt x="5073" y="2692"/>
                  <a:pt x="5192" y="4121"/>
                  <a:pt x="4239" y="4311"/>
                </a:cubicBezTo>
                <a:lnTo>
                  <a:pt x="4239" y="4668"/>
                </a:lnTo>
                <a:cubicBezTo>
                  <a:pt x="4263" y="4906"/>
                  <a:pt x="4090" y="5026"/>
                  <a:pt x="3918" y="5026"/>
                </a:cubicBezTo>
                <a:cubicBezTo>
                  <a:pt x="3745" y="5026"/>
                  <a:pt x="3572" y="4906"/>
                  <a:pt x="3596" y="4668"/>
                </a:cubicBezTo>
                <a:lnTo>
                  <a:pt x="3596" y="4311"/>
                </a:lnTo>
                <a:lnTo>
                  <a:pt x="3406" y="4311"/>
                </a:lnTo>
                <a:cubicBezTo>
                  <a:pt x="3025" y="4287"/>
                  <a:pt x="3025" y="3716"/>
                  <a:pt x="3406" y="3692"/>
                </a:cubicBezTo>
                <a:lnTo>
                  <a:pt x="4072" y="3692"/>
                </a:lnTo>
                <a:cubicBezTo>
                  <a:pt x="4334" y="3692"/>
                  <a:pt x="4334" y="3311"/>
                  <a:pt x="4072" y="3311"/>
                </a:cubicBezTo>
                <a:lnTo>
                  <a:pt x="3739" y="3311"/>
                </a:lnTo>
                <a:cubicBezTo>
                  <a:pt x="3025" y="3311"/>
                  <a:pt x="2644" y="2430"/>
                  <a:pt x="3168" y="1906"/>
                </a:cubicBezTo>
                <a:cubicBezTo>
                  <a:pt x="3287" y="1787"/>
                  <a:pt x="3430" y="1715"/>
                  <a:pt x="3596" y="1691"/>
                </a:cubicBezTo>
                <a:lnTo>
                  <a:pt x="3596" y="1310"/>
                </a:lnTo>
                <a:cubicBezTo>
                  <a:pt x="3620" y="1120"/>
                  <a:pt x="3769" y="1025"/>
                  <a:pt x="3918" y="1025"/>
                </a:cubicBezTo>
                <a:close/>
                <a:moveTo>
                  <a:pt x="3904" y="5701"/>
                </a:moveTo>
                <a:cubicBezTo>
                  <a:pt x="4071" y="5701"/>
                  <a:pt x="4239" y="5830"/>
                  <a:pt x="4239" y="6026"/>
                </a:cubicBezTo>
                <a:cubicBezTo>
                  <a:pt x="4239" y="6192"/>
                  <a:pt x="4096" y="6335"/>
                  <a:pt x="3930" y="6335"/>
                </a:cubicBezTo>
                <a:cubicBezTo>
                  <a:pt x="3644" y="6335"/>
                  <a:pt x="3501" y="6002"/>
                  <a:pt x="3691" y="5788"/>
                </a:cubicBezTo>
                <a:cubicBezTo>
                  <a:pt x="3751" y="5728"/>
                  <a:pt x="3827" y="5701"/>
                  <a:pt x="3904" y="5701"/>
                </a:cubicBezTo>
                <a:close/>
                <a:moveTo>
                  <a:pt x="3930" y="6907"/>
                </a:moveTo>
                <a:cubicBezTo>
                  <a:pt x="4096" y="6907"/>
                  <a:pt x="4215" y="7026"/>
                  <a:pt x="4239" y="7193"/>
                </a:cubicBezTo>
                <a:cubicBezTo>
                  <a:pt x="4239" y="7388"/>
                  <a:pt x="4083" y="7528"/>
                  <a:pt x="3916" y="7528"/>
                </a:cubicBezTo>
                <a:cubicBezTo>
                  <a:pt x="3839" y="7528"/>
                  <a:pt x="3759" y="7498"/>
                  <a:pt x="3691" y="7431"/>
                </a:cubicBezTo>
                <a:cubicBezTo>
                  <a:pt x="3501" y="7240"/>
                  <a:pt x="3620" y="6907"/>
                  <a:pt x="3930" y="6907"/>
                </a:cubicBezTo>
                <a:close/>
                <a:moveTo>
                  <a:pt x="3921" y="8062"/>
                </a:moveTo>
                <a:cubicBezTo>
                  <a:pt x="3971" y="8062"/>
                  <a:pt x="4025" y="8074"/>
                  <a:pt x="4072" y="8098"/>
                </a:cubicBezTo>
                <a:lnTo>
                  <a:pt x="5478" y="8812"/>
                </a:lnTo>
                <a:cubicBezTo>
                  <a:pt x="5954" y="9026"/>
                  <a:pt x="6263" y="9526"/>
                  <a:pt x="6263" y="10050"/>
                </a:cubicBezTo>
                <a:lnTo>
                  <a:pt x="6263" y="10074"/>
                </a:lnTo>
                <a:lnTo>
                  <a:pt x="1596" y="10074"/>
                </a:lnTo>
                <a:lnTo>
                  <a:pt x="1596" y="10050"/>
                </a:lnTo>
                <a:cubicBezTo>
                  <a:pt x="1596" y="9526"/>
                  <a:pt x="1882" y="9026"/>
                  <a:pt x="2358" y="8812"/>
                </a:cubicBezTo>
                <a:lnTo>
                  <a:pt x="3787" y="8098"/>
                </a:lnTo>
                <a:cubicBezTo>
                  <a:pt x="3822" y="8074"/>
                  <a:pt x="3870" y="8062"/>
                  <a:pt x="3921" y="8062"/>
                </a:cubicBezTo>
                <a:close/>
                <a:moveTo>
                  <a:pt x="381" y="1"/>
                </a:moveTo>
                <a:cubicBezTo>
                  <a:pt x="0" y="48"/>
                  <a:pt x="0" y="596"/>
                  <a:pt x="381" y="644"/>
                </a:cubicBezTo>
                <a:lnTo>
                  <a:pt x="905" y="644"/>
                </a:lnTo>
                <a:lnTo>
                  <a:pt x="905" y="2430"/>
                </a:lnTo>
                <a:cubicBezTo>
                  <a:pt x="905" y="3097"/>
                  <a:pt x="1191" y="3740"/>
                  <a:pt x="1667" y="4216"/>
                </a:cubicBezTo>
                <a:lnTo>
                  <a:pt x="2858" y="5359"/>
                </a:lnTo>
                <a:lnTo>
                  <a:pt x="1667" y="6502"/>
                </a:lnTo>
                <a:cubicBezTo>
                  <a:pt x="1191" y="6978"/>
                  <a:pt x="905" y="7621"/>
                  <a:pt x="905" y="8288"/>
                </a:cubicBezTo>
                <a:lnTo>
                  <a:pt x="905" y="10074"/>
                </a:lnTo>
                <a:lnTo>
                  <a:pt x="381" y="10074"/>
                </a:lnTo>
                <a:cubicBezTo>
                  <a:pt x="0" y="10122"/>
                  <a:pt x="0" y="10670"/>
                  <a:pt x="381" y="10717"/>
                </a:cubicBezTo>
                <a:lnTo>
                  <a:pt x="7454" y="10717"/>
                </a:lnTo>
                <a:cubicBezTo>
                  <a:pt x="7835" y="10670"/>
                  <a:pt x="7835" y="10122"/>
                  <a:pt x="7454" y="10074"/>
                </a:cubicBezTo>
                <a:lnTo>
                  <a:pt x="6930" y="10074"/>
                </a:lnTo>
                <a:lnTo>
                  <a:pt x="6930" y="8288"/>
                </a:lnTo>
                <a:cubicBezTo>
                  <a:pt x="6906" y="7621"/>
                  <a:pt x="6644" y="6978"/>
                  <a:pt x="6168" y="6502"/>
                </a:cubicBezTo>
                <a:lnTo>
                  <a:pt x="4977" y="5359"/>
                </a:lnTo>
                <a:lnTo>
                  <a:pt x="6168" y="4216"/>
                </a:lnTo>
                <a:cubicBezTo>
                  <a:pt x="6644" y="3740"/>
                  <a:pt x="6906" y="3097"/>
                  <a:pt x="6930" y="2430"/>
                </a:cubicBezTo>
                <a:lnTo>
                  <a:pt x="6930" y="644"/>
                </a:lnTo>
                <a:lnTo>
                  <a:pt x="7454" y="644"/>
                </a:lnTo>
                <a:cubicBezTo>
                  <a:pt x="7835" y="596"/>
                  <a:pt x="7835" y="48"/>
                  <a:pt x="7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1" name="Google Shape;1761;p19"/>
          <p:cNvGrpSpPr/>
          <p:nvPr/>
        </p:nvGrpSpPr>
        <p:grpSpPr>
          <a:xfrm>
            <a:off x="812043" y="3729951"/>
            <a:ext cx="400169" cy="365333"/>
            <a:chOff x="831093" y="4043279"/>
            <a:chExt cx="400169" cy="365333"/>
          </a:xfrm>
        </p:grpSpPr>
        <p:sp>
          <p:nvSpPr>
            <p:cNvPr id="1762" name="Google Shape;1762;p19"/>
            <p:cNvSpPr/>
            <p:nvPr/>
          </p:nvSpPr>
          <p:spPr>
            <a:xfrm>
              <a:off x="932966" y="4138615"/>
              <a:ext cx="202959" cy="174351"/>
            </a:xfrm>
            <a:custGeom>
              <a:rect b="b" l="l" r="r" t="t"/>
              <a:pathLst>
                <a:path extrusionOk="0" h="5095" w="5931">
                  <a:moveTo>
                    <a:pt x="3394" y="352"/>
                  </a:moveTo>
                  <a:cubicBezTo>
                    <a:pt x="3567" y="352"/>
                    <a:pt x="3740" y="465"/>
                    <a:pt x="3716" y="691"/>
                  </a:cubicBezTo>
                  <a:lnTo>
                    <a:pt x="3716" y="1072"/>
                  </a:lnTo>
                  <a:lnTo>
                    <a:pt x="4073" y="1072"/>
                  </a:lnTo>
                  <a:cubicBezTo>
                    <a:pt x="4454" y="1096"/>
                    <a:pt x="4454" y="1644"/>
                    <a:pt x="4073" y="1691"/>
                  </a:cubicBezTo>
                  <a:lnTo>
                    <a:pt x="2978" y="1691"/>
                  </a:lnTo>
                  <a:cubicBezTo>
                    <a:pt x="2963" y="1690"/>
                    <a:pt x="2949" y="1689"/>
                    <a:pt x="2936" y="1689"/>
                  </a:cubicBezTo>
                  <a:cubicBezTo>
                    <a:pt x="2587" y="1689"/>
                    <a:pt x="2587" y="2242"/>
                    <a:pt x="2936" y="2242"/>
                  </a:cubicBezTo>
                  <a:cubicBezTo>
                    <a:pt x="2949" y="2242"/>
                    <a:pt x="2963" y="2241"/>
                    <a:pt x="2978" y="2239"/>
                  </a:cubicBezTo>
                  <a:lnTo>
                    <a:pt x="3811" y="2239"/>
                  </a:lnTo>
                  <a:cubicBezTo>
                    <a:pt x="5026" y="2239"/>
                    <a:pt x="5026" y="4049"/>
                    <a:pt x="3811" y="4049"/>
                  </a:cubicBezTo>
                  <a:lnTo>
                    <a:pt x="3716" y="4049"/>
                  </a:lnTo>
                  <a:lnTo>
                    <a:pt x="3716" y="4406"/>
                  </a:lnTo>
                  <a:cubicBezTo>
                    <a:pt x="3728" y="4632"/>
                    <a:pt x="3555" y="4746"/>
                    <a:pt x="3385" y="4746"/>
                  </a:cubicBezTo>
                  <a:cubicBezTo>
                    <a:pt x="3216" y="4746"/>
                    <a:pt x="3049" y="4632"/>
                    <a:pt x="3073" y="4406"/>
                  </a:cubicBezTo>
                  <a:lnTo>
                    <a:pt x="3073" y="4049"/>
                  </a:lnTo>
                  <a:lnTo>
                    <a:pt x="2716" y="4049"/>
                  </a:lnTo>
                  <a:cubicBezTo>
                    <a:pt x="2708" y="4049"/>
                    <a:pt x="2701" y="4050"/>
                    <a:pt x="2694" y="4050"/>
                  </a:cubicBezTo>
                  <a:cubicBezTo>
                    <a:pt x="2277" y="4050"/>
                    <a:pt x="2271" y="3404"/>
                    <a:pt x="2673" y="3404"/>
                  </a:cubicBezTo>
                  <a:cubicBezTo>
                    <a:pt x="2687" y="3404"/>
                    <a:pt x="2701" y="3405"/>
                    <a:pt x="2716" y="3406"/>
                  </a:cubicBezTo>
                  <a:lnTo>
                    <a:pt x="3811" y="3406"/>
                  </a:lnTo>
                  <a:cubicBezTo>
                    <a:pt x="4144" y="3382"/>
                    <a:pt x="4144" y="2882"/>
                    <a:pt x="3811" y="2858"/>
                  </a:cubicBezTo>
                  <a:lnTo>
                    <a:pt x="2978" y="2858"/>
                  </a:lnTo>
                  <a:cubicBezTo>
                    <a:pt x="1787" y="2858"/>
                    <a:pt x="1787" y="1048"/>
                    <a:pt x="2978" y="1048"/>
                  </a:cubicBezTo>
                  <a:lnTo>
                    <a:pt x="3073" y="1048"/>
                  </a:lnTo>
                  <a:lnTo>
                    <a:pt x="3073" y="691"/>
                  </a:lnTo>
                  <a:cubicBezTo>
                    <a:pt x="3049" y="465"/>
                    <a:pt x="3222" y="352"/>
                    <a:pt x="3394" y="352"/>
                  </a:cubicBezTo>
                  <a:close/>
                  <a:moveTo>
                    <a:pt x="3382" y="1"/>
                  </a:moveTo>
                  <a:cubicBezTo>
                    <a:pt x="1120" y="1"/>
                    <a:pt x="1" y="2739"/>
                    <a:pt x="1596" y="4335"/>
                  </a:cubicBezTo>
                  <a:cubicBezTo>
                    <a:pt x="2114" y="4860"/>
                    <a:pt x="2752" y="5095"/>
                    <a:pt x="3377" y="5095"/>
                  </a:cubicBezTo>
                  <a:cubicBezTo>
                    <a:pt x="4681" y="5095"/>
                    <a:pt x="5931" y="4077"/>
                    <a:pt x="5931" y="2549"/>
                  </a:cubicBezTo>
                  <a:cubicBezTo>
                    <a:pt x="5931" y="1144"/>
                    <a:pt x="4787" y="1"/>
                    <a:pt x="3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9"/>
            <p:cNvSpPr/>
            <p:nvPr/>
          </p:nvSpPr>
          <p:spPr>
            <a:xfrm>
              <a:off x="831093" y="4043279"/>
              <a:ext cx="400169" cy="365333"/>
            </a:xfrm>
            <a:custGeom>
              <a:rect b="b" l="l" r="r" t="t"/>
              <a:pathLst>
                <a:path extrusionOk="0" h="10676" w="11694">
                  <a:moveTo>
                    <a:pt x="2525" y="3287"/>
                  </a:moveTo>
                  <a:cubicBezTo>
                    <a:pt x="1858" y="4573"/>
                    <a:pt x="1858" y="6097"/>
                    <a:pt x="2525" y="7383"/>
                  </a:cubicBezTo>
                  <a:lnTo>
                    <a:pt x="620" y="7383"/>
                  </a:lnTo>
                  <a:lnTo>
                    <a:pt x="620" y="3287"/>
                  </a:lnTo>
                  <a:close/>
                  <a:moveTo>
                    <a:pt x="6346" y="2157"/>
                  </a:moveTo>
                  <a:cubicBezTo>
                    <a:pt x="7971" y="2157"/>
                    <a:pt x="9527" y="3420"/>
                    <a:pt x="9527" y="5335"/>
                  </a:cubicBezTo>
                  <a:cubicBezTo>
                    <a:pt x="9527" y="7073"/>
                    <a:pt x="8098" y="8502"/>
                    <a:pt x="6359" y="8502"/>
                  </a:cubicBezTo>
                  <a:cubicBezTo>
                    <a:pt x="3549" y="8502"/>
                    <a:pt x="2120" y="5097"/>
                    <a:pt x="4121" y="3096"/>
                  </a:cubicBezTo>
                  <a:cubicBezTo>
                    <a:pt x="4769" y="2448"/>
                    <a:pt x="5566" y="2157"/>
                    <a:pt x="6346" y="2157"/>
                  </a:cubicBezTo>
                  <a:close/>
                  <a:moveTo>
                    <a:pt x="319" y="0"/>
                  </a:moveTo>
                  <a:cubicBezTo>
                    <a:pt x="174" y="0"/>
                    <a:pt x="25" y="96"/>
                    <a:pt x="1" y="286"/>
                  </a:cubicBezTo>
                  <a:lnTo>
                    <a:pt x="1" y="10407"/>
                  </a:lnTo>
                  <a:cubicBezTo>
                    <a:pt x="25" y="10586"/>
                    <a:pt x="174" y="10675"/>
                    <a:pt x="319" y="10675"/>
                  </a:cubicBezTo>
                  <a:cubicBezTo>
                    <a:pt x="465" y="10675"/>
                    <a:pt x="608" y="10586"/>
                    <a:pt x="620" y="10407"/>
                  </a:cubicBezTo>
                  <a:lnTo>
                    <a:pt x="620" y="8026"/>
                  </a:lnTo>
                  <a:lnTo>
                    <a:pt x="2930" y="8026"/>
                  </a:lnTo>
                  <a:cubicBezTo>
                    <a:pt x="3812" y="9152"/>
                    <a:pt x="5088" y="9695"/>
                    <a:pt x="6357" y="9695"/>
                  </a:cubicBezTo>
                  <a:cubicBezTo>
                    <a:pt x="7932" y="9695"/>
                    <a:pt x="9498" y="8859"/>
                    <a:pt x="10289" y="7264"/>
                  </a:cubicBezTo>
                  <a:cubicBezTo>
                    <a:pt x="11694" y="4358"/>
                    <a:pt x="9574" y="1001"/>
                    <a:pt x="6359" y="1001"/>
                  </a:cubicBezTo>
                  <a:lnTo>
                    <a:pt x="6359" y="977"/>
                  </a:lnTo>
                  <a:cubicBezTo>
                    <a:pt x="5026" y="977"/>
                    <a:pt x="3764" y="1596"/>
                    <a:pt x="2930" y="2668"/>
                  </a:cubicBezTo>
                  <a:lnTo>
                    <a:pt x="620" y="2668"/>
                  </a:lnTo>
                  <a:lnTo>
                    <a:pt x="620" y="286"/>
                  </a:lnTo>
                  <a:cubicBezTo>
                    <a:pt x="608" y="96"/>
                    <a:pt x="465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4" name="Google Shape;1764;p19"/>
          <p:cNvGrpSpPr/>
          <p:nvPr/>
        </p:nvGrpSpPr>
        <p:grpSpPr>
          <a:xfrm>
            <a:off x="1605810" y="3729232"/>
            <a:ext cx="366736" cy="366770"/>
            <a:chOff x="1624860" y="4041636"/>
            <a:chExt cx="366736" cy="366770"/>
          </a:xfrm>
        </p:grpSpPr>
        <p:sp>
          <p:nvSpPr>
            <p:cNvPr id="1765" name="Google Shape;1765;p19"/>
            <p:cNvSpPr/>
            <p:nvPr/>
          </p:nvSpPr>
          <p:spPr>
            <a:xfrm>
              <a:off x="1699836" y="4137794"/>
              <a:ext cx="28539" cy="25083"/>
            </a:xfrm>
            <a:custGeom>
              <a:rect b="b" l="l" r="r" t="t"/>
              <a:pathLst>
                <a:path extrusionOk="0" h="733" w="834">
                  <a:moveTo>
                    <a:pt x="476" y="1"/>
                  </a:moveTo>
                  <a:cubicBezTo>
                    <a:pt x="143" y="1"/>
                    <a:pt x="0" y="382"/>
                    <a:pt x="214" y="620"/>
                  </a:cubicBezTo>
                  <a:cubicBezTo>
                    <a:pt x="292" y="697"/>
                    <a:pt x="385" y="732"/>
                    <a:pt x="474" y="732"/>
                  </a:cubicBezTo>
                  <a:cubicBezTo>
                    <a:pt x="660" y="732"/>
                    <a:pt x="834" y="583"/>
                    <a:pt x="834" y="358"/>
                  </a:cubicBezTo>
                  <a:cubicBezTo>
                    <a:pt x="834" y="167"/>
                    <a:pt x="667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9"/>
            <p:cNvSpPr/>
            <p:nvPr/>
          </p:nvSpPr>
          <p:spPr>
            <a:xfrm>
              <a:off x="1791922" y="4218485"/>
              <a:ext cx="28539" cy="24707"/>
            </a:xfrm>
            <a:custGeom>
              <a:rect b="b" l="l" r="r" t="t"/>
              <a:pathLst>
                <a:path extrusionOk="0" h="722" w="834">
                  <a:moveTo>
                    <a:pt x="476" y="0"/>
                  </a:moveTo>
                  <a:cubicBezTo>
                    <a:pt x="143" y="0"/>
                    <a:pt x="0" y="381"/>
                    <a:pt x="215" y="620"/>
                  </a:cubicBezTo>
                  <a:cubicBezTo>
                    <a:pt x="292" y="689"/>
                    <a:pt x="384" y="721"/>
                    <a:pt x="474" y="721"/>
                  </a:cubicBezTo>
                  <a:cubicBezTo>
                    <a:pt x="660" y="721"/>
                    <a:pt x="834" y="583"/>
                    <a:pt x="834" y="358"/>
                  </a:cubicBezTo>
                  <a:cubicBezTo>
                    <a:pt x="834" y="167"/>
                    <a:pt x="667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9"/>
            <p:cNvSpPr/>
            <p:nvPr/>
          </p:nvSpPr>
          <p:spPr>
            <a:xfrm>
              <a:off x="1624860" y="4041636"/>
              <a:ext cx="366736" cy="366770"/>
            </a:xfrm>
            <a:custGeom>
              <a:rect b="b" l="l" r="r" t="t"/>
              <a:pathLst>
                <a:path extrusionOk="0" h="10718" w="10717">
                  <a:moveTo>
                    <a:pt x="8050" y="1511"/>
                  </a:moveTo>
                  <a:cubicBezTo>
                    <a:pt x="8436" y="1511"/>
                    <a:pt x="8823" y="1725"/>
                    <a:pt x="8978" y="2192"/>
                  </a:cubicBezTo>
                  <a:lnTo>
                    <a:pt x="9764" y="2192"/>
                  </a:lnTo>
                  <a:cubicBezTo>
                    <a:pt x="10145" y="2215"/>
                    <a:pt x="10145" y="2787"/>
                    <a:pt x="9764" y="2811"/>
                  </a:cubicBezTo>
                  <a:lnTo>
                    <a:pt x="8978" y="2811"/>
                  </a:lnTo>
                  <a:cubicBezTo>
                    <a:pt x="8834" y="3226"/>
                    <a:pt x="8457" y="3491"/>
                    <a:pt x="8055" y="3491"/>
                  </a:cubicBezTo>
                  <a:cubicBezTo>
                    <a:pt x="7926" y="3491"/>
                    <a:pt x="7795" y="3464"/>
                    <a:pt x="7668" y="3406"/>
                  </a:cubicBezTo>
                  <a:lnTo>
                    <a:pt x="6216" y="5049"/>
                  </a:lnTo>
                  <a:cubicBezTo>
                    <a:pt x="6287" y="5192"/>
                    <a:pt x="6335" y="5359"/>
                    <a:pt x="6335" y="5526"/>
                  </a:cubicBezTo>
                  <a:cubicBezTo>
                    <a:pt x="6371" y="6216"/>
                    <a:pt x="5859" y="6562"/>
                    <a:pt x="5347" y="6562"/>
                  </a:cubicBezTo>
                  <a:cubicBezTo>
                    <a:pt x="4835" y="6562"/>
                    <a:pt x="4323" y="6216"/>
                    <a:pt x="4358" y="5526"/>
                  </a:cubicBezTo>
                  <a:cubicBezTo>
                    <a:pt x="4358" y="5454"/>
                    <a:pt x="4382" y="5407"/>
                    <a:pt x="4382" y="5335"/>
                  </a:cubicBezTo>
                  <a:lnTo>
                    <a:pt x="3096" y="4049"/>
                  </a:lnTo>
                  <a:cubicBezTo>
                    <a:pt x="2977" y="4121"/>
                    <a:pt x="2810" y="4168"/>
                    <a:pt x="2667" y="4168"/>
                  </a:cubicBezTo>
                  <a:cubicBezTo>
                    <a:pt x="2501" y="4168"/>
                    <a:pt x="2358" y="4121"/>
                    <a:pt x="2215" y="4049"/>
                  </a:cubicBezTo>
                  <a:lnTo>
                    <a:pt x="1167" y="5121"/>
                  </a:lnTo>
                  <a:cubicBezTo>
                    <a:pt x="1096" y="5192"/>
                    <a:pt x="1024" y="5216"/>
                    <a:pt x="929" y="5216"/>
                  </a:cubicBezTo>
                  <a:cubicBezTo>
                    <a:pt x="667" y="5216"/>
                    <a:pt x="524" y="4883"/>
                    <a:pt x="715" y="4692"/>
                  </a:cubicBezTo>
                  <a:lnTo>
                    <a:pt x="1786" y="3620"/>
                  </a:lnTo>
                  <a:cubicBezTo>
                    <a:pt x="1715" y="3478"/>
                    <a:pt x="1667" y="3335"/>
                    <a:pt x="1667" y="3168"/>
                  </a:cubicBezTo>
                  <a:cubicBezTo>
                    <a:pt x="1632" y="2477"/>
                    <a:pt x="2144" y="2132"/>
                    <a:pt x="2656" y="2132"/>
                  </a:cubicBezTo>
                  <a:cubicBezTo>
                    <a:pt x="3168" y="2132"/>
                    <a:pt x="3680" y="2477"/>
                    <a:pt x="3644" y="3168"/>
                  </a:cubicBezTo>
                  <a:cubicBezTo>
                    <a:pt x="3644" y="3335"/>
                    <a:pt x="3620" y="3478"/>
                    <a:pt x="3549" y="3620"/>
                  </a:cubicBezTo>
                  <a:lnTo>
                    <a:pt x="4715" y="4787"/>
                  </a:lnTo>
                  <a:cubicBezTo>
                    <a:pt x="4882" y="4621"/>
                    <a:pt x="5120" y="4549"/>
                    <a:pt x="5358" y="4549"/>
                  </a:cubicBezTo>
                  <a:cubicBezTo>
                    <a:pt x="5478" y="4549"/>
                    <a:pt x="5620" y="4573"/>
                    <a:pt x="5740" y="4621"/>
                  </a:cubicBezTo>
                  <a:lnTo>
                    <a:pt x="7192" y="3001"/>
                  </a:lnTo>
                  <a:cubicBezTo>
                    <a:pt x="7097" y="2835"/>
                    <a:pt x="7049" y="2668"/>
                    <a:pt x="7049" y="2501"/>
                  </a:cubicBezTo>
                  <a:cubicBezTo>
                    <a:pt x="7049" y="1870"/>
                    <a:pt x="7550" y="1511"/>
                    <a:pt x="8050" y="1511"/>
                  </a:cubicBezTo>
                  <a:close/>
                  <a:moveTo>
                    <a:pt x="1310" y="1"/>
                  </a:moveTo>
                  <a:cubicBezTo>
                    <a:pt x="596" y="1"/>
                    <a:pt x="0" y="596"/>
                    <a:pt x="0" y="1334"/>
                  </a:cubicBezTo>
                  <a:lnTo>
                    <a:pt x="0" y="6716"/>
                  </a:lnTo>
                  <a:cubicBezTo>
                    <a:pt x="0" y="7431"/>
                    <a:pt x="596" y="8026"/>
                    <a:pt x="1310" y="8026"/>
                  </a:cubicBezTo>
                  <a:lnTo>
                    <a:pt x="3834" y="8026"/>
                  </a:lnTo>
                  <a:lnTo>
                    <a:pt x="2715" y="10265"/>
                  </a:lnTo>
                  <a:cubicBezTo>
                    <a:pt x="2644" y="10431"/>
                    <a:pt x="2691" y="10598"/>
                    <a:pt x="2858" y="10693"/>
                  </a:cubicBezTo>
                  <a:cubicBezTo>
                    <a:pt x="2906" y="10717"/>
                    <a:pt x="2953" y="10717"/>
                    <a:pt x="3001" y="10717"/>
                  </a:cubicBezTo>
                  <a:cubicBezTo>
                    <a:pt x="3120" y="10717"/>
                    <a:pt x="3215" y="10646"/>
                    <a:pt x="3287" y="10550"/>
                  </a:cubicBezTo>
                  <a:lnTo>
                    <a:pt x="4549" y="8026"/>
                  </a:lnTo>
                  <a:lnTo>
                    <a:pt x="5835" y="8026"/>
                  </a:lnTo>
                  <a:lnTo>
                    <a:pt x="7097" y="10550"/>
                  </a:lnTo>
                  <a:cubicBezTo>
                    <a:pt x="7145" y="10646"/>
                    <a:pt x="7240" y="10717"/>
                    <a:pt x="7359" y="10717"/>
                  </a:cubicBezTo>
                  <a:cubicBezTo>
                    <a:pt x="7430" y="10717"/>
                    <a:pt x="7478" y="10717"/>
                    <a:pt x="7502" y="10693"/>
                  </a:cubicBezTo>
                  <a:cubicBezTo>
                    <a:pt x="7668" y="10598"/>
                    <a:pt x="7740" y="10431"/>
                    <a:pt x="7645" y="10265"/>
                  </a:cubicBezTo>
                  <a:lnTo>
                    <a:pt x="6525" y="8026"/>
                  </a:lnTo>
                  <a:lnTo>
                    <a:pt x="9383" y="8026"/>
                  </a:lnTo>
                  <a:cubicBezTo>
                    <a:pt x="10121" y="8026"/>
                    <a:pt x="10717" y="7431"/>
                    <a:pt x="10717" y="6716"/>
                  </a:cubicBezTo>
                  <a:lnTo>
                    <a:pt x="10717" y="1334"/>
                  </a:lnTo>
                  <a:cubicBezTo>
                    <a:pt x="10717" y="977"/>
                    <a:pt x="10574" y="644"/>
                    <a:pt x="10336" y="382"/>
                  </a:cubicBezTo>
                  <a:cubicBezTo>
                    <a:pt x="10074" y="144"/>
                    <a:pt x="9740" y="1"/>
                    <a:pt x="9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9"/>
            <p:cNvSpPr/>
            <p:nvPr/>
          </p:nvSpPr>
          <p:spPr>
            <a:xfrm>
              <a:off x="1884008" y="4114969"/>
              <a:ext cx="28539" cy="24707"/>
            </a:xfrm>
            <a:custGeom>
              <a:rect b="b" l="l" r="r" t="t"/>
              <a:pathLst>
                <a:path extrusionOk="0" h="722" w="834">
                  <a:moveTo>
                    <a:pt x="477" y="1"/>
                  </a:moveTo>
                  <a:cubicBezTo>
                    <a:pt x="143" y="1"/>
                    <a:pt x="0" y="382"/>
                    <a:pt x="215" y="620"/>
                  </a:cubicBezTo>
                  <a:cubicBezTo>
                    <a:pt x="292" y="690"/>
                    <a:pt x="384" y="722"/>
                    <a:pt x="474" y="722"/>
                  </a:cubicBezTo>
                  <a:cubicBezTo>
                    <a:pt x="660" y="722"/>
                    <a:pt x="834" y="583"/>
                    <a:pt x="834" y="358"/>
                  </a:cubicBezTo>
                  <a:cubicBezTo>
                    <a:pt x="834" y="168"/>
                    <a:pt x="667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9" name="Google Shape;1769;p19"/>
          <p:cNvGrpSpPr/>
          <p:nvPr/>
        </p:nvGrpSpPr>
        <p:grpSpPr>
          <a:xfrm>
            <a:off x="2400364" y="3732090"/>
            <a:ext cx="361055" cy="361055"/>
            <a:chOff x="2419414" y="4045708"/>
            <a:chExt cx="361055" cy="361055"/>
          </a:xfrm>
        </p:grpSpPr>
        <p:sp>
          <p:nvSpPr>
            <p:cNvPr id="1770" name="Google Shape;1770;p19"/>
            <p:cNvSpPr/>
            <p:nvPr/>
          </p:nvSpPr>
          <p:spPr>
            <a:xfrm>
              <a:off x="2658167" y="4203291"/>
              <a:ext cx="76653" cy="72273"/>
            </a:xfrm>
            <a:custGeom>
              <a:rect b="b" l="l" r="r" t="t"/>
              <a:pathLst>
                <a:path extrusionOk="0" h="2112" w="2240">
                  <a:moveTo>
                    <a:pt x="1150" y="0"/>
                  </a:moveTo>
                  <a:cubicBezTo>
                    <a:pt x="576" y="0"/>
                    <a:pt x="1" y="402"/>
                    <a:pt x="1" y="1135"/>
                  </a:cubicBezTo>
                  <a:lnTo>
                    <a:pt x="1" y="2111"/>
                  </a:lnTo>
                  <a:lnTo>
                    <a:pt x="835" y="1373"/>
                  </a:lnTo>
                  <a:cubicBezTo>
                    <a:pt x="1216" y="1040"/>
                    <a:pt x="1716" y="849"/>
                    <a:pt x="2240" y="849"/>
                  </a:cubicBezTo>
                  <a:cubicBezTo>
                    <a:pt x="2089" y="270"/>
                    <a:pt x="1620" y="0"/>
                    <a:pt x="1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9"/>
            <p:cNvSpPr/>
            <p:nvPr/>
          </p:nvSpPr>
          <p:spPr>
            <a:xfrm>
              <a:off x="2465030" y="4203805"/>
              <a:ext cx="315440" cy="202959"/>
            </a:xfrm>
            <a:custGeom>
              <a:rect b="b" l="l" r="r" t="t"/>
              <a:pathLst>
                <a:path extrusionOk="0" h="5931" w="9218">
                  <a:moveTo>
                    <a:pt x="977" y="1"/>
                  </a:moveTo>
                  <a:cubicBezTo>
                    <a:pt x="715" y="1"/>
                    <a:pt x="477" y="120"/>
                    <a:pt x="287" y="310"/>
                  </a:cubicBezTo>
                  <a:cubicBezTo>
                    <a:pt x="96" y="477"/>
                    <a:pt x="1" y="739"/>
                    <a:pt x="1" y="1001"/>
                  </a:cubicBezTo>
                  <a:lnTo>
                    <a:pt x="1" y="5621"/>
                  </a:lnTo>
                  <a:cubicBezTo>
                    <a:pt x="1" y="5788"/>
                    <a:pt x="120" y="5931"/>
                    <a:pt x="287" y="5931"/>
                  </a:cubicBezTo>
                  <a:lnTo>
                    <a:pt x="5169" y="5931"/>
                  </a:lnTo>
                  <a:cubicBezTo>
                    <a:pt x="5716" y="5931"/>
                    <a:pt x="6264" y="5716"/>
                    <a:pt x="6693" y="5335"/>
                  </a:cubicBezTo>
                  <a:lnTo>
                    <a:pt x="8884" y="3359"/>
                  </a:lnTo>
                  <a:cubicBezTo>
                    <a:pt x="9098" y="3168"/>
                    <a:pt x="9217" y="2906"/>
                    <a:pt x="9217" y="2620"/>
                  </a:cubicBezTo>
                  <a:cubicBezTo>
                    <a:pt x="9217" y="2335"/>
                    <a:pt x="9122" y="2073"/>
                    <a:pt x="8908" y="1882"/>
                  </a:cubicBezTo>
                  <a:lnTo>
                    <a:pt x="8908" y="1882"/>
                  </a:lnTo>
                  <a:lnTo>
                    <a:pt x="8955" y="1906"/>
                  </a:lnTo>
                  <a:cubicBezTo>
                    <a:pt x="8657" y="1608"/>
                    <a:pt x="8268" y="1459"/>
                    <a:pt x="7880" y="1459"/>
                  </a:cubicBezTo>
                  <a:cubicBezTo>
                    <a:pt x="7524" y="1459"/>
                    <a:pt x="7168" y="1584"/>
                    <a:pt x="6883" y="1834"/>
                  </a:cubicBezTo>
                  <a:lnTo>
                    <a:pt x="5169" y="3311"/>
                  </a:lnTo>
                  <a:lnTo>
                    <a:pt x="3287" y="3311"/>
                  </a:lnTo>
                  <a:cubicBezTo>
                    <a:pt x="2740" y="3311"/>
                    <a:pt x="2287" y="2858"/>
                    <a:pt x="2287" y="2311"/>
                  </a:cubicBezTo>
                  <a:lnTo>
                    <a:pt x="2287" y="1311"/>
                  </a:lnTo>
                  <a:cubicBezTo>
                    <a:pt x="2287" y="596"/>
                    <a:pt x="1692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9"/>
            <p:cNvSpPr/>
            <p:nvPr/>
          </p:nvSpPr>
          <p:spPr>
            <a:xfrm>
              <a:off x="2419414" y="4280355"/>
              <a:ext cx="24467" cy="126409"/>
            </a:xfrm>
            <a:custGeom>
              <a:rect b="b" l="l" r="r" t="t"/>
              <a:pathLst>
                <a:path extrusionOk="0" h="3694" w="715">
                  <a:moveTo>
                    <a:pt x="321" y="0"/>
                  </a:moveTo>
                  <a:cubicBezTo>
                    <a:pt x="146" y="0"/>
                    <a:pt x="0" y="159"/>
                    <a:pt x="0" y="360"/>
                  </a:cubicBezTo>
                  <a:lnTo>
                    <a:pt x="0" y="3336"/>
                  </a:lnTo>
                  <a:cubicBezTo>
                    <a:pt x="0" y="3574"/>
                    <a:pt x="179" y="3694"/>
                    <a:pt x="358" y="3694"/>
                  </a:cubicBezTo>
                  <a:cubicBezTo>
                    <a:pt x="536" y="3694"/>
                    <a:pt x="715" y="3574"/>
                    <a:pt x="715" y="3336"/>
                  </a:cubicBezTo>
                  <a:lnTo>
                    <a:pt x="715" y="360"/>
                  </a:lnTo>
                  <a:cubicBezTo>
                    <a:pt x="715" y="145"/>
                    <a:pt x="548" y="2"/>
                    <a:pt x="358" y="2"/>
                  </a:cubicBezTo>
                  <a:cubicBezTo>
                    <a:pt x="345" y="1"/>
                    <a:pt x="333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9"/>
            <p:cNvSpPr/>
            <p:nvPr/>
          </p:nvSpPr>
          <p:spPr>
            <a:xfrm>
              <a:off x="2538397" y="4045708"/>
              <a:ext cx="124698" cy="36718"/>
            </a:xfrm>
            <a:custGeom>
              <a:rect b="b" l="l" r="r" t="t"/>
              <a:pathLst>
                <a:path extrusionOk="0" h="1073" w="3644">
                  <a:moveTo>
                    <a:pt x="715" y="1"/>
                  </a:moveTo>
                  <a:cubicBezTo>
                    <a:pt x="0" y="1"/>
                    <a:pt x="0" y="1072"/>
                    <a:pt x="715" y="1072"/>
                  </a:cubicBezTo>
                  <a:lnTo>
                    <a:pt x="2929" y="1072"/>
                  </a:lnTo>
                  <a:cubicBezTo>
                    <a:pt x="3644" y="1049"/>
                    <a:pt x="3644" y="1"/>
                    <a:pt x="2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9"/>
            <p:cNvSpPr/>
            <p:nvPr/>
          </p:nvSpPr>
          <p:spPr>
            <a:xfrm>
              <a:off x="2538397" y="4106038"/>
              <a:ext cx="124698" cy="36684"/>
            </a:xfrm>
            <a:custGeom>
              <a:rect b="b" l="l" r="r" t="t"/>
              <a:pathLst>
                <a:path extrusionOk="0" h="1072" w="3644">
                  <a:moveTo>
                    <a:pt x="715" y="0"/>
                  </a:moveTo>
                  <a:cubicBezTo>
                    <a:pt x="0" y="0"/>
                    <a:pt x="0" y="1072"/>
                    <a:pt x="715" y="1072"/>
                  </a:cubicBezTo>
                  <a:lnTo>
                    <a:pt x="2929" y="1072"/>
                  </a:lnTo>
                  <a:cubicBezTo>
                    <a:pt x="3644" y="1072"/>
                    <a:pt x="3644" y="0"/>
                    <a:pt x="2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9"/>
            <p:cNvSpPr/>
            <p:nvPr/>
          </p:nvSpPr>
          <p:spPr>
            <a:xfrm>
              <a:off x="2540006" y="4166334"/>
              <a:ext cx="120660" cy="36684"/>
            </a:xfrm>
            <a:custGeom>
              <a:rect b="b" l="l" r="r" t="t"/>
              <a:pathLst>
                <a:path extrusionOk="0" h="1072" w="3526">
                  <a:moveTo>
                    <a:pt x="668" y="0"/>
                  </a:moveTo>
                  <a:cubicBezTo>
                    <a:pt x="1" y="48"/>
                    <a:pt x="1" y="1024"/>
                    <a:pt x="668" y="1072"/>
                  </a:cubicBezTo>
                  <a:lnTo>
                    <a:pt x="2882" y="1072"/>
                  </a:lnTo>
                  <a:cubicBezTo>
                    <a:pt x="3525" y="1024"/>
                    <a:pt x="3525" y="48"/>
                    <a:pt x="2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6" name="Google Shape;1776;p19"/>
          <p:cNvSpPr/>
          <p:nvPr/>
        </p:nvSpPr>
        <p:spPr>
          <a:xfrm>
            <a:off x="3251701" y="3729249"/>
            <a:ext cx="253502" cy="366736"/>
          </a:xfrm>
          <a:custGeom>
            <a:rect b="b" l="l" r="r" t="t"/>
            <a:pathLst>
              <a:path extrusionOk="0" h="10717" w="7408">
                <a:moveTo>
                  <a:pt x="3317" y="998"/>
                </a:moveTo>
                <a:cubicBezTo>
                  <a:pt x="3331" y="998"/>
                  <a:pt x="3344" y="999"/>
                  <a:pt x="3359" y="1001"/>
                </a:cubicBezTo>
                <a:lnTo>
                  <a:pt x="5383" y="1001"/>
                </a:lnTo>
                <a:cubicBezTo>
                  <a:pt x="5764" y="1048"/>
                  <a:pt x="5764" y="1596"/>
                  <a:pt x="5383" y="1644"/>
                </a:cubicBezTo>
                <a:lnTo>
                  <a:pt x="3359" y="1644"/>
                </a:lnTo>
                <a:cubicBezTo>
                  <a:pt x="3344" y="1645"/>
                  <a:pt x="3331" y="1646"/>
                  <a:pt x="3317" y="1646"/>
                </a:cubicBezTo>
                <a:cubicBezTo>
                  <a:pt x="2920" y="1646"/>
                  <a:pt x="2920" y="998"/>
                  <a:pt x="3317" y="998"/>
                </a:cubicBezTo>
                <a:close/>
                <a:moveTo>
                  <a:pt x="4371" y="2424"/>
                </a:moveTo>
                <a:cubicBezTo>
                  <a:pt x="5014" y="2424"/>
                  <a:pt x="5657" y="2846"/>
                  <a:pt x="5692" y="3692"/>
                </a:cubicBezTo>
                <a:lnTo>
                  <a:pt x="5692" y="3716"/>
                </a:lnTo>
                <a:lnTo>
                  <a:pt x="5073" y="3716"/>
                </a:lnTo>
                <a:lnTo>
                  <a:pt x="5073" y="3692"/>
                </a:lnTo>
                <a:cubicBezTo>
                  <a:pt x="5037" y="3251"/>
                  <a:pt x="4704" y="3031"/>
                  <a:pt x="4371" y="3031"/>
                </a:cubicBezTo>
                <a:cubicBezTo>
                  <a:pt x="4037" y="3031"/>
                  <a:pt x="3704" y="3251"/>
                  <a:pt x="3668" y="3692"/>
                </a:cubicBezTo>
                <a:lnTo>
                  <a:pt x="3668" y="3716"/>
                </a:lnTo>
                <a:lnTo>
                  <a:pt x="3049" y="3716"/>
                </a:lnTo>
                <a:cubicBezTo>
                  <a:pt x="3049" y="3716"/>
                  <a:pt x="3049" y="3692"/>
                  <a:pt x="3049" y="3692"/>
                </a:cubicBezTo>
                <a:cubicBezTo>
                  <a:pt x="3085" y="2846"/>
                  <a:pt x="3728" y="2424"/>
                  <a:pt x="4371" y="2424"/>
                </a:cubicBezTo>
                <a:close/>
                <a:moveTo>
                  <a:pt x="3701" y="4740"/>
                </a:moveTo>
                <a:cubicBezTo>
                  <a:pt x="3847" y="4740"/>
                  <a:pt x="3990" y="4835"/>
                  <a:pt x="4002" y="5025"/>
                </a:cubicBezTo>
                <a:lnTo>
                  <a:pt x="4002" y="9407"/>
                </a:lnTo>
                <a:cubicBezTo>
                  <a:pt x="3990" y="9598"/>
                  <a:pt x="3847" y="9693"/>
                  <a:pt x="3701" y="9693"/>
                </a:cubicBezTo>
                <a:cubicBezTo>
                  <a:pt x="3555" y="9693"/>
                  <a:pt x="3406" y="9598"/>
                  <a:pt x="3382" y="9407"/>
                </a:cubicBezTo>
                <a:lnTo>
                  <a:pt x="3382" y="5025"/>
                </a:lnTo>
                <a:cubicBezTo>
                  <a:pt x="3406" y="4835"/>
                  <a:pt x="3555" y="4740"/>
                  <a:pt x="3701" y="4740"/>
                </a:cubicBezTo>
                <a:close/>
                <a:moveTo>
                  <a:pt x="2015" y="4727"/>
                </a:moveTo>
                <a:cubicBezTo>
                  <a:pt x="2162" y="4727"/>
                  <a:pt x="2312" y="4823"/>
                  <a:pt x="2335" y="5025"/>
                </a:cubicBezTo>
                <a:lnTo>
                  <a:pt x="2668" y="9383"/>
                </a:lnTo>
                <a:cubicBezTo>
                  <a:pt x="2668" y="9550"/>
                  <a:pt x="2549" y="9717"/>
                  <a:pt x="2358" y="9717"/>
                </a:cubicBezTo>
                <a:cubicBezTo>
                  <a:pt x="2192" y="9717"/>
                  <a:pt x="2049" y="9598"/>
                  <a:pt x="2049" y="9431"/>
                </a:cubicBezTo>
                <a:lnTo>
                  <a:pt x="1715" y="5073"/>
                </a:lnTo>
                <a:cubicBezTo>
                  <a:pt x="1690" y="4847"/>
                  <a:pt x="1851" y="4727"/>
                  <a:pt x="2015" y="4727"/>
                </a:cubicBezTo>
                <a:close/>
                <a:moveTo>
                  <a:pt x="5371" y="4744"/>
                </a:moveTo>
                <a:cubicBezTo>
                  <a:pt x="5532" y="4744"/>
                  <a:pt x="5692" y="4859"/>
                  <a:pt x="5692" y="5073"/>
                </a:cubicBezTo>
                <a:lnTo>
                  <a:pt x="5359" y="9431"/>
                </a:lnTo>
                <a:cubicBezTo>
                  <a:pt x="5335" y="9598"/>
                  <a:pt x="5216" y="9741"/>
                  <a:pt x="5049" y="9741"/>
                </a:cubicBezTo>
                <a:lnTo>
                  <a:pt x="5026" y="9741"/>
                </a:lnTo>
                <a:cubicBezTo>
                  <a:pt x="4835" y="9717"/>
                  <a:pt x="4716" y="9574"/>
                  <a:pt x="4716" y="9407"/>
                </a:cubicBezTo>
                <a:lnTo>
                  <a:pt x="5049" y="5025"/>
                </a:lnTo>
                <a:cubicBezTo>
                  <a:pt x="5083" y="4835"/>
                  <a:pt x="5227" y="4744"/>
                  <a:pt x="5371" y="4744"/>
                </a:cubicBezTo>
                <a:close/>
                <a:moveTo>
                  <a:pt x="3025" y="0"/>
                </a:moveTo>
                <a:cubicBezTo>
                  <a:pt x="2763" y="0"/>
                  <a:pt x="2501" y="96"/>
                  <a:pt x="2335" y="286"/>
                </a:cubicBezTo>
                <a:cubicBezTo>
                  <a:pt x="2144" y="477"/>
                  <a:pt x="2025" y="715"/>
                  <a:pt x="2025" y="977"/>
                </a:cubicBezTo>
                <a:lnTo>
                  <a:pt x="2025" y="3692"/>
                </a:lnTo>
                <a:lnTo>
                  <a:pt x="1406" y="3692"/>
                </a:lnTo>
                <a:lnTo>
                  <a:pt x="1406" y="977"/>
                </a:lnTo>
                <a:cubicBezTo>
                  <a:pt x="1406" y="882"/>
                  <a:pt x="1406" y="786"/>
                  <a:pt x="1430" y="715"/>
                </a:cubicBezTo>
                <a:lnTo>
                  <a:pt x="1430" y="715"/>
                </a:lnTo>
                <a:cubicBezTo>
                  <a:pt x="1001" y="810"/>
                  <a:pt x="691" y="1215"/>
                  <a:pt x="691" y="1668"/>
                </a:cubicBezTo>
                <a:lnTo>
                  <a:pt x="691" y="3692"/>
                </a:lnTo>
                <a:lnTo>
                  <a:pt x="334" y="3692"/>
                </a:lnTo>
                <a:cubicBezTo>
                  <a:pt x="144" y="3716"/>
                  <a:pt x="1" y="3882"/>
                  <a:pt x="25" y="4073"/>
                </a:cubicBezTo>
                <a:lnTo>
                  <a:pt x="953" y="9883"/>
                </a:lnTo>
                <a:cubicBezTo>
                  <a:pt x="1025" y="10360"/>
                  <a:pt x="1430" y="10717"/>
                  <a:pt x="1930" y="10717"/>
                </a:cubicBezTo>
                <a:lnTo>
                  <a:pt x="5502" y="10717"/>
                </a:lnTo>
                <a:cubicBezTo>
                  <a:pt x="5978" y="10717"/>
                  <a:pt x="6383" y="10360"/>
                  <a:pt x="6478" y="9883"/>
                </a:cubicBezTo>
                <a:lnTo>
                  <a:pt x="7383" y="4073"/>
                </a:lnTo>
                <a:cubicBezTo>
                  <a:pt x="7407" y="3977"/>
                  <a:pt x="7383" y="3882"/>
                  <a:pt x="7312" y="3811"/>
                </a:cubicBezTo>
                <a:cubicBezTo>
                  <a:pt x="7240" y="3739"/>
                  <a:pt x="7145" y="3692"/>
                  <a:pt x="7050" y="3692"/>
                </a:cubicBezTo>
                <a:lnTo>
                  <a:pt x="6693" y="3692"/>
                </a:lnTo>
                <a:lnTo>
                  <a:pt x="6693" y="977"/>
                </a:lnTo>
                <a:cubicBezTo>
                  <a:pt x="6693" y="715"/>
                  <a:pt x="6597" y="477"/>
                  <a:pt x="6407" y="286"/>
                </a:cubicBezTo>
                <a:cubicBezTo>
                  <a:pt x="6216" y="96"/>
                  <a:pt x="5978" y="0"/>
                  <a:pt x="57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7" name="Google Shape;1777;p19"/>
          <p:cNvGrpSpPr/>
          <p:nvPr/>
        </p:nvGrpSpPr>
        <p:grpSpPr>
          <a:xfrm>
            <a:off x="3998176" y="3729660"/>
            <a:ext cx="343945" cy="365914"/>
            <a:chOff x="4007701" y="4043279"/>
            <a:chExt cx="343945" cy="365914"/>
          </a:xfrm>
        </p:grpSpPr>
        <p:sp>
          <p:nvSpPr>
            <p:cNvPr id="1778" name="Google Shape;1778;p19"/>
            <p:cNvSpPr/>
            <p:nvPr/>
          </p:nvSpPr>
          <p:spPr>
            <a:xfrm>
              <a:off x="4028884" y="4043279"/>
              <a:ext cx="22038" cy="66866"/>
            </a:xfrm>
            <a:custGeom>
              <a:rect b="b" l="l" r="r" t="t"/>
              <a:pathLst>
                <a:path extrusionOk="0" h="1954" w="644">
                  <a:moveTo>
                    <a:pt x="322" y="0"/>
                  </a:moveTo>
                  <a:cubicBezTo>
                    <a:pt x="174" y="0"/>
                    <a:pt x="25" y="96"/>
                    <a:pt x="1" y="286"/>
                  </a:cubicBezTo>
                  <a:lnTo>
                    <a:pt x="1" y="1644"/>
                  </a:lnTo>
                  <a:cubicBezTo>
                    <a:pt x="1" y="1810"/>
                    <a:pt x="144" y="1953"/>
                    <a:pt x="334" y="1953"/>
                  </a:cubicBezTo>
                  <a:cubicBezTo>
                    <a:pt x="501" y="1953"/>
                    <a:pt x="644" y="1810"/>
                    <a:pt x="644" y="1644"/>
                  </a:cubicBezTo>
                  <a:lnTo>
                    <a:pt x="644" y="286"/>
                  </a:lnTo>
                  <a:cubicBezTo>
                    <a:pt x="620" y="96"/>
                    <a:pt x="471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9"/>
            <p:cNvSpPr/>
            <p:nvPr/>
          </p:nvSpPr>
          <p:spPr>
            <a:xfrm>
              <a:off x="4122612" y="4043279"/>
              <a:ext cx="21216" cy="66866"/>
            </a:xfrm>
            <a:custGeom>
              <a:rect b="b" l="l" r="r" t="t"/>
              <a:pathLst>
                <a:path extrusionOk="0" h="1954" w="620">
                  <a:moveTo>
                    <a:pt x="310" y="0"/>
                  </a:moveTo>
                  <a:cubicBezTo>
                    <a:pt x="161" y="0"/>
                    <a:pt x="13" y="96"/>
                    <a:pt x="1" y="286"/>
                  </a:cubicBezTo>
                  <a:lnTo>
                    <a:pt x="1" y="1644"/>
                  </a:lnTo>
                  <a:cubicBezTo>
                    <a:pt x="1" y="1810"/>
                    <a:pt x="144" y="1953"/>
                    <a:pt x="310" y="1953"/>
                  </a:cubicBezTo>
                  <a:lnTo>
                    <a:pt x="334" y="1953"/>
                  </a:lnTo>
                  <a:cubicBezTo>
                    <a:pt x="501" y="1953"/>
                    <a:pt x="620" y="1810"/>
                    <a:pt x="620" y="1644"/>
                  </a:cubicBezTo>
                  <a:lnTo>
                    <a:pt x="620" y="286"/>
                  </a:lnTo>
                  <a:cubicBezTo>
                    <a:pt x="608" y="96"/>
                    <a:pt x="459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9"/>
            <p:cNvSpPr/>
            <p:nvPr/>
          </p:nvSpPr>
          <p:spPr>
            <a:xfrm>
              <a:off x="4215519" y="4043279"/>
              <a:ext cx="21216" cy="66866"/>
            </a:xfrm>
            <a:custGeom>
              <a:rect b="b" l="l" r="r" t="t"/>
              <a:pathLst>
                <a:path extrusionOk="0" h="1954" w="620">
                  <a:moveTo>
                    <a:pt x="310" y="0"/>
                  </a:moveTo>
                  <a:cubicBezTo>
                    <a:pt x="161" y="0"/>
                    <a:pt x="12" y="96"/>
                    <a:pt x="0" y="286"/>
                  </a:cubicBezTo>
                  <a:lnTo>
                    <a:pt x="0" y="1644"/>
                  </a:lnTo>
                  <a:cubicBezTo>
                    <a:pt x="0" y="1810"/>
                    <a:pt x="143" y="1953"/>
                    <a:pt x="310" y="1953"/>
                  </a:cubicBezTo>
                  <a:cubicBezTo>
                    <a:pt x="477" y="1953"/>
                    <a:pt x="620" y="1810"/>
                    <a:pt x="620" y="1644"/>
                  </a:cubicBezTo>
                  <a:lnTo>
                    <a:pt x="620" y="286"/>
                  </a:lnTo>
                  <a:cubicBezTo>
                    <a:pt x="608" y="96"/>
                    <a:pt x="459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9"/>
            <p:cNvSpPr/>
            <p:nvPr/>
          </p:nvSpPr>
          <p:spPr>
            <a:xfrm>
              <a:off x="4308427" y="4043279"/>
              <a:ext cx="21216" cy="66866"/>
            </a:xfrm>
            <a:custGeom>
              <a:rect b="b" l="l" r="r" t="t"/>
              <a:pathLst>
                <a:path extrusionOk="0" h="1954" w="620">
                  <a:moveTo>
                    <a:pt x="310" y="0"/>
                  </a:moveTo>
                  <a:cubicBezTo>
                    <a:pt x="161" y="0"/>
                    <a:pt x="12" y="96"/>
                    <a:pt x="0" y="286"/>
                  </a:cubicBezTo>
                  <a:lnTo>
                    <a:pt x="0" y="1644"/>
                  </a:lnTo>
                  <a:cubicBezTo>
                    <a:pt x="0" y="1810"/>
                    <a:pt x="143" y="1953"/>
                    <a:pt x="310" y="1953"/>
                  </a:cubicBezTo>
                  <a:cubicBezTo>
                    <a:pt x="477" y="1953"/>
                    <a:pt x="620" y="1810"/>
                    <a:pt x="620" y="1644"/>
                  </a:cubicBezTo>
                  <a:lnTo>
                    <a:pt x="620" y="286"/>
                  </a:lnTo>
                  <a:cubicBezTo>
                    <a:pt x="608" y="96"/>
                    <a:pt x="459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9"/>
            <p:cNvSpPr/>
            <p:nvPr/>
          </p:nvSpPr>
          <p:spPr>
            <a:xfrm>
              <a:off x="4007701" y="4065282"/>
              <a:ext cx="343945" cy="343911"/>
            </a:xfrm>
            <a:custGeom>
              <a:rect b="b" l="l" r="r" t="t"/>
              <a:pathLst>
                <a:path extrusionOk="0" h="10050" w="10051">
                  <a:moveTo>
                    <a:pt x="5038" y="1953"/>
                  </a:moveTo>
                  <a:cubicBezTo>
                    <a:pt x="5186" y="1953"/>
                    <a:pt x="5335" y="2048"/>
                    <a:pt x="5359" y="2239"/>
                  </a:cubicBezTo>
                  <a:lnTo>
                    <a:pt x="5359" y="2620"/>
                  </a:lnTo>
                  <a:lnTo>
                    <a:pt x="5716" y="2620"/>
                  </a:lnTo>
                  <a:cubicBezTo>
                    <a:pt x="5731" y="2618"/>
                    <a:pt x="5745" y="2618"/>
                    <a:pt x="5759" y="2618"/>
                  </a:cubicBezTo>
                  <a:cubicBezTo>
                    <a:pt x="6155" y="2618"/>
                    <a:pt x="6155" y="3241"/>
                    <a:pt x="5759" y="3241"/>
                  </a:cubicBezTo>
                  <a:cubicBezTo>
                    <a:pt x="5745" y="3241"/>
                    <a:pt x="5731" y="3241"/>
                    <a:pt x="5716" y="3239"/>
                  </a:cubicBezTo>
                  <a:lnTo>
                    <a:pt x="4621" y="3239"/>
                  </a:lnTo>
                  <a:cubicBezTo>
                    <a:pt x="4240" y="3239"/>
                    <a:pt x="4240" y="3787"/>
                    <a:pt x="4621" y="3787"/>
                  </a:cubicBezTo>
                  <a:lnTo>
                    <a:pt x="5454" y="3787"/>
                  </a:lnTo>
                  <a:cubicBezTo>
                    <a:pt x="6645" y="3787"/>
                    <a:pt x="6645" y="5597"/>
                    <a:pt x="5454" y="5597"/>
                  </a:cubicBezTo>
                  <a:lnTo>
                    <a:pt x="5335" y="5597"/>
                  </a:lnTo>
                  <a:lnTo>
                    <a:pt x="5335" y="5954"/>
                  </a:lnTo>
                  <a:cubicBezTo>
                    <a:pt x="5323" y="6144"/>
                    <a:pt x="5180" y="6240"/>
                    <a:pt x="5035" y="6240"/>
                  </a:cubicBezTo>
                  <a:cubicBezTo>
                    <a:pt x="4889" y="6240"/>
                    <a:pt x="4740" y="6144"/>
                    <a:pt x="4716" y="5954"/>
                  </a:cubicBezTo>
                  <a:lnTo>
                    <a:pt x="4716" y="5597"/>
                  </a:lnTo>
                  <a:lnTo>
                    <a:pt x="4359" y="5597"/>
                  </a:lnTo>
                  <a:cubicBezTo>
                    <a:pt x="4351" y="5597"/>
                    <a:pt x="4344" y="5597"/>
                    <a:pt x="4337" y="5597"/>
                  </a:cubicBezTo>
                  <a:cubicBezTo>
                    <a:pt x="3921" y="5597"/>
                    <a:pt x="3914" y="4951"/>
                    <a:pt x="4316" y="4951"/>
                  </a:cubicBezTo>
                  <a:cubicBezTo>
                    <a:pt x="4330" y="4951"/>
                    <a:pt x="4344" y="4952"/>
                    <a:pt x="4359" y="4954"/>
                  </a:cubicBezTo>
                  <a:lnTo>
                    <a:pt x="5454" y="4954"/>
                  </a:lnTo>
                  <a:cubicBezTo>
                    <a:pt x="5812" y="4954"/>
                    <a:pt x="5812" y="4406"/>
                    <a:pt x="5454" y="4406"/>
                  </a:cubicBezTo>
                  <a:lnTo>
                    <a:pt x="4621" y="4406"/>
                  </a:lnTo>
                  <a:cubicBezTo>
                    <a:pt x="3406" y="4406"/>
                    <a:pt x="3406" y="2596"/>
                    <a:pt x="4621" y="2596"/>
                  </a:cubicBezTo>
                  <a:lnTo>
                    <a:pt x="4621" y="2620"/>
                  </a:lnTo>
                  <a:lnTo>
                    <a:pt x="4716" y="2620"/>
                  </a:lnTo>
                  <a:lnTo>
                    <a:pt x="4716" y="2239"/>
                  </a:lnTo>
                  <a:cubicBezTo>
                    <a:pt x="4740" y="2048"/>
                    <a:pt x="4889" y="1953"/>
                    <a:pt x="5038" y="1953"/>
                  </a:cubicBezTo>
                  <a:close/>
                  <a:moveTo>
                    <a:pt x="8217" y="6978"/>
                  </a:moveTo>
                  <a:cubicBezTo>
                    <a:pt x="8598" y="7026"/>
                    <a:pt x="8598" y="7573"/>
                    <a:pt x="8217" y="7597"/>
                  </a:cubicBezTo>
                  <a:lnTo>
                    <a:pt x="1835" y="7597"/>
                  </a:lnTo>
                  <a:cubicBezTo>
                    <a:pt x="1453" y="7573"/>
                    <a:pt x="1453" y="7026"/>
                    <a:pt x="1835" y="6978"/>
                  </a:cubicBezTo>
                  <a:close/>
                  <a:moveTo>
                    <a:pt x="6907" y="8335"/>
                  </a:moveTo>
                  <a:cubicBezTo>
                    <a:pt x="7264" y="8359"/>
                    <a:pt x="7264" y="8907"/>
                    <a:pt x="6907" y="8954"/>
                  </a:cubicBezTo>
                  <a:lnTo>
                    <a:pt x="2859" y="8954"/>
                  </a:lnTo>
                  <a:cubicBezTo>
                    <a:pt x="2477" y="8907"/>
                    <a:pt x="2477" y="8359"/>
                    <a:pt x="2859" y="8335"/>
                  </a:cubicBezTo>
                  <a:close/>
                  <a:moveTo>
                    <a:pt x="1906" y="0"/>
                  </a:moveTo>
                  <a:lnTo>
                    <a:pt x="1906" y="1001"/>
                  </a:lnTo>
                  <a:cubicBezTo>
                    <a:pt x="1906" y="1501"/>
                    <a:pt x="1477" y="1929"/>
                    <a:pt x="953" y="1929"/>
                  </a:cubicBezTo>
                  <a:lnTo>
                    <a:pt x="1" y="1929"/>
                  </a:lnTo>
                  <a:lnTo>
                    <a:pt x="1" y="8740"/>
                  </a:lnTo>
                  <a:cubicBezTo>
                    <a:pt x="1" y="9455"/>
                    <a:pt x="596" y="10050"/>
                    <a:pt x="1334" y="10050"/>
                  </a:cubicBezTo>
                  <a:lnTo>
                    <a:pt x="8741" y="10050"/>
                  </a:lnTo>
                  <a:cubicBezTo>
                    <a:pt x="9455" y="10050"/>
                    <a:pt x="10050" y="9455"/>
                    <a:pt x="10050" y="8740"/>
                  </a:cubicBezTo>
                  <a:lnTo>
                    <a:pt x="10050" y="1929"/>
                  </a:lnTo>
                  <a:lnTo>
                    <a:pt x="9098" y="1929"/>
                  </a:lnTo>
                  <a:cubicBezTo>
                    <a:pt x="8574" y="1929"/>
                    <a:pt x="8145" y="1501"/>
                    <a:pt x="8145" y="1001"/>
                  </a:cubicBezTo>
                  <a:lnTo>
                    <a:pt x="8145" y="0"/>
                  </a:lnTo>
                  <a:lnTo>
                    <a:pt x="7312" y="0"/>
                  </a:lnTo>
                  <a:lnTo>
                    <a:pt x="7312" y="1001"/>
                  </a:lnTo>
                  <a:cubicBezTo>
                    <a:pt x="7359" y="1655"/>
                    <a:pt x="6871" y="1983"/>
                    <a:pt x="6380" y="1983"/>
                  </a:cubicBezTo>
                  <a:cubicBezTo>
                    <a:pt x="5889" y="1983"/>
                    <a:pt x="5395" y="1655"/>
                    <a:pt x="5430" y="1001"/>
                  </a:cubicBezTo>
                  <a:lnTo>
                    <a:pt x="5430" y="0"/>
                  </a:lnTo>
                  <a:lnTo>
                    <a:pt x="4597" y="0"/>
                  </a:lnTo>
                  <a:lnTo>
                    <a:pt x="4597" y="1001"/>
                  </a:lnTo>
                  <a:cubicBezTo>
                    <a:pt x="4645" y="1655"/>
                    <a:pt x="4156" y="1983"/>
                    <a:pt x="3665" y="1983"/>
                  </a:cubicBezTo>
                  <a:cubicBezTo>
                    <a:pt x="3174" y="1983"/>
                    <a:pt x="2680" y="1655"/>
                    <a:pt x="2716" y="1001"/>
                  </a:cubicBezTo>
                  <a:lnTo>
                    <a:pt x="2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3" name="Google Shape;1783;p19"/>
          <p:cNvGrpSpPr/>
          <p:nvPr/>
        </p:nvGrpSpPr>
        <p:grpSpPr>
          <a:xfrm>
            <a:off x="4730005" y="3729147"/>
            <a:ext cx="421351" cy="366941"/>
            <a:chOff x="4739530" y="4042457"/>
            <a:chExt cx="421351" cy="366941"/>
          </a:xfrm>
        </p:grpSpPr>
        <p:sp>
          <p:nvSpPr>
            <p:cNvPr id="1784" name="Google Shape;1784;p19"/>
            <p:cNvSpPr/>
            <p:nvPr/>
          </p:nvSpPr>
          <p:spPr>
            <a:xfrm>
              <a:off x="4989713" y="4042457"/>
              <a:ext cx="171168" cy="171168"/>
            </a:xfrm>
            <a:custGeom>
              <a:rect b="b" l="l" r="r" t="t"/>
              <a:pathLst>
                <a:path extrusionOk="0" h="5002" w="5002">
                  <a:moveTo>
                    <a:pt x="1601" y="2356"/>
                  </a:moveTo>
                  <a:cubicBezTo>
                    <a:pt x="1615" y="2356"/>
                    <a:pt x="1629" y="2357"/>
                    <a:pt x="1643" y="2358"/>
                  </a:cubicBezTo>
                  <a:lnTo>
                    <a:pt x="2667" y="2358"/>
                  </a:lnTo>
                  <a:cubicBezTo>
                    <a:pt x="3048" y="2382"/>
                    <a:pt x="3048" y="2930"/>
                    <a:pt x="2667" y="2977"/>
                  </a:cubicBezTo>
                  <a:lnTo>
                    <a:pt x="1643" y="2977"/>
                  </a:lnTo>
                  <a:cubicBezTo>
                    <a:pt x="1629" y="2979"/>
                    <a:pt x="1615" y="2980"/>
                    <a:pt x="1601" y="2980"/>
                  </a:cubicBezTo>
                  <a:cubicBezTo>
                    <a:pt x="1205" y="2980"/>
                    <a:pt x="1205" y="2356"/>
                    <a:pt x="1601" y="2356"/>
                  </a:cubicBezTo>
                  <a:close/>
                  <a:moveTo>
                    <a:pt x="310" y="0"/>
                  </a:moveTo>
                  <a:cubicBezTo>
                    <a:pt x="119" y="0"/>
                    <a:pt x="0" y="143"/>
                    <a:pt x="0" y="310"/>
                  </a:cubicBezTo>
                  <a:lnTo>
                    <a:pt x="0" y="4692"/>
                  </a:lnTo>
                  <a:cubicBezTo>
                    <a:pt x="0" y="4859"/>
                    <a:pt x="119" y="5002"/>
                    <a:pt x="310" y="5002"/>
                  </a:cubicBezTo>
                  <a:lnTo>
                    <a:pt x="4692" y="5002"/>
                  </a:lnTo>
                  <a:cubicBezTo>
                    <a:pt x="4858" y="5002"/>
                    <a:pt x="5001" y="4859"/>
                    <a:pt x="5001" y="4692"/>
                  </a:cubicBezTo>
                  <a:cubicBezTo>
                    <a:pt x="4977" y="2096"/>
                    <a:pt x="2882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9"/>
            <p:cNvSpPr/>
            <p:nvPr/>
          </p:nvSpPr>
          <p:spPr>
            <a:xfrm>
              <a:off x="4739530" y="4088825"/>
              <a:ext cx="374880" cy="320573"/>
            </a:xfrm>
            <a:custGeom>
              <a:rect b="b" l="l" r="r" t="t"/>
              <a:pathLst>
                <a:path extrusionOk="0" h="9368" w="10955">
                  <a:moveTo>
                    <a:pt x="4930" y="4665"/>
                  </a:moveTo>
                  <a:cubicBezTo>
                    <a:pt x="5096" y="4665"/>
                    <a:pt x="5263" y="4778"/>
                    <a:pt x="5239" y="5004"/>
                  </a:cubicBezTo>
                  <a:lnTo>
                    <a:pt x="5239" y="5718"/>
                  </a:lnTo>
                  <a:lnTo>
                    <a:pt x="5930" y="5718"/>
                  </a:lnTo>
                  <a:cubicBezTo>
                    <a:pt x="5945" y="5717"/>
                    <a:pt x="5960" y="5716"/>
                    <a:pt x="5975" y="5716"/>
                  </a:cubicBezTo>
                  <a:cubicBezTo>
                    <a:pt x="6391" y="5716"/>
                    <a:pt x="6391" y="6340"/>
                    <a:pt x="5975" y="6340"/>
                  </a:cubicBezTo>
                  <a:cubicBezTo>
                    <a:pt x="5960" y="6340"/>
                    <a:pt x="5945" y="6339"/>
                    <a:pt x="5930" y="6338"/>
                  </a:cubicBezTo>
                  <a:lnTo>
                    <a:pt x="5239" y="6338"/>
                  </a:lnTo>
                  <a:lnTo>
                    <a:pt x="5239" y="7028"/>
                  </a:lnTo>
                  <a:cubicBezTo>
                    <a:pt x="5216" y="7219"/>
                    <a:pt x="5067" y="7314"/>
                    <a:pt x="4921" y="7314"/>
                  </a:cubicBezTo>
                  <a:cubicBezTo>
                    <a:pt x="4775" y="7314"/>
                    <a:pt x="4632" y="7219"/>
                    <a:pt x="4620" y="7028"/>
                  </a:cubicBezTo>
                  <a:lnTo>
                    <a:pt x="4620" y="6338"/>
                  </a:lnTo>
                  <a:lnTo>
                    <a:pt x="3906" y="6338"/>
                  </a:lnTo>
                  <a:cubicBezTo>
                    <a:pt x="3525" y="6290"/>
                    <a:pt x="3525" y="5742"/>
                    <a:pt x="3906" y="5718"/>
                  </a:cubicBezTo>
                  <a:lnTo>
                    <a:pt x="4620" y="5718"/>
                  </a:lnTo>
                  <a:lnTo>
                    <a:pt x="4620" y="5004"/>
                  </a:lnTo>
                  <a:cubicBezTo>
                    <a:pt x="4596" y="4778"/>
                    <a:pt x="4763" y="4665"/>
                    <a:pt x="4930" y="4665"/>
                  </a:cubicBezTo>
                  <a:close/>
                  <a:moveTo>
                    <a:pt x="6304" y="0"/>
                  </a:moveTo>
                  <a:cubicBezTo>
                    <a:pt x="6291" y="0"/>
                    <a:pt x="6277" y="1"/>
                    <a:pt x="6263" y="3"/>
                  </a:cubicBezTo>
                  <a:cubicBezTo>
                    <a:pt x="2096" y="3"/>
                    <a:pt x="0" y="5028"/>
                    <a:pt x="2953" y="7981"/>
                  </a:cubicBezTo>
                  <a:cubicBezTo>
                    <a:pt x="3911" y="8938"/>
                    <a:pt x="5088" y="9367"/>
                    <a:pt x="6243" y="9367"/>
                  </a:cubicBezTo>
                  <a:cubicBezTo>
                    <a:pt x="8649" y="9367"/>
                    <a:pt x="10955" y="7503"/>
                    <a:pt x="10955" y="4671"/>
                  </a:cubicBezTo>
                  <a:cubicBezTo>
                    <a:pt x="10955" y="4504"/>
                    <a:pt x="10812" y="4361"/>
                    <a:pt x="10645" y="4361"/>
                  </a:cubicBezTo>
                  <a:lnTo>
                    <a:pt x="6573" y="4361"/>
                  </a:lnTo>
                  <a:lnTo>
                    <a:pt x="6573" y="313"/>
                  </a:lnTo>
                  <a:cubicBezTo>
                    <a:pt x="6573" y="136"/>
                    <a:pt x="6471" y="0"/>
                    <a:pt x="6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6" name="Google Shape;1786;p19"/>
          <p:cNvGrpSpPr/>
          <p:nvPr/>
        </p:nvGrpSpPr>
        <p:grpSpPr>
          <a:xfrm>
            <a:off x="5579140" y="3729249"/>
            <a:ext cx="366770" cy="366736"/>
            <a:chOff x="5588665" y="4042457"/>
            <a:chExt cx="366770" cy="366736"/>
          </a:xfrm>
        </p:grpSpPr>
        <p:sp>
          <p:nvSpPr>
            <p:cNvPr id="1787" name="Google Shape;1787;p19"/>
            <p:cNvSpPr/>
            <p:nvPr/>
          </p:nvSpPr>
          <p:spPr>
            <a:xfrm>
              <a:off x="5888262" y="4155691"/>
              <a:ext cx="67174" cy="48182"/>
            </a:xfrm>
            <a:custGeom>
              <a:rect b="b" l="l" r="r" t="t"/>
              <a:pathLst>
                <a:path extrusionOk="0" h="1408" w="1963">
                  <a:moveTo>
                    <a:pt x="917" y="1"/>
                  </a:moveTo>
                  <a:cubicBezTo>
                    <a:pt x="1" y="1"/>
                    <a:pt x="1" y="1408"/>
                    <a:pt x="917" y="1408"/>
                  </a:cubicBezTo>
                  <a:cubicBezTo>
                    <a:pt x="932" y="1408"/>
                    <a:pt x="947" y="1407"/>
                    <a:pt x="962" y="1407"/>
                  </a:cubicBezTo>
                  <a:lnTo>
                    <a:pt x="1962" y="1407"/>
                  </a:lnTo>
                  <a:lnTo>
                    <a:pt x="1962" y="2"/>
                  </a:lnTo>
                  <a:lnTo>
                    <a:pt x="962" y="2"/>
                  </a:lnTo>
                  <a:cubicBezTo>
                    <a:pt x="947" y="1"/>
                    <a:pt x="932" y="1"/>
                    <a:pt x="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9"/>
            <p:cNvSpPr/>
            <p:nvPr/>
          </p:nvSpPr>
          <p:spPr>
            <a:xfrm>
              <a:off x="5900786" y="4294282"/>
              <a:ext cx="54649" cy="47292"/>
            </a:xfrm>
            <a:custGeom>
              <a:rect b="b" l="l" r="r" t="t"/>
              <a:pathLst>
                <a:path extrusionOk="0" h="1382" w="1597">
                  <a:moveTo>
                    <a:pt x="906" y="0"/>
                  </a:moveTo>
                  <a:cubicBezTo>
                    <a:pt x="287" y="0"/>
                    <a:pt x="1" y="762"/>
                    <a:pt x="453" y="1191"/>
                  </a:cubicBezTo>
                  <a:cubicBezTo>
                    <a:pt x="572" y="1310"/>
                    <a:pt x="739" y="1381"/>
                    <a:pt x="906" y="1381"/>
                  </a:cubicBezTo>
                  <a:lnTo>
                    <a:pt x="1596" y="1381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9"/>
            <p:cNvSpPr/>
            <p:nvPr/>
          </p:nvSpPr>
          <p:spPr>
            <a:xfrm>
              <a:off x="5588665" y="4076677"/>
              <a:ext cx="103550" cy="263254"/>
            </a:xfrm>
            <a:custGeom>
              <a:rect b="b" l="l" r="r" t="t"/>
              <a:pathLst>
                <a:path extrusionOk="0" h="7693" w="3026">
                  <a:moveTo>
                    <a:pt x="1644" y="1"/>
                  </a:moveTo>
                  <a:cubicBezTo>
                    <a:pt x="1477" y="1"/>
                    <a:pt x="1334" y="144"/>
                    <a:pt x="1334" y="334"/>
                  </a:cubicBezTo>
                  <a:lnTo>
                    <a:pt x="1334" y="3716"/>
                  </a:lnTo>
                  <a:lnTo>
                    <a:pt x="310" y="3716"/>
                  </a:lnTo>
                  <a:cubicBezTo>
                    <a:pt x="120" y="3716"/>
                    <a:pt x="1" y="3859"/>
                    <a:pt x="1" y="4025"/>
                  </a:cubicBezTo>
                  <a:lnTo>
                    <a:pt x="1" y="7383"/>
                  </a:lnTo>
                  <a:cubicBezTo>
                    <a:pt x="1" y="7550"/>
                    <a:pt x="120" y="7693"/>
                    <a:pt x="310" y="7693"/>
                  </a:cubicBezTo>
                  <a:lnTo>
                    <a:pt x="2692" y="7693"/>
                  </a:lnTo>
                  <a:cubicBezTo>
                    <a:pt x="2882" y="7693"/>
                    <a:pt x="3025" y="7550"/>
                    <a:pt x="3025" y="7383"/>
                  </a:cubicBezTo>
                  <a:lnTo>
                    <a:pt x="3025" y="1382"/>
                  </a:lnTo>
                  <a:cubicBezTo>
                    <a:pt x="3025" y="620"/>
                    <a:pt x="2406" y="1"/>
                    <a:pt x="1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9"/>
            <p:cNvSpPr/>
            <p:nvPr/>
          </p:nvSpPr>
          <p:spPr>
            <a:xfrm>
              <a:off x="5897535" y="4224987"/>
              <a:ext cx="57900" cy="47326"/>
            </a:xfrm>
            <a:custGeom>
              <a:rect b="b" l="l" r="r" t="t"/>
              <a:pathLst>
                <a:path extrusionOk="0" h="1383" w="1692">
                  <a:moveTo>
                    <a:pt x="691" y="1"/>
                  </a:moveTo>
                  <a:cubicBezTo>
                    <a:pt x="310" y="1"/>
                    <a:pt x="1" y="311"/>
                    <a:pt x="1" y="692"/>
                  </a:cubicBezTo>
                  <a:cubicBezTo>
                    <a:pt x="1" y="1073"/>
                    <a:pt x="310" y="1382"/>
                    <a:pt x="691" y="1382"/>
                  </a:cubicBezTo>
                  <a:lnTo>
                    <a:pt x="1691" y="1382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9"/>
            <p:cNvSpPr/>
            <p:nvPr/>
          </p:nvSpPr>
          <p:spPr>
            <a:xfrm>
              <a:off x="5713363" y="4109289"/>
              <a:ext cx="217605" cy="232285"/>
            </a:xfrm>
            <a:custGeom>
              <a:rect b="b" l="l" r="r" t="t"/>
              <a:pathLst>
                <a:path extrusionOk="0" h="6788" w="6359">
                  <a:moveTo>
                    <a:pt x="2882" y="1209"/>
                  </a:moveTo>
                  <a:cubicBezTo>
                    <a:pt x="3049" y="1209"/>
                    <a:pt x="3215" y="1322"/>
                    <a:pt x="3192" y="1548"/>
                  </a:cubicBezTo>
                  <a:lnTo>
                    <a:pt x="3192" y="1929"/>
                  </a:lnTo>
                  <a:lnTo>
                    <a:pt x="3644" y="1929"/>
                  </a:lnTo>
                  <a:cubicBezTo>
                    <a:pt x="4025" y="1953"/>
                    <a:pt x="4025" y="2501"/>
                    <a:pt x="3644" y="2548"/>
                  </a:cubicBezTo>
                  <a:lnTo>
                    <a:pt x="2453" y="2548"/>
                  </a:lnTo>
                  <a:cubicBezTo>
                    <a:pt x="2382" y="2548"/>
                    <a:pt x="2311" y="2572"/>
                    <a:pt x="2263" y="2620"/>
                  </a:cubicBezTo>
                  <a:cubicBezTo>
                    <a:pt x="2215" y="2667"/>
                    <a:pt x="2168" y="2739"/>
                    <a:pt x="2168" y="2810"/>
                  </a:cubicBezTo>
                  <a:cubicBezTo>
                    <a:pt x="2168" y="2977"/>
                    <a:pt x="2287" y="3096"/>
                    <a:pt x="2453" y="3096"/>
                  </a:cubicBezTo>
                  <a:lnTo>
                    <a:pt x="3287" y="3096"/>
                  </a:lnTo>
                  <a:cubicBezTo>
                    <a:pt x="4501" y="3096"/>
                    <a:pt x="4501" y="4906"/>
                    <a:pt x="3287" y="4906"/>
                  </a:cubicBezTo>
                  <a:lnTo>
                    <a:pt x="3192" y="4906"/>
                  </a:lnTo>
                  <a:lnTo>
                    <a:pt x="3192" y="5263"/>
                  </a:lnTo>
                  <a:cubicBezTo>
                    <a:pt x="3215" y="5489"/>
                    <a:pt x="3049" y="5603"/>
                    <a:pt x="2882" y="5603"/>
                  </a:cubicBezTo>
                  <a:cubicBezTo>
                    <a:pt x="2715" y="5603"/>
                    <a:pt x="2549" y="5489"/>
                    <a:pt x="2572" y="5263"/>
                  </a:cubicBezTo>
                  <a:lnTo>
                    <a:pt x="2572" y="4906"/>
                  </a:lnTo>
                  <a:lnTo>
                    <a:pt x="2120" y="4906"/>
                  </a:lnTo>
                  <a:cubicBezTo>
                    <a:pt x="1739" y="4858"/>
                    <a:pt x="1739" y="4311"/>
                    <a:pt x="2120" y="4263"/>
                  </a:cubicBezTo>
                  <a:lnTo>
                    <a:pt x="3311" y="4263"/>
                  </a:lnTo>
                  <a:cubicBezTo>
                    <a:pt x="3454" y="4263"/>
                    <a:pt x="3573" y="4144"/>
                    <a:pt x="3573" y="4001"/>
                  </a:cubicBezTo>
                  <a:cubicBezTo>
                    <a:pt x="3596" y="3834"/>
                    <a:pt x="3454" y="3715"/>
                    <a:pt x="3311" y="3715"/>
                  </a:cubicBezTo>
                  <a:lnTo>
                    <a:pt x="2477" y="3715"/>
                  </a:lnTo>
                  <a:cubicBezTo>
                    <a:pt x="2467" y="3716"/>
                    <a:pt x="2458" y="3716"/>
                    <a:pt x="2448" y="3716"/>
                  </a:cubicBezTo>
                  <a:cubicBezTo>
                    <a:pt x="1634" y="3716"/>
                    <a:pt x="1246" y="2732"/>
                    <a:pt x="1834" y="2167"/>
                  </a:cubicBezTo>
                  <a:lnTo>
                    <a:pt x="1834" y="2167"/>
                  </a:lnTo>
                  <a:lnTo>
                    <a:pt x="1834" y="2191"/>
                  </a:lnTo>
                  <a:cubicBezTo>
                    <a:pt x="2001" y="2001"/>
                    <a:pt x="2215" y="1905"/>
                    <a:pt x="2453" y="1905"/>
                  </a:cubicBezTo>
                  <a:lnTo>
                    <a:pt x="2572" y="1905"/>
                  </a:lnTo>
                  <a:lnTo>
                    <a:pt x="2572" y="1548"/>
                  </a:lnTo>
                  <a:cubicBezTo>
                    <a:pt x="2549" y="1322"/>
                    <a:pt x="2715" y="1209"/>
                    <a:pt x="2882" y="1209"/>
                  </a:cubicBezTo>
                  <a:close/>
                  <a:moveTo>
                    <a:pt x="1" y="0"/>
                  </a:moveTo>
                  <a:lnTo>
                    <a:pt x="1" y="6787"/>
                  </a:lnTo>
                  <a:lnTo>
                    <a:pt x="5287" y="6787"/>
                  </a:lnTo>
                  <a:cubicBezTo>
                    <a:pt x="4978" y="6287"/>
                    <a:pt x="5025" y="5668"/>
                    <a:pt x="5406" y="5216"/>
                  </a:cubicBezTo>
                  <a:cubicBezTo>
                    <a:pt x="4621" y="4763"/>
                    <a:pt x="4501" y="3668"/>
                    <a:pt x="5216" y="3072"/>
                  </a:cubicBezTo>
                  <a:cubicBezTo>
                    <a:pt x="4906" y="2810"/>
                    <a:pt x="4740" y="2453"/>
                    <a:pt x="4740" y="2072"/>
                  </a:cubicBezTo>
                  <a:cubicBezTo>
                    <a:pt x="4740" y="1334"/>
                    <a:pt x="5335" y="739"/>
                    <a:pt x="6073" y="739"/>
                  </a:cubicBezTo>
                  <a:lnTo>
                    <a:pt x="6359" y="739"/>
                  </a:lnTo>
                  <a:lnTo>
                    <a:pt x="6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9"/>
            <p:cNvSpPr/>
            <p:nvPr/>
          </p:nvSpPr>
          <p:spPr>
            <a:xfrm>
              <a:off x="5713363" y="4042457"/>
              <a:ext cx="218426" cy="45684"/>
            </a:xfrm>
            <a:custGeom>
              <a:rect b="b" l="l" r="r" t="t"/>
              <a:pathLst>
                <a:path extrusionOk="0" h="1335" w="6383">
                  <a:moveTo>
                    <a:pt x="1310" y="0"/>
                  </a:moveTo>
                  <a:cubicBezTo>
                    <a:pt x="572" y="0"/>
                    <a:pt x="1" y="596"/>
                    <a:pt x="1" y="1334"/>
                  </a:cubicBezTo>
                  <a:lnTo>
                    <a:pt x="6383" y="1334"/>
                  </a:lnTo>
                  <a:cubicBezTo>
                    <a:pt x="6383" y="977"/>
                    <a:pt x="6240" y="643"/>
                    <a:pt x="6002" y="382"/>
                  </a:cubicBezTo>
                  <a:cubicBezTo>
                    <a:pt x="5764" y="143"/>
                    <a:pt x="5406" y="0"/>
                    <a:pt x="5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9"/>
            <p:cNvSpPr/>
            <p:nvPr/>
          </p:nvSpPr>
          <p:spPr>
            <a:xfrm>
              <a:off x="5713363" y="4363544"/>
              <a:ext cx="218426" cy="45649"/>
            </a:xfrm>
            <a:custGeom>
              <a:rect b="b" l="l" r="r" t="t"/>
              <a:pathLst>
                <a:path extrusionOk="0" h="1334" w="6383">
                  <a:moveTo>
                    <a:pt x="1" y="0"/>
                  </a:moveTo>
                  <a:lnTo>
                    <a:pt x="1" y="24"/>
                  </a:lnTo>
                  <a:cubicBezTo>
                    <a:pt x="1" y="739"/>
                    <a:pt x="572" y="1334"/>
                    <a:pt x="1310" y="1334"/>
                  </a:cubicBezTo>
                  <a:lnTo>
                    <a:pt x="5073" y="1334"/>
                  </a:lnTo>
                  <a:cubicBezTo>
                    <a:pt x="5787" y="1334"/>
                    <a:pt x="6383" y="739"/>
                    <a:pt x="6383" y="24"/>
                  </a:cubicBezTo>
                  <a:lnTo>
                    <a:pt x="6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4" name="Google Shape;1794;p19"/>
          <p:cNvGrpSpPr/>
          <p:nvPr/>
        </p:nvGrpSpPr>
        <p:grpSpPr>
          <a:xfrm>
            <a:off x="6318852" y="3729130"/>
            <a:ext cx="420530" cy="366975"/>
            <a:chOff x="6318852" y="4043073"/>
            <a:chExt cx="420530" cy="366975"/>
          </a:xfrm>
        </p:grpSpPr>
        <p:sp>
          <p:nvSpPr>
            <p:cNvPr id="1795" name="Google Shape;1795;p19"/>
            <p:cNvSpPr/>
            <p:nvPr/>
          </p:nvSpPr>
          <p:spPr>
            <a:xfrm>
              <a:off x="6318852" y="4088894"/>
              <a:ext cx="374914" cy="321155"/>
            </a:xfrm>
            <a:custGeom>
              <a:rect b="b" l="l" r="r" t="t"/>
              <a:pathLst>
                <a:path extrusionOk="0" h="9385" w="10956">
                  <a:moveTo>
                    <a:pt x="6264" y="1"/>
                  </a:moveTo>
                  <a:cubicBezTo>
                    <a:pt x="2073" y="1"/>
                    <a:pt x="1" y="5050"/>
                    <a:pt x="2954" y="8003"/>
                  </a:cubicBezTo>
                  <a:cubicBezTo>
                    <a:pt x="3908" y="8957"/>
                    <a:pt x="5082" y="9384"/>
                    <a:pt x="6233" y="9384"/>
                  </a:cubicBezTo>
                  <a:cubicBezTo>
                    <a:pt x="8643" y="9384"/>
                    <a:pt x="10955" y="7513"/>
                    <a:pt x="10955" y="4692"/>
                  </a:cubicBezTo>
                  <a:cubicBezTo>
                    <a:pt x="10955" y="4097"/>
                    <a:pt x="10836" y="3502"/>
                    <a:pt x="10598" y="2954"/>
                  </a:cubicBezTo>
                  <a:lnTo>
                    <a:pt x="9336" y="2954"/>
                  </a:lnTo>
                  <a:lnTo>
                    <a:pt x="9264" y="3025"/>
                  </a:lnTo>
                  <a:cubicBezTo>
                    <a:pt x="10098" y="4526"/>
                    <a:pt x="9693" y="6407"/>
                    <a:pt x="8336" y="7455"/>
                  </a:cubicBezTo>
                  <a:cubicBezTo>
                    <a:pt x="7711" y="7918"/>
                    <a:pt x="6975" y="8147"/>
                    <a:pt x="6243" y="8147"/>
                  </a:cubicBezTo>
                  <a:cubicBezTo>
                    <a:pt x="5356" y="8147"/>
                    <a:pt x="4476" y="7811"/>
                    <a:pt x="3811" y="7145"/>
                  </a:cubicBezTo>
                  <a:cubicBezTo>
                    <a:pt x="2596" y="5931"/>
                    <a:pt x="2454" y="4002"/>
                    <a:pt x="3501" y="2620"/>
                  </a:cubicBezTo>
                  <a:cubicBezTo>
                    <a:pt x="4166" y="1739"/>
                    <a:pt x="5203" y="1259"/>
                    <a:pt x="6258" y="1259"/>
                  </a:cubicBezTo>
                  <a:cubicBezTo>
                    <a:pt x="6829" y="1259"/>
                    <a:pt x="7405" y="1399"/>
                    <a:pt x="7931" y="1692"/>
                  </a:cubicBezTo>
                  <a:lnTo>
                    <a:pt x="8002" y="1620"/>
                  </a:lnTo>
                  <a:lnTo>
                    <a:pt x="8002" y="358"/>
                  </a:lnTo>
                  <a:cubicBezTo>
                    <a:pt x="7455" y="120"/>
                    <a:pt x="6859" y="1"/>
                    <a:pt x="6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9"/>
            <p:cNvSpPr/>
            <p:nvPr/>
          </p:nvSpPr>
          <p:spPr>
            <a:xfrm>
              <a:off x="6400432" y="4152167"/>
              <a:ext cx="253296" cy="193719"/>
            </a:xfrm>
            <a:custGeom>
              <a:rect b="b" l="l" r="r" t="t"/>
              <a:pathLst>
                <a:path extrusionOk="0" h="5661" w="7402">
                  <a:moveTo>
                    <a:pt x="3827" y="0"/>
                  </a:moveTo>
                  <a:cubicBezTo>
                    <a:pt x="1573" y="0"/>
                    <a:pt x="1" y="2918"/>
                    <a:pt x="1903" y="4820"/>
                  </a:cubicBezTo>
                  <a:cubicBezTo>
                    <a:pt x="2491" y="5408"/>
                    <a:pt x="3180" y="5660"/>
                    <a:pt x="3849" y="5660"/>
                  </a:cubicBezTo>
                  <a:cubicBezTo>
                    <a:pt x="5700" y="5660"/>
                    <a:pt x="7401" y="3728"/>
                    <a:pt x="6404" y="1629"/>
                  </a:cubicBezTo>
                  <a:lnTo>
                    <a:pt x="6404" y="1629"/>
                  </a:lnTo>
                  <a:lnTo>
                    <a:pt x="5690" y="2367"/>
                  </a:lnTo>
                  <a:cubicBezTo>
                    <a:pt x="5737" y="2510"/>
                    <a:pt x="5761" y="2677"/>
                    <a:pt x="5761" y="2843"/>
                  </a:cubicBezTo>
                  <a:cubicBezTo>
                    <a:pt x="5761" y="3968"/>
                    <a:pt x="4840" y="4714"/>
                    <a:pt x="3874" y="4714"/>
                  </a:cubicBezTo>
                  <a:cubicBezTo>
                    <a:pt x="3409" y="4714"/>
                    <a:pt x="2934" y="4540"/>
                    <a:pt x="2546" y="4153"/>
                  </a:cubicBezTo>
                  <a:cubicBezTo>
                    <a:pt x="1356" y="2986"/>
                    <a:pt x="2213" y="962"/>
                    <a:pt x="3880" y="962"/>
                  </a:cubicBezTo>
                  <a:cubicBezTo>
                    <a:pt x="4047" y="962"/>
                    <a:pt x="4189" y="986"/>
                    <a:pt x="4356" y="1033"/>
                  </a:cubicBezTo>
                  <a:lnTo>
                    <a:pt x="5071" y="295"/>
                  </a:lnTo>
                  <a:cubicBezTo>
                    <a:pt x="4645" y="91"/>
                    <a:pt x="4225" y="0"/>
                    <a:pt x="3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9"/>
            <p:cNvSpPr/>
            <p:nvPr/>
          </p:nvSpPr>
          <p:spPr>
            <a:xfrm>
              <a:off x="6473697" y="4043073"/>
              <a:ext cx="265684" cy="249122"/>
            </a:xfrm>
            <a:custGeom>
              <a:rect b="b" l="l" r="r" t="t"/>
              <a:pathLst>
                <a:path extrusionOk="0" h="7280" w="7764">
                  <a:moveTo>
                    <a:pt x="5770" y="0"/>
                  </a:moveTo>
                  <a:cubicBezTo>
                    <a:pt x="5691" y="0"/>
                    <a:pt x="5610" y="32"/>
                    <a:pt x="5549" y="102"/>
                  </a:cubicBezTo>
                  <a:lnTo>
                    <a:pt x="4192" y="1435"/>
                  </a:lnTo>
                  <a:cubicBezTo>
                    <a:pt x="4120" y="1507"/>
                    <a:pt x="4097" y="1578"/>
                    <a:pt x="4097" y="1673"/>
                  </a:cubicBezTo>
                  <a:lnTo>
                    <a:pt x="4097" y="3221"/>
                  </a:lnTo>
                  <a:lnTo>
                    <a:pt x="2358" y="4960"/>
                  </a:lnTo>
                  <a:cubicBezTo>
                    <a:pt x="2168" y="4841"/>
                    <a:pt x="1953" y="4793"/>
                    <a:pt x="1715" y="4793"/>
                  </a:cubicBezTo>
                  <a:cubicBezTo>
                    <a:pt x="453" y="4793"/>
                    <a:pt x="0" y="6484"/>
                    <a:pt x="1096" y="7103"/>
                  </a:cubicBezTo>
                  <a:cubicBezTo>
                    <a:pt x="1309" y="7225"/>
                    <a:pt x="1526" y="7280"/>
                    <a:pt x="1734" y="7280"/>
                  </a:cubicBezTo>
                  <a:cubicBezTo>
                    <a:pt x="2618" y="7280"/>
                    <a:pt x="3331" y="6299"/>
                    <a:pt x="2811" y="5412"/>
                  </a:cubicBezTo>
                  <a:lnTo>
                    <a:pt x="4549" y="3650"/>
                  </a:lnTo>
                  <a:lnTo>
                    <a:pt x="6097" y="3650"/>
                  </a:lnTo>
                  <a:cubicBezTo>
                    <a:pt x="6168" y="3650"/>
                    <a:pt x="6264" y="3626"/>
                    <a:pt x="6311" y="3578"/>
                  </a:cubicBezTo>
                  <a:lnTo>
                    <a:pt x="7669" y="2221"/>
                  </a:lnTo>
                  <a:cubicBezTo>
                    <a:pt x="7740" y="2150"/>
                    <a:pt x="7764" y="2031"/>
                    <a:pt x="7740" y="1935"/>
                  </a:cubicBezTo>
                  <a:lnTo>
                    <a:pt x="7764" y="1911"/>
                  </a:lnTo>
                  <a:cubicBezTo>
                    <a:pt x="7740" y="1816"/>
                    <a:pt x="7645" y="1721"/>
                    <a:pt x="7550" y="1697"/>
                  </a:cubicBezTo>
                  <a:lnTo>
                    <a:pt x="6383" y="1388"/>
                  </a:lnTo>
                  <a:lnTo>
                    <a:pt x="6073" y="244"/>
                  </a:lnTo>
                  <a:cubicBezTo>
                    <a:pt x="6043" y="94"/>
                    <a:pt x="5908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8" name="Google Shape;1798;p19"/>
          <p:cNvGrpSpPr/>
          <p:nvPr/>
        </p:nvGrpSpPr>
        <p:grpSpPr>
          <a:xfrm>
            <a:off x="7191405" y="3730259"/>
            <a:ext cx="315406" cy="364717"/>
            <a:chOff x="7141124" y="4042457"/>
            <a:chExt cx="315406" cy="364717"/>
          </a:xfrm>
        </p:grpSpPr>
        <p:sp>
          <p:nvSpPr>
            <p:cNvPr id="1799" name="Google Shape;1799;p19"/>
            <p:cNvSpPr/>
            <p:nvPr/>
          </p:nvSpPr>
          <p:spPr>
            <a:xfrm>
              <a:off x="7141124" y="4055495"/>
              <a:ext cx="102728" cy="238000"/>
            </a:xfrm>
            <a:custGeom>
              <a:rect b="b" l="l" r="r" t="t"/>
              <a:pathLst>
                <a:path extrusionOk="0" h="6955" w="3002">
                  <a:moveTo>
                    <a:pt x="2977" y="1"/>
                  </a:moveTo>
                  <a:lnTo>
                    <a:pt x="2977" y="1"/>
                  </a:lnTo>
                  <a:cubicBezTo>
                    <a:pt x="0" y="1382"/>
                    <a:pt x="24" y="5597"/>
                    <a:pt x="3001" y="6954"/>
                  </a:cubicBezTo>
                  <a:lnTo>
                    <a:pt x="2977" y="6835"/>
                  </a:lnTo>
                  <a:cubicBezTo>
                    <a:pt x="2572" y="5764"/>
                    <a:pt x="2334" y="4621"/>
                    <a:pt x="2287" y="3477"/>
                  </a:cubicBezTo>
                  <a:cubicBezTo>
                    <a:pt x="2263" y="2334"/>
                    <a:pt x="2453" y="1191"/>
                    <a:pt x="2906" y="143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9"/>
            <p:cNvSpPr/>
            <p:nvPr/>
          </p:nvSpPr>
          <p:spPr>
            <a:xfrm>
              <a:off x="7353836" y="4055495"/>
              <a:ext cx="102694" cy="238000"/>
            </a:xfrm>
            <a:custGeom>
              <a:rect b="b" l="l" r="r" t="t"/>
              <a:pathLst>
                <a:path extrusionOk="0" h="6955" w="3001">
                  <a:moveTo>
                    <a:pt x="24" y="1"/>
                  </a:moveTo>
                  <a:lnTo>
                    <a:pt x="95" y="143"/>
                  </a:lnTo>
                  <a:cubicBezTo>
                    <a:pt x="524" y="1191"/>
                    <a:pt x="738" y="2334"/>
                    <a:pt x="714" y="3477"/>
                  </a:cubicBezTo>
                  <a:cubicBezTo>
                    <a:pt x="667" y="4621"/>
                    <a:pt x="429" y="5764"/>
                    <a:pt x="24" y="6835"/>
                  </a:cubicBezTo>
                  <a:lnTo>
                    <a:pt x="0" y="6954"/>
                  </a:lnTo>
                  <a:cubicBezTo>
                    <a:pt x="2953" y="5597"/>
                    <a:pt x="3001" y="1382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9"/>
            <p:cNvSpPr/>
            <p:nvPr/>
          </p:nvSpPr>
          <p:spPr>
            <a:xfrm>
              <a:off x="7240533" y="4042457"/>
              <a:ext cx="117409" cy="263254"/>
            </a:xfrm>
            <a:custGeom>
              <a:rect b="b" l="l" r="r" t="t"/>
              <a:pathLst>
                <a:path extrusionOk="0" h="7693" w="3431">
                  <a:moveTo>
                    <a:pt x="1715" y="1715"/>
                  </a:moveTo>
                  <a:cubicBezTo>
                    <a:pt x="1864" y="1715"/>
                    <a:pt x="2013" y="1810"/>
                    <a:pt x="2025" y="2001"/>
                  </a:cubicBezTo>
                  <a:lnTo>
                    <a:pt x="2025" y="2358"/>
                  </a:lnTo>
                  <a:lnTo>
                    <a:pt x="2216" y="2358"/>
                  </a:lnTo>
                  <a:cubicBezTo>
                    <a:pt x="2231" y="2357"/>
                    <a:pt x="2246" y="2356"/>
                    <a:pt x="2260" y="2356"/>
                  </a:cubicBezTo>
                  <a:cubicBezTo>
                    <a:pt x="2677" y="2356"/>
                    <a:pt x="2677" y="2980"/>
                    <a:pt x="2260" y="2980"/>
                  </a:cubicBezTo>
                  <a:cubicBezTo>
                    <a:pt x="2246" y="2980"/>
                    <a:pt x="2231" y="2979"/>
                    <a:pt x="2216" y="2977"/>
                  </a:cubicBezTo>
                  <a:lnTo>
                    <a:pt x="1620" y="2977"/>
                  </a:lnTo>
                  <a:cubicBezTo>
                    <a:pt x="1263" y="2977"/>
                    <a:pt x="1263" y="3525"/>
                    <a:pt x="1620" y="3525"/>
                  </a:cubicBezTo>
                  <a:lnTo>
                    <a:pt x="1787" y="3525"/>
                  </a:lnTo>
                  <a:cubicBezTo>
                    <a:pt x="2025" y="3525"/>
                    <a:pt x="2263" y="3620"/>
                    <a:pt x="2430" y="3787"/>
                  </a:cubicBezTo>
                  <a:cubicBezTo>
                    <a:pt x="2597" y="3954"/>
                    <a:pt x="2692" y="4192"/>
                    <a:pt x="2692" y="4430"/>
                  </a:cubicBezTo>
                  <a:cubicBezTo>
                    <a:pt x="2692" y="4835"/>
                    <a:pt x="2430" y="5216"/>
                    <a:pt x="2025" y="5311"/>
                  </a:cubicBezTo>
                  <a:lnTo>
                    <a:pt x="2025" y="5692"/>
                  </a:lnTo>
                  <a:cubicBezTo>
                    <a:pt x="2001" y="5883"/>
                    <a:pt x="1852" y="5978"/>
                    <a:pt x="1707" y="5978"/>
                  </a:cubicBezTo>
                  <a:cubicBezTo>
                    <a:pt x="1561" y="5978"/>
                    <a:pt x="1418" y="5883"/>
                    <a:pt x="1406" y="5692"/>
                  </a:cubicBezTo>
                  <a:lnTo>
                    <a:pt x="1406" y="5335"/>
                  </a:lnTo>
                  <a:lnTo>
                    <a:pt x="1215" y="5335"/>
                  </a:lnTo>
                  <a:cubicBezTo>
                    <a:pt x="834" y="5311"/>
                    <a:pt x="834" y="4740"/>
                    <a:pt x="1215" y="4716"/>
                  </a:cubicBezTo>
                  <a:lnTo>
                    <a:pt x="1811" y="4716"/>
                  </a:lnTo>
                  <a:cubicBezTo>
                    <a:pt x="1954" y="4716"/>
                    <a:pt x="2073" y="4573"/>
                    <a:pt x="2073" y="4430"/>
                  </a:cubicBezTo>
                  <a:cubicBezTo>
                    <a:pt x="2073" y="4287"/>
                    <a:pt x="1954" y="4168"/>
                    <a:pt x="1811" y="4168"/>
                  </a:cubicBezTo>
                  <a:lnTo>
                    <a:pt x="1644" y="4168"/>
                  </a:lnTo>
                  <a:cubicBezTo>
                    <a:pt x="1598" y="4173"/>
                    <a:pt x="1554" y="4176"/>
                    <a:pt x="1511" y="4176"/>
                  </a:cubicBezTo>
                  <a:cubicBezTo>
                    <a:pt x="437" y="4176"/>
                    <a:pt x="261" y="2519"/>
                    <a:pt x="1406" y="2382"/>
                  </a:cubicBezTo>
                  <a:lnTo>
                    <a:pt x="1406" y="2001"/>
                  </a:lnTo>
                  <a:cubicBezTo>
                    <a:pt x="1418" y="1810"/>
                    <a:pt x="1567" y="1715"/>
                    <a:pt x="1715" y="1715"/>
                  </a:cubicBezTo>
                  <a:close/>
                  <a:moveTo>
                    <a:pt x="1715" y="0"/>
                  </a:moveTo>
                  <a:cubicBezTo>
                    <a:pt x="1454" y="0"/>
                    <a:pt x="1215" y="24"/>
                    <a:pt x="1001" y="72"/>
                  </a:cubicBezTo>
                  <a:cubicBezTo>
                    <a:pt x="453" y="739"/>
                    <a:pt x="1" y="2096"/>
                    <a:pt x="1" y="3858"/>
                  </a:cubicBezTo>
                  <a:cubicBezTo>
                    <a:pt x="48" y="4930"/>
                    <a:pt x="263" y="5978"/>
                    <a:pt x="644" y="7002"/>
                  </a:cubicBezTo>
                  <a:lnTo>
                    <a:pt x="858" y="7597"/>
                  </a:lnTo>
                  <a:cubicBezTo>
                    <a:pt x="1144" y="7645"/>
                    <a:pt x="1406" y="7693"/>
                    <a:pt x="1692" y="7693"/>
                  </a:cubicBezTo>
                  <a:cubicBezTo>
                    <a:pt x="1977" y="7693"/>
                    <a:pt x="2263" y="7645"/>
                    <a:pt x="2549" y="7597"/>
                  </a:cubicBezTo>
                  <a:lnTo>
                    <a:pt x="2740" y="7002"/>
                  </a:lnTo>
                  <a:cubicBezTo>
                    <a:pt x="3121" y="5978"/>
                    <a:pt x="3335" y="4930"/>
                    <a:pt x="3406" y="3858"/>
                  </a:cubicBezTo>
                  <a:cubicBezTo>
                    <a:pt x="3430" y="2787"/>
                    <a:pt x="3240" y="1763"/>
                    <a:pt x="2835" y="786"/>
                  </a:cubicBezTo>
                  <a:cubicBezTo>
                    <a:pt x="2740" y="524"/>
                    <a:pt x="2597" y="286"/>
                    <a:pt x="2430" y="72"/>
                  </a:cubicBezTo>
                  <a:cubicBezTo>
                    <a:pt x="2192" y="24"/>
                    <a:pt x="1954" y="0"/>
                    <a:pt x="1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9"/>
            <p:cNvSpPr/>
            <p:nvPr/>
          </p:nvSpPr>
          <p:spPr>
            <a:xfrm>
              <a:off x="7226127" y="4293461"/>
              <a:ext cx="146188" cy="113713"/>
            </a:xfrm>
            <a:custGeom>
              <a:rect b="b" l="l" r="r" t="t"/>
              <a:pathLst>
                <a:path extrusionOk="0" h="3323" w="4272">
                  <a:moveTo>
                    <a:pt x="2803" y="2048"/>
                  </a:moveTo>
                  <a:lnTo>
                    <a:pt x="2827" y="2072"/>
                  </a:lnTo>
                  <a:cubicBezTo>
                    <a:pt x="2827" y="2488"/>
                    <a:pt x="2484" y="2764"/>
                    <a:pt x="2129" y="2764"/>
                  </a:cubicBezTo>
                  <a:cubicBezTo>
                    <a:pt x="1955" y="2764"/>
                    <a:pt x="1777" y="2697"/>
                    <a:pt x="1636" y="2548"/>
                  </a:cubicBezTo>
                  <a:cubicBezTo>
                    <a:pt x="1493" y="2429"/>
                    <a:pt x="1422" y="2239"/>
                    <a:pt x="1422" y="2072"/>
                  </a:cubicBezTo>
                  <a:lnTo>
                    <a:pt x="1422" y="2048"/>
                  </a:lnTo>
                  <a:close/>
                  <a:moveTo>
                    <a:pt x="3732" y="0"/>
                  </a:moveTo>
                  <a:cubicBezTo>
                    <a:pt x="3470" y="119"/>
                    <a:pt x="3232" y="215"/>
                    <a:pt x="2970" y="262"/>
                  </a:cubicBezTo>
                  <a:lnTo>
                    <a:pt x="2565" y="1405"/>
                  </a:lnTo>
                  <a:lnTo>
                    <a:pt x="1684" y="1405"/>
                  </a:lnTo>
                  <a:lnTo>
                    <a:pt x="1279" y="262"/>
                  </a:lnTo>
                  <a:cubicBezTo>
                    <a:pt x="1017" y="215"/>
                    <a:pt x="779" y="119"/>
                    <a:pt x="541" y="0"/>
                  </a:cubicBezTo>
                  <a:lnTo>
                    <a:pt x="541" y="0"/>
                  </a:lnTo>
                  <a:lnTo>
                    <a:pt x="1017" y="1405"/>
                  </a:lnTo>
                  <a:lnTo>
                    <a:pt x="446" y="1405"/>
                  </a:lnTo>
                  <a:cubicBezTo>
                    <a:pt x="431" y="1404"/>
                    <a:pt x="417" y="1403"/>
                    <a:pt x="403" y="1403"/>
                  </a:cubicBezTo>
                  <a:cubicBezTo>
                    <a:pt x="1" y="1403"/>
                    <a:pt x="7" y="2049"/>
                    <a:pt x="424" y="2049"/>
                  </a:cubicBezTo>
                  <a:cubicBezTo>
                    <a:pt x="431" y="2049"/>
                    <a:pt x="438" y="2049"/>
                    <a:pt x="446" y="2048"/>
                  </a:cubicBezTo>
                  <a:lnTo>
                    <a:pt x="803" y="2048"/>
                  </a:lnTo>
                  <a:lnTo>
                    <a:pt x="803" y="2072"/>
                  </a:lnTo>
                  <a:cubicBezTo>
                    <a:pt x="839" y="2906"/>
                    <a:pt x="1482" y="3322"/>
                    <a:pt x="2125" y="3322"/>
                  </a:cubicBezTo>
                  <a:cubicBezTo>
                    <a:pt x="2768" y="3322"/>
                    <a:pt x="3411" y="2906"/>
                    <a:pt x="3446" y="2072"/>
                  </a:cubicBezTo>
                  <a:lnTo>
                    <a:pt x="3446" y="2048"/>
                  </a:lnTo>
                  <a:lnTo>
                    <a:pt x="3804" y="2048"/>
                  </a:lnTo>
                  <a:cubicBezTo>
                    <a:pt x="3811" y="2049"/>
                    <a:pt x="3819" y="2049"/>
                    <a:pt x="3827" y="2049"/>
                  </a:cubicBezTo>
                  <a:cubicBezTo>
                    <a:pt x="4265" y="2049"/>
                    <a:pt x="4272" y="1403"/>
                    <a:pt x="3848" y="1403"/>
                  </a:cubicBezTo>
                  <a:cubicBezTo>
                    <a:pt x="3834" y="1403"/>
                    <a:pt x="3819" y="1404"/>
                    <a:pt x="3804" y="1405"/>
                  </a:cubicBezTo>
                  <a:lnTo>
                    <a:pt x="3232" y="1405"/>
                  </a:lnTo>
                  <a:lnTo>
                    <a:pt x="3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3" name="Google Shape;1803;p19"/>
          <p:cNvGrpSpPr/>
          <p:nvPr/>
        </p:nvGrpSpPr>
        <p:grpSpPr>
          <a:xfrm>
            <a:off x="7970475" y="3763880"/>
            <a:ext cx="367557" cy="297474"/>
            <a:chOff x="7961754" y="4042457"/>
            <a:chExt cx="367557" cy="297474"/>
          </a:xfrm>
        </p:grpSpPr>
        <p:sp>
          <p:nvSpPr>
            <p:cNvPr id="1804" name="Google Shape;1804;p19"/>
            <p:cNvSpPr/>
            <p:nvPr/>
          </p:nvSpPr>
          <p:spPr>
            <a:xfrm>
              <a:off x="8145105" y="4111719"/>
              <a:ext cx="184206" cy="228213"/>
            </a:xfrm>
            <a:custGeom>
              <a:rect b="b" l="l" r="r" t="t"/>
              <a:pathLst>
                <a:path extrusionOk="0" h="6669" w="5383">
                  <a:moveTo>
                    <a:pt x="834" y="2311"/>
                  </a:moveTo>
                  <a:cubicBezTo>
                    <a:pt x="1763" y="2311"/>
                    <a:pt x="2216" y="3406"/>
                    <a:pt x="1573" y="4073"/>
                  </a:cubicBezTo>
                  <a:cubicBezTo>
                    <a:pt x="1382" y="4263"/>
                    <a:pt x="1120" y="4359"/>
                    <a:pt x="834" y="4359"/>
                  </a:cubicBezTo>
                  <a:lnTo>
                    <a:pt x="739" y="4359"/>
                  </a:lnTo>
                  <a:lnTo>
                    <a:pt x="715" y="4335"/>
                  </a:lnTo>
                  <a:lnTo>
                    <a:pt x="1263" y="3501"/>
                  </a:lnTo>
                  <a:cubicBezTo>
                    <a:pt x="1335" y="3406"/>
                    <a:pt x="1335" y="3263"/>
                    <a:pt x="1263" y="3168"/>
                  </a:cubicBezTo>
                  <a:lnTo>
                    <a:pt x="715" y="2335"/>
                  </a:lnTo>
                  <a:lnTo>
                    <a:pt x="739" y="2311"/>
                  </a:lnTo>
                  <a:close/>
                  <a:moveTo>
                    <a:pt x="3704" y="1715"/>
                  </a:moveTo>
                  <a:cubicBezTo>
                    <a:pt x="3853" y="1715"/>
                    <a:pt x="4002" y="1811"/>
                    <a:pt x="4026" y="2001"/>
                  </a:cubicBezTo>
                  <a:lnTo>
                    <a:pt x="4026" y="4692"/>
                  </a:lnTo>
                  <a:cubicBezTo>
                    <a:pt x="4002" y="4871"/>
                    <a:pt x="3853" y="4960"/>
                    <a:pt x="3704" y="4960"/>
                  </a:cubicBezTo>
                  <a:cubicBezTo>
                    <a:pt x="3555" y="4960"/>
                    <a:pt x="3406" y="4871"/>
                    <a:pt x="3383" y="4692"/>
                  </a:cubicBezTo>
                  <a:lnTo>
                    <a:pt x="3383" y="2001"/>
                  </a:lnTo>
                  <a:cubicBezTo>
                    <a:pt x="3406" y="1811"/>
                    <a:pt x="3555" y="1715"/>
                    <a:pt x="3704" y="1715"/>
                  </a:cubicBezTo>
                  <a:close/>
                  <a:moveTo>
                    <a:pt x="334" y="1"/>
                  </a:moveTo>
                  <a:cubicBezTo>
                    <a:pt x="215" y="1"/>
                    <a:pt x="120" y="48"/>
                    <a:pt x="72" y="167"/>
                  </a:cubicBezTo>
                  <a:cubicBezTo>
                    <a:pt x="1" y="263"/>
                    <a:pt x="1" y="382"/>
                    <a:pt x="72" y="477"/>
                  </a:cubicBezTo>
                  <a:lnTo>
                    <a:pt x="620" y="1311"/>
                  </a:lnTo>
                  <a:lnTo>
                    <a:pt x="311" y="1811"/>
                  </a:lnTo>
                  <a:lnTo>
                    <a:pt x="72" y="2144"/>
                  </a:lnTo>
                  <a:cubicBezTo>
                    <a:pt x="1" y="2263"/>
                    <a:pt x="1" y="2406"/>
                    <a:pt x="72" y="2501"/>
                  </a:cubicBezTo>
                  <a:lnTo>
                    <a:pt x="620" y="3335"/>
                  </a:lnTo>
                  <a:lnTo>
                    <a:pt x="72" y="4168"/>
                  </a:lnTo>
                  <a:cubicBezTo>
                    <a:pt x="1" y="4263"/>
                    <a:pt x="1" y="4406"/>
                    <a:pt x="72" y="4525"/>
                  </a:cubicBezTo>
                  <a:lnTo>
                    <a:pt x="311" y="4859"/>
                  </a:lnTo>
                  <a:lnTo>
                    <a:pt x="620" y="5359"/>
                  </a:lnTo>
                  <a:lnTo>
                    <a:pt x="72" y="6192"/>
                  </a:lnTo>
                  <a:cubicBezTo>
                    <a:pt x="25" y="6288"/>
                    <a:pt x="25" y="6407"/>
                    <a:pt x="72" y="6502"/>
                  </a:cubicBezTo>
                  <a:cubicBezTo>
                    <a:pt x="120" y="6621"/>
                    <a:pt x="239" y="6669"/>
                    <a:pt x="358" y="6669"/>
                  </a:cubicBezTo>
                  <a:lnTo>
                    <a:pt x="4049" y="6669"/>
                  </a:lnTo>
                  <a:cubicBezTo>
                    <a:pt x="4788" y="6669"/>
                    <a:pt x="5383" y="6073"/>
                    <a:pt x="5383" y="5359"/>
                  </a:cubicBezTo>
                  <a:lnTo>
                    <a:pt x="5383" y="1311"/>
                  </a:lnTo>
                  <a:cubicBezTo>
                    <a:pt x="5383" y="977"/>
                    <a:pt x="5240" y="620"/>
                    <a:pt x="4978" y="382"/>
                  </a:cubicBezTo>
                  <a:cubicBezTo>
                    <a:pt x="4716" y="144"/>
                    <a:pt x="4383" y="1"/>
                    <a:pt x="4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9"/>
            <p:cNvSpPr/>
            <p:nvPr/>
          </p:nvSpPr>
          <p:spPr>
            <a:xfrm>
              <a:off x="7961754" y="4042457"/>
              <a:ext cx="183385" cy="229034"/>
            </a:xfrm>
            <a:custGeom>
              <a:rect b="b" l="l" r="r" t="t"/>
              <a:pathLst>
                <a:path extrusionOk="0" h="6693" w="5359">
                  <a:moveTo>
                    <a:pt x="4049" y="2430"/>
                  </a:moveTo>
                  <a:cubicBezTo>
                    <a:pt x="4049" y="2453"/>
                    <a:pt x="4073" y="2477"/>
                    <a:pt x="4097" y="2501"/>
                  </a:cubicBezTo>
                  <a:lnTo>
                    <a:pt x="4644" y="3335"/>
                  </a:lnTo>
                  <a:lnTo>
                    <a:pt x="4097" y="4168"/>
                  </a:lnTo>
                  <a:cubicBezTo>
                    <a:pt x="4073" y="4192"/>
                    <a:pt x="4049" y="4239"/>
                    <a:pt x="4049" y="4263"/>
                  </a:cubicBezTo>
                  <a:cubicBezTo>
                    <a:pt x="3287" y="3882"/>
                    <a:pt x="3287" y="2811"/>
                    <a:pt x="4049" y="2430"/>
                  </a:cubicBezTo>
                  <a:close/>
                  <a:moveTo>
                    <a:pt x="1659" y="1715"/>
                  </a:moveTo>
                  <a:cubicBezTo>
                    <a:pt x="1805" y="1715"/>
                    <a:pt x="1953" y="1810"/>
                    <a:pt x="1977" y="2001"/>
                  </a:cubicBezTo>
                  <a:lnTo>
                    <a:pt x="1977" y="4692"/>
                  </a:lnTo>
                  <a:cubicBezTo>
                    <a:pt x="2001" y="4918"/>
                    <a:pt x="1834" y="5031"/>
                    <a:pt x="1668" y="5031"/>
                  </a:cubicBezTo>
                  <a:cubicBezTo>
                    <a:pt x="1501" y="5031"/>
                    <a:pt x="1334" y="4918"/>
                    <a:pt x="1358" y="4692"/>
                  </a:cubicBezTo>
                  <a:lnTo>
                    <a:pt x="1358" y="2001"/>
                  </a:lnTo>
                  <a:cubicBezTo>
                    <a:pt x="1370" y="1810"/>
                    <a:pt x="1513" y="1715"/>
                    <a:pt x="1659" y="1715"/>
                  </a:cubicBezTo>
                  <a:close/>
                  <a:moveTo>
                    <a:pt x="1334" y="0"/>
                  </a:moveTo>
                  <a:cubicBezTo>
                    <a:pt x="596" y="0"/>
                    <a:pt x="1" y="596"/>
                    <a:pt x="1" y="1310"/>
                  </a:cubicBezTo>
                  <a:lnTo>
                    <a:pt x="1" y="5359"/>
                  </a:lnTo>
                  <a:cubicBezTo>
                    <a:pt x="1" y="6097"/>
                    <a:pt x="596" y="6692"/>
                    <a:pt x="1334" y="6692"/>
                  </a:cubicBezTo>
                  <a:lnTo>
                    <a:pt x="4359" y="6692"/>
                  </a:lnTo>
                  <a:cubicBezTo>
                    <a:pt x="4454" y="6692"/>
                    <a:pt x="4549" y="6621"/>
                    <a:pt x="4621" y="6549"/>
                  </a:cubicBezTo>
                  <a:lnTo>
                    <a:pt x="5287" y="5525"/>
                  </a:lnTo>
                  <a:cubicBezTo>
                    <a:pt x="5359" y="5430"/>
                    <a:pt x="5359" y="5287"/>
                    <a:pt x="5287" y="5192"/>
                  </a:cubicBezTo>
                  <a:lnTo>
                    <a:pt x="4835" y="4501"/>
                  </a:lnTo>
                  <a:lnTo>
                    <a:pt x="4740" y="4359"/>
                  </a:lnTo>
                  <a:lnTo>
                    <a:pt x="5287" y="3525"/>
                  </a:lnTo>
                  <a:cubicBezTo>
                    <a:pt x="5359" y="3406"/>
                    <a:pt x="5359" y="3263"/>
                    <a:pt x="5287" y="3168"/>
                  </a:cubicBezTo>
                  <a:lnTo>
                    <a:pt x="4740" y="2334"/>
                  </a:lnTo>
                  <a:lnTo>
                    <a:pt x="4835" y="2168"/>
                  </a:lnTo>
                  <a:lnTo>
                    <a:pt x="5287" y="1501"/>
                  </a:lnTo>
                  <a:cubicBezTo>
                    <a:pt x="5359" y="1382"/>
                    <a:pt x="5359" y="1263"/>
                    <a:pt x="5287" y="1144"/>
                  </a:cubicBezTo>
                  <a:lnTo>
                    <a:pt x="4621" y="143"/>
                  </a:lnTo>
                  <a:cubicBezTo>
                    <a:pt x="4549" y="48"/>
                    <a:pt x="4454" y="0"/>
                    <a:pt x="4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6" name="Google Shape;1806;p19"/>
          <p:cNvGrpSpPr/>
          <p:nvPr/>
        </p:nvGrpSpPr>
        <p:grpSpPr>
          <a:xfrm>
            <a:off x="857693" y="4236657"/>
            <a:ext cx="274684" cy="366770"/>
            <a:chOff x="876743" y="4633266"/>
            <a:chExt cx="274684" cy="366770"/>
          </a:xfrm>
        </p:grpSpPr>
        <p:sp>
          <p:nvSpPr>
            <p:cNvPr id="1807" name="Google Shape;1807;p19"/>
            <p:cNvSpPr/>
            <p:nvPr/>
          </p:nvSpPr>
          <p:spPr>
            <a:xfrm>
              <a:off x="985117" y="4826574"/>
              <a:ext cx="68508" cy="59372"/>
            </a:xfrm>
            <a:custGeom>
              <a:rect b="b" l="l" r="r" t="t"/>
              <a:pathLst>
                <a:path extrusionOk="0" h="1735" w="2002">
                  <a:moveTo>
                    <a:pt x="868" y="0"/>
                  </a:moveTo>
                  <a:cubicBezTo>
                    <a:pt x="425" y="0"/>
                    <a:pt x="1" y="346"/>
                    <a:pt x="1" y="877"/>
                  </a:cubicBezTo>
                  <a:cubicBezTo>
                    <a:pt x="1" y="1353"/>
                    <a:pt x="382" y="1734"/>
                    <a:pt x="858" y="1734"/>
                  </a:cubicBezTo>
                  <a:cubicBezTo>
                    <a:pt x="1620" y="1734"/>
                    <a:pt x="2001" y="806"/>
                    <a:pt x="1477" y="258"/>
                  </a:cubicBezTo>
                  <a:cubicBezTo>
                    <a:pt x="1300" y="80"/>
                    <a:pt x="1082" y="0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9"/>
            <p:cNvSpPr/>
            <p:nvPr/>
          </p:nvSpPr>
          <p:spPr>
            <a:xfrm>
              <a:off x="979437" y="4907094"/>
              <a:ext cx="70117" cy="44862"/>
            </a:xfrm>
            <a:custGeom>
              <a:rect b="b" l="l" r="r" t="t"/>
              <a:pathLst>
                <a:path extrusionOk="0" h="1311" w="2049">
                  <a:moveTo>
                    <a:pt x="1024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310"/>
                  </a:lnTo>
                  <a:lnTo>
                    <a:pt x="2048" y="1310"/>
                  </a:lnTo>
                  <a:lnTo>
                    <a:pt x="2048" y="1048"/>
                  </a:lnTo>
                  <a:cubicBezTo>
                    <a:pt x="2048" y="477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9"/>
            <p:cNvSpPr/>
            <p:nvPr/>
          </p:nvSpPr>
          <p:spPr>
            <a:xfrm>
              <a:off x="876743" y="4725146"/>
              <a:ext cx="274684" cy="274889"/>
            </a:xfrm>
            <a:custGeom>
              <a:rect b="b" l="l" r="r" t="t"/>
              <a:pathLst>
                <a:path extrusionOk="0" h="8033" w="8027">
                  <a:moveTo>
                    <a:pt x="4025" y="698"/>
                  </a:moveTo>
                  <a:lnTo>
                    <a:pt x="5002" y="1364"/>
                  </a:lnTo>
                  <a:lnTo>
                    <a:pt x="3049" y="1364"/>
                  </a:lnTo>
                  <a:lnTo>
                    <a:pt x="4025" y="698"/>
                  </a:lnTo>
                  <a:close/>
                  <a:moveTo>
                    <a:pt x="4049" y="2341"/>
                  </a:moveTo>
                  <a:cubicBezTo>
                    <a:pt x="5454" y="2341"/>
                    <a:pt x="6073" y="4103"/>
                    <a:pt x="5002" y="4984"/>
                  </a:cubicBezTo>
                  <a:cubicBezTo>
                    <a:pt x="5454" y="5294"/>
                    <a:pt x="5716" y="5818"/>
                    <a:pt x="5716" y="6365"/>
                  </a:cubicBezTo>
                  <a:lnTo>
                    <a:pt x="5716" y="6937"/>
                  </a:lnTo>
                  <a:lnTo>
                    <a:pt x="5692" y="6937"/>
                  </a:lnTo>
                  <a:cubicBezTo>
                    <a:pt x="5692" y="7104"/>
                    <a:pt x="5549" y="7246"/>
                    <a:pt x="5359" y="7246"/>
                  </a:cubicBezTo>
                  <a:lnTo>
                    <a:pt x="2692" y="7246"/>
                  </a:lnTo>
                  <a:cubicBezTo>
                    <a:pt x="2525" y="7246"/>
                    <a:pt x="2382" y="7104"/>
                    <a:pt x="2382" y="6937"/>
                  </a:cubicBezTo>
                  <a:lnTo>
                    <a:pt x="2382" y="6365"/>
                  </a:lnTo>
                  <a:cubicBezTo>
                    <a:pt x="2406" y="5818"/>
                    <a:pt x="2668" y="5294"/>
                    <a:pt x="3120" y="4984"/>
                  </a:cubicBezTo>
                  <a:cubicBezTo>
                    <a:pt x="2025" y="4103"/>
                    <a:pt x="2644" y="2341"/>
                    <a:pt x="4049" y="2341"/>
                  </a:cubicBezTo>
                  <a:close/>
                  <a:moveTo>
                    <a:pt x="4025" y="1"/>
                  </a:moveTo>
                  <a:cubicBezTo>
                    <a:pt x="3966" y="1"/>
                    <a:pt x="3906" y="19"/>
                    <a:pt x="3858" y="55"/>
                  </a:cubicBezTo>
                  <a:lnTo>
                    <a:pt x="1906" y="1364"/>
                  </a:lnTo>
                  <a:lnTo>
                    <a:pt x="1001" y="1364"/>
                  </a:lnTo>
                  <a:cubicBezTo>
                    <a:pt x="453" y="1364"/>
                    <a:pt x="1" y="1793"/>
                    <a:pt x="1" y="2341"/>
                  </a:cubicBezTo>
                  <a:lnTo>
                    <a:pt x="1" y="7056"/>
                  </a:lnTo>
                  <a:cubicBezTo>
                    <a:pt x="1" y="7580"/>
                    <a:pt x="453" y="8032"/>
                    <a:pt x="1001" y="8032"/>
                  </a:cubicBezTo>
                  <a:lnTo>
                    <a:pt x="7050" y="8032"/>
                  </a:lnTo>
                  <a:cubicBezTo>
                    <a:pt x="7597" y="8032"/>
                    <a:pt x="8026" y="7580"/>
                    <a:pt x="8026" y="7056"/>
                  </a:cubicBezTo>
                  <a:lnTo>
                    <a:pt x="8026" y="2341"/>
                  </a:lnTo>
                  <a:cubicBezTo>
                    <a:pt x="8026" y="1793"/>
                    <a:pt x="7597" y="1364"/>
                    <a:pt x="7050" y="1364"/>
                  </a:cubicBezTo>
                  <a:lnTo>
                    <a:pt x="6145" y="1364"/>
                  </a:lnTo>
                  <a:lnTo>
                    <a:pt x="4192" y="55"/>
                  </a:lnTo>
                  <a:cubicBezTo>
                    <a:pt x="4144" y="19"/>
                    <a:pt x="4085" y="1"/>
                    <a:pt x="4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9"/>
            <p:cNvSpPr/>
            <p:nvPr/>
          </p:nvSpPr>
          <p:spPr>
            <a:xfrm>
              <a:off x="897925" y="4633266"/>
              <a:ext cx="244536" cy="21251"/>
            </a:xfrm>
            <a:custGeom>
              <a:rect b="b" l="l" r="r" t="t"/>
              <a:pathLst>
                <a:path extrusionOk="0" h="621" w="7146">
                  <a:moveTo>
                    <a:pt x="382" y="1"/>
                  </a:moveTo>
                  <a:cubicBezTo>
                    <a:pt x="1" y="49"/>
                    <a:pt x="1" y="596"/>
                    <a:pt x="382" y="620"/>
                  </a:cubicBezTo>
                  <a:lnTo>
                    <a:pt x="6764" y="620"/>
                  </a:lnTo>
                  <a:cubicBezTo>
                    <a:pt x="7145" y="596"/>
                    <a:pt x="7145" y="49"/>
                    <a:pt x="6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9"/>
            <p:cNvSpPr/>
            <p:nvPr/>
          </p:nvSpPr>
          <p:spPr>
            <a:xfrm>
              <a:off x="932145" y="4679736"/>
              <a:ext cx="163845" cy="21216"/>
            </a:xfrm>
            <a:custGeom>
              <a:rect b="b" l="l" r="r" t="t"/>
              <a:pathLst>
                <a:path extrusionOk="0" h="620" w="4788">
                  <a:moveTo>
                    <a:pt x="382" y="0"/>
                  </a:moveTo>
                  <a:cubicBezTo>
                    <a:pt x="1" y="24"/>
                    <a:pt x="1" y="572"/>
                    <a:pt x="382" y="620"/>
                  </a:cubicBezTo>
                  <a:lnTo>
                    <a:pt x="4430" y="620"/>
                  </a:lnTo>
                  <a:cubicBezTo>
                    <a:pt x="4788" y="572"/>
                    <a:pt x="4788" y="24"/>
                    <a:pt x="4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2" name="Google Shape;1812;p19"/>
          <p:cNvGrpSpPr/>
          <p:nvPr/>
        </p:nvGrpSpPr>
        <p:grpSpPr>
          <a:xfrm>
            <a:off x="1604989" y="4236657"/>
            <a:ext cx="366736" cy="366770"/>
            <a:chOff x="1624039" y="4633266"/>
            <a:chExt cx="366736" cy="366770"/>
          </a:xfrm>
        </p:grpSpPr>
        <p:sp>
          <p:nvSpPr>
            <p:cNvPr id="1813" name="Google Shape;1813;p19"/>
            <p:cNvSpPr/>
            <p:nvPr/>
          </p:nvSpPr>
          <p:spPr>
            <a:xfrm>
              <a:off x="1624039" y="4717207"/>
              <a:ext cx="24467" cy="39969"/>
            </a:xfrm>
            <a:custGeom>
              <a:rect b="b" l="l" r="r" t="t"/>
              <a:pathLst>
                <a:path extrusionOk="0" h="1168" w="715">
                  <a:moveTo>
                    <a:pt x="715" y="1"/>
                  </a:moveTo>
                  <a:lnTo>
                    <a:pt x="0" y="549"/>
                  </a:lnTo>
                  <a:lnTo>
                    <a:pt x="715" y="1168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9"/>
            <p:cNvSpPr/>
            <p:nvPr/>
          </p:nvSpPr>
          <p:spPr>
            <a:xfrm>
              <a:off x="1669688" y="4633266"/>
              <a:ext cx="274650" cy="241251"/>
            </a:xfrm>
            <a:custGeom>
              <a:rect b="b" l="l" r="r" t="t"/>
              <a:pathLst>
                <a:path extrusionOk="0" h="7050" w="8026">
                  <a:moveTo>
                    <a:pt x="6425" y="1285"/>
                  </a:moveTo>
                  <a:cubicBezTo>
                    <a:pt x="6821" y="1285"/>
                    <a:pt x="6821" y="1908"/>
                    <a:pt x="6425" y="1908"/>
                  </a:cubicBezTo>
                  <a:cubicBezTo>
                    <a:pt x="6411" y="1908"/>
                    <a:pt x="6397" y="1908"/>
                    <a:pt x="6382" y="1906"/>
                  </a:cubicBezTo>
                  <a:lnTo>
                    <a:pt x="4691" y="1906"/>
                  </a:lnTo>
                  <a:cubicBezTo>
                    <a:pt x="4310" y="1858"/>
                    <a:pt x="4310" y="1311"/>
                    <a:pt x="4691" y="1287"/>
                  </a:cubicBezTo>
                  <a:lnTo>
                    <a:pt x="6382" y="1287"/>
                  </a:lnTo>
                  <a:cubicBezTo>
                    <a:pt x="6397" y="1285"/>
                    <a:pt x="6411" y="1285"/>
                    <a:pt x="6425" y="1285"/>
                  </a:cubicBezTo>
                  <a:close/>
                  <a:moveTo>
                    <a:pt x="6425" y="2618"/>
                  </a:moveTo>
                  <a:cubicBezTo>
                    <a:pt x="6827" y="2618"/>
                    <a:pt x="6821" y="3264"/>
                    <a:pt x="6404" y="3264"/>
                  </a:cubicBezTo>
                  <a:cubicBezTo>
                    <a:pt x="6397" y="3264"/>
                    <a:pt x="6390" y="3264"/>
                    <a:pt x="6382" y="3263"/>
                  </a:cubicBezTo>
                  <a:lnTo>
                    <a:pt x="4691" y="3263"/>
                  </a:lnTo>
                  <a:cubicBezTo>
                    <a:pt x="4310" y="3216"/>
                    <a:pt x="4310" y="2668"/>
                    <a:pt x="4691" y="2620"/>
                  </a:cubicBezTo>
                  <a:lnTo>
                    <a:pt x="6382" y="2620"/>
                  </a:lnTo>
                  <a:cubicBezTo>
                    <a:pt x="6397" y="2619"/>
                    <a:pt x="6411" y="2618"/>
                    <a:pt x="6425" y="2618"/>
                  </a:cubicBezTo>
                  <a:close/>
                  <a:moveTo>
                    <a:pt x="6425" y="3976"/>
                  </a:moveTo>
                  <a:cubicBezTo>
                    <a:pt x="6821" y="3976"/>
                    <a:pt x="6821" y="4599"/>
                    <a:pt x="6425" y="4599"/>
                  </a:cubicBezTo>
                  <a:cubicBezTo>
                    <a:pt x="6411" y="4599"/>
                    <a:pt x="6397" y="4599"/>
                    <a:pt x="6382" y="4597"/>
                  </a:cubicBezTo>
                  <a:lnTo>
                    <a:pt x="4691" y="4597"/>
                  </a:lnTo>
                  <a:cubicBezTo>
                    <a:pt x="4310" y="4549"/>
                    <a:pt x="4310" y="4002"/>
                    <a:pt x="4691" y="3978"/>
                  </a:cubicBezTo>
                  <a:lnTo>
                    <a:pt x="6382" y="3978"/>
                  </a:lnTo>
                  <a:cubicBezTo>
                    <a:pt x="6397" y="3976"/>
                    <a:pt x="6411" y="3976"/>
                    <a:pt x="6425" y="3976"/>
                  </a:cubicBezTo>
                  <a:close/>
                  <a:moveTo>
                    <a:pt x="2334" y="906"/>
                  </a:moveTo>
                  <a:cubicBezTo>
                    <a:pt x="2501" y="906"/>
                    <a:pt x="2667" y="1025"/>
                    <a:pt x="2643" y="1263"/>
                  </a:cubicBezTo>
                  <a:lnTo>
                    <a:pt x="2643" y="1620"/>
                  </a:lnTo>
                  <a:lnTo>
                    <a:pt x="2834" y="1620"/>
                  </a:lnTo>
                  <a:cubicBezTo>
                    <a:pt x="3215" y="1644"/>
                    <a:pt x="3215" y="2216"/>
                    <a:pt x="2834" y="2239"/>
                  </a:cubicBezTo>
                  <a:lnTo>
                    <a:pt x="2167" y="2239"/>
                  </a:lnTo>
                  <a:cubicBezTo>
                    <a:pt x="1905" y="2239"/>
                    <a:pt x="1905" y="2620"/>
                    <a:pt x="2167" y="2620"/>
                  </a:cubicBezTo>
                  <a:lnTo>
                    <a:pt x="2501" y="2620"/>
                  </a:lnTo>
                  <a:cubicBezTo>
                    <a:pt x="3239" y="2620"/>
                    <a:pt x="3596" y="3502"/>
                    <a:pt x="3096" y="4026"/>
                  </a:cubicBezTo>
                  <a:cubicBezTo>
                    <a:pt x="2977" y="4145"/>
                    <a:pt x="2810" y="4216"/>
                    <a:pt x="2643" y="4240"/>
                  </a:cubicBezTo>
                  <a:lnTo>
                    <a:pt x="2643" y="4621"/>
                  </a:lnTo>
                  <a:cubicBezTo>
                    <a:pt x="2632" y="4811"/>
                    <a:pt x="2489" y="4907"/>
                    <a:pt x="2343" y="4907"/>
                  </a:cubicBezTo>
                  <a:cubicBezTo>
                    <a:pt x="2197" y="4907"/>
                    <a:pt x="2048" y="4811"/>
                    <a:pt x="2024" y="4621"/>
                  </a:cubicBezTo>
                  <a:lnTo>
                    <a:pt x="2024" y="4264"/>
                  </a:lnTo>
                  <a:lnTo>
                    <a:pt x="1834" y="4264"/>
                  </a:lnTo>
                  <a:cubicBezTo>
                    <a:pt x="1453" y="4216"/>
                    <a:pt x="1453" y="3668"/>
                    <a:pt x="1834" y="3645"/>
                  </a:cubicBezTo>
                  <a:lnTo>
                    <a:pt x="2501" y="3645"/>
                  </a:lnTo>
                  <a:cubicBezTo>
                    <a:pt x="2548" y="3645"/>
                    <a:pt x="2596" y="3621"/>
                    <a:pt x="2643" y="3573"/>
                  </a:cubicBezTo>
                  <a:cubicBezTo>
                    <a:pt x="2667" y="3549"/>
                    <a:pt x="2691" y="3502"/>
                    <a:pt x="2691" y="3454"/>
                  </a:cubicBezTo>
                  <a:cubicBezTo>
                    <a:pt x="2691" y="3335"/>
                    <a:pt x="2620" y="3263"/>
                    <a:pt x="2501" y="3263"/>
                  </a:cubicBezTo>
                  <a:lnTo>
                    <a:pt x="2167" y="3263"/>
                  </a:lnTo>
                  <a:cubicBezTo>
                    <a:pt x="1429" y="3263"/>
                    <a:pt x="1072" y="2359"/>
                    <a:pt x="1596" y="1858"/>
                  </a:cubicBezTo>
                  <a:cubicBezTo>
                    <a:pt x="1715" y="1739"/>
                    <a:pt x="1858" y="1668"/>
                    <a:pt x="2024" y="1620"/>
                  </a:cubicBezTo>
                  <a:lnTo>
                    <a:pt x="2024" y="1263"/>
                  </a:lnTo>
                  <a:cubicBezTo>
                    <a:pt x="2000" y="1025"/>
                    <a:pt x="2167" y="906"/>
                    <a:pt x="2334" y="906"/>
                  </a:cubicBezTo>
                  <a:close/>
                  <a:moveTo>
                    <a:pt x="1334" y="1"/>
                  </a:moveTo>
                  <a:cubicBezTo>
                    <a:pt x="595" y="1"/>
                    <a:pt x="0" y="596"/>
                    <a:pt x="0" y="1335"/>
                  </a:cubicBezTo>
                  <a:lnTo>
                    <a:pt x="0" y="4145"/>
                  </a:lnTo>
                  <a:lnTo>
                    <a:pt x="3453" y="7050"/>
                  </a:lnTo>
                  <a:cubicBezTo>
                    <a:pt x="3632" y="6967"/>
                    <a:pt x="3828" y="6925"/>
                    <a:pt x="4025" y="6925"/>
                  </a:cubicBezTo>
                  <a:cubicBezTo>
                    <a:pt x="4221" y="6925"/>
                    <a:pt x="4418" y="6967"/>
                    <a:pt x="4596" y="7050"/>
                  </a:cubicBezTo>
                  <a:lnTo>
                    <a:pt x="8026" y="4145"/>
                  </a:lnTo>
                  <a:lnTo>
                    <a:pt x="8026" y="1335"/>
                  </a:lnTo>
                  <a:cubicBezTo>
                    <a:pt x="8026" y="977"/>
                    <a:pt x="7906" y="644"/>
                    <a:pt x="7644" y="382"/>
                  </a:cubicBezTo>
                  <a:cubicBezTo>
                    <a:pt x="7406" y="144"/>
                    <a:pt x="7049" y="1"/>
                    <a:pt x="6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9"/>
            <p:cNvSpPr/>
            <p:nvPr/>
          </p:nvSpPr>
          <p:spPr>
            <a:xfrm>
              <a:off x="1966307" y="4717207"/>
              <a:ext cx="24467" cy="39148"/>
            </a:xfrm>
            <a:custGeom>
              <a:rect b="b" l="l" r="r" t="t"/>
              <a:pathLst>
                <a:path extrusionOk="0" h="1144" w="715">
                  <a:moveTo>
                    <a:pt x="0" y="1"/>
                  </a:moveTo>
                  <a:lnTo>
                    <a:pt x="0" y="1144"/>
                  </a:lnTo>
                  <a:lnTo>
                    <a:pt x="715" y="5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9"/>
            <p:cNvSpPr/>
            <p:nvPr/>
          </p:nvSpPr>
          <p:spPr>
            <a:xfrm>
              <a:off x="1845682" y="4764499"/>
              <a:ext cx="145093" cy="214354"/>
            </a:xfrm>
            <a:custGeom>
              <a:rect b="b" l="l" r="r" t="t"/>
              <a:pathLst>
                <a:path extrusionOk="0" h="6264" w="4240">
                  <a:moveTo>
                    <a:pt x="4240" y="0"/>
                  </a:moveTo>
                  <a:lnTo>
                    <a:pt x="1" y="3572"/>
                  </a:lnTo>
                  <a:lnTo>
                    <a:pt x="4026" y="6263"/>
                  </a:lnTo>
                  <a:cubicBezTo>
                    <a:pt x="4168" y="6049"/>
                    <a:pt x="4240" y="5811"/>
                    <a:pt x="4240" y="5549"/>
                  </a:cubicBez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9"/>
            <p:cNvSpPr/>
            <p:nvPr/>
          </p:nvSpPr>
          <p:spPr>
            <a:xfrm>
              <a:off x="1624039" y="4764499"/>
              <a:ext cx="145093" cy="214354"/>
            </a:xfrm>
            <a:custGeom>
              <a:rect b="b" l="l" r="r" t="t"/>
              <a:pathLst>
                <a:path extrusionOk="0" h="6264" w="4240">
                  <a:moveTo>
                    <a:pt x="0" y="0"/>
                  </a:moveTo>
                  <a:lnTo>
                    <a:pt x="0" y="5549"/>
                  </a:lnTo>
                  <a:cubicBezTo>
                    <a:pt x="0" y="5811"/>
                    <a:pt x="72" y="6049"/>
                    <a:pt x="215" y="6263"/>
                  </a:cubicBezTo>
                  <a:lnTo>
                    <a:pt x="4239" y="3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9"/>
            <p:cNvSpPr/>
            <p:nvPr/>
          </p:nvSpPr>
          <p:spPr>
            <a:xfrm>
              <a:off x="1646864" y="4892003"/>
              <a:ext cx="321120" cy="108033"/>
            </a:xfrm>
            <a:custGeom>
              <a:rect b="b" l="l" r="r" t="t"/>
              <a:pathLst>
                <a:path extrusionOk="0" h="3157" w="9384">
                  <a:moveTo>
                    <a:pt x="4692" y="1"/>
                  </a:moveTo>
                  <a:cubicBezTo>
                    <a:pt x="4561" y="1"/>
                    <a:pt x="4430" y="37"/>
                    <a:pt x="4311" y="108"/>
                  </a:cubicBezTo>
                  <a:lnTo>
                    <a:pt x="0" y="2990"/>
                  </a:lnTo>
                  <a:cubicBezTo>
                    <a:pt x="191" y="3109"/>
                    <a:pt x="429" y="3156"/>
                    <a:pt x="643" y="3156"/>
                  </a:cubicBezTo>
                  <a:lnTo>
                    <a:pt x="8716" y="3156"/>
                  </a:lnTo>
                  <a:cubicBezTo>
                    <a:pt x="8954" y="3156"/>
                    <a:pt x="9169" y="3109"/>
                    <a:pt x="9383" y="2990"/>
                  </a:cubicBezTo>
                  <a:lnTo>
                    <a:pt x="5073" y="108"/>
                  </a:lnTo>
                  <a:cubicBezTo>
                    <a:pt x="4954" y="37"/>
                    <a:pt x="4823" y="1"/>
                    <a:pt x="4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9" name="Google Shape;1819;p19"/>
          <p:cNvGrpSpPr/>
          <p:nvPr/>
        </p:nvGrpSpPr>
        <p:grpSpPr>
          <a:xfrm>
            <a:off x="2388935" y="4236794"/>
            <a:ext cx="376557" cy="366633"/>
            <a:chOff x="2407985" y="4633402"/>
            <a:chExt cx="376557" cy="366633"/>
          </a:xfrm>
        </p:grpSpPr>
        <p:sp>
          <p:nvSpPr>
            <p:cNvPr id="1820" name="Google Shape;1820;p19"/>
            <p:cNvSpPr/>
            <p:nvPr/>
          </p:nvSpPr>
          <p:spPr>
            <a:xfrm>
              <a:off x="2407985" y="4633402"/>
              <a:ext cx="68508" cy="58585"/>
            </a:xfrm>
            <a:custGeom>
              <a:rect b="b" l="l" r="r" t="t"/>
              <a:pathLst>
                <a:path extrusionOk="0" h="1712" w="2002">
                  <a:moveTo>
                    <a:pt x="1137" y="0"/>
                  </a:moveTo>
                  <a:cubicBezTo>
                    <a:pt x="923" y="0"/>
                    <a:pt x="704" y="80"/>
                    <a:pt x="525" y="259"/>
                  </a:cubicBezTo>
                  <a:cubicBezTo>
                    <a:pt x="1" y="783"/>
                    <a:pt x="382" y="1712"/>
                    <a:pt x="1144" y="1712"/>
                  </a:cubicBezTo>
                  <a:cubicBezTo>
                    <a:pt x="1620" y="1712"/>
                    <a:pt x="2001" y="1331"/>
                    <a:pt x="2001" y="854"/>
                  </a:cubicBezTo>
                  <a:cubicBezTo>
                    <a:pt x="2001" y="341"/>
                    <a:pt x="1580" y="0"/>
                    <a:pt x="1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9"/>
            <p:cNvSpPr/>
            <p:nvPr/>
          </p:nvSpPr>
          <p:spPr>
            <a:xfrm>
              <a:off x="2715246" y="4633402"/>
              <a:ext cx="69296" cy="58585"/>
            </a:xfrm>
            <a:custGeom>
              <a:rect b="b" l="l" r="r" t="t"/>
              <a:pathLst>
                <a:path extrusionOk="0" h="1712" w="2025">
                  <a:moveTo>
                    <a:pt x="1160" y="0"/>
                  </a:moveTo>
                  <a:cubicBezTo>
                    <a:pt x="946" y="0"/>
                    <a:pt x="726" y="80"/>
                    <a:pt x="548" y="259"/>
                  </a:cubicBezTo>
                  <a:cubicBezTo>
                    <a:pt x="0" y="783"/>
                    <a:pt x="381" y="1712"/>
                    <a:pt x="1167" y="1712"/>
                  </a:cubicBezTo>
                  <a:cubicBezTo>
                    <a:pt x="1643" y="1712"/>
                    <a:pt x="2024" y="1331"/>
                    <a:pt x="2024" y="854"/>
                  </a:cubicBezTo>
                  <a:cubicBezTo>
                    <a:pt x="2024" y="341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9"/>
            <p:cNvSpPr/>
            <p:nvPr/>
          </p:nvSpPr>
          <p:spPr>
            <a:xfrm>
              <a:off x="2561222" y="4633402"/>
              <a:ext cx="69296" cy="58585"/>
            </a:xfrm>
            <a:custGeom>
              <a:rect b="b" l="l" r="r" t="t"/>
              <a:pathLst>
                <a:path extrusionOk="0" h="1712" w="2025">
                  <a:moveTo>
                    <a:pt x="1160" y="0"/>
                  </a:moveTo>
                  <a:cubicBezTo>
                    <a:pt x="946" y="0"/>
                    <a:pt x="727" y="80"/>
                    <a:pt x="548" y="259"/>
                  </a:cubicBezTo>
                  <a:cubicBezTo>
                    <a:pt x="0" y="783"/>
                    <a:pt x="405" y="1712"/>
                    <a:pt x="1167" y="1712"/>
                  </a:cubicBezTo>
                  <a:cubicBezTo>
                    <a:pt x="1643" y="1712"/>
                    <a:pt x="2024" y="1331"/>
                    <a:pt x="2024" y="854"/>
                  </a:cubicBezTo>
                  <a:cubicBezTo>
                    <a:pt x="2024" y="341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9"/>
            <p:cNvSpPr/>
            <p:nvPr/>
          </p:nvSpPr>
          <p:spPr>
            <a:xfrm>
              <a:off x="2438167" y="4978819"/>
              <a:ext cx="325193" cy="21216"/>
            </a:xfrm>
            <a:custGeom>
              <a:rect b="b" l="l" r="r" t="t"/>
              <a:pathLst>
                <a:path extrusionOk="0" h="620" w="9503">
                  <a:moveTo>
                    <a:pt x="381" y="0"/>
                  </a:moveTo>
                  <a:cubicBezTo>
                    <a:pt x="0" y="24"/>
                    <a:pt x="0" y="572"/>
                    <a:pt x="381" y="619"/>
                  </a:cubicBezTo>
                  <a:lnTo>
                    <a:pt x="9145" y="619"/>
                  </a:lnTo>
                  <a:cubicBezTo>
                    <a:pt x="9502" y="572"/>
                    <a:pt x="9502" y="24"/>
                    <a:pt x="9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9"/>
            <p:cNvSpPr/>
            <p:nvPr/>
          </p:nvSpPr>
          <p:spPr>
            <a:xfrm>
              <a:off x="2440597" y="4713546"/>
              <a:ext cx="321120" cy="243304"/>
            </a:xfrm>
            <a:custGeom>
              <a:rect b="b" l="l" r="r" t="t"/>
              <a:pathLst>
                <a:path extrusionOk="0" h="7110" w="9384">
                  <a:moveTo>
                    <a:pt x="4692" y="2114"/>
                  </a:moveTo>
                  <a:cubicBezTo>
                    <a:pt x="4847" y="2114"/>
                    <a:pt x="5002" y="2215"/>
                    <a:pt x="5002" y="2418"/>
                  </a:cubicBezTo>
                  <a:lnTo>
                    <a:pt x="5002" y="2775"/>
                  </a:lnTo>
                  <a:lnTo>
                    <a:pt x="5454" y="2775"/>
                  </a:lnTo>
                  <a:cubicBezTo>
                    <a:pt x="5859" y="2775"/>
                    <a:pt x="5859" y="3394"/>
                    <a:pt x="5454" y="3394"/>
                  </a:cubicBezTo>
                  <a:lnTo>
                    <a:pt x="4192" y="3394"/>
                  </a:lnTo>
                  <a:cubicBezTo>
                    <a:pt x="3930" y="3394"/>
                    <a:pt x="3930" y="3775"/>
                    <a:pt x="4192" y="3775"/>
                  </a:cubicBezTo>
                  <a:lnTo>
                    <a:pt x="5192" y="3775"/>
                  </a:lnTo>
                  <a:cubicBezTo>
                    <a:pt x="6288" y="3775"/>
                    <a:pt x="6288" y="5418"/>
                    <a:pt x="5192" y="5418"/>
                  </a:cubicBezTo>
                  <a:lnTo>
                    <a:pt x="5192" y="5442"/>
                  </a:lnTo>
                  <a:lnTo>
                    <a:pt x="5002" y="5442"/>
                  </a:lnTo>
                  <a:lnTo>
                    <a:pt x="5002" y="5799"/>
                  </a:lnTo>
                  <a:cubicBezTo>
                    <a:pt x="5002" y="6002"/>
                    <a:pt x="4847" y="6103"/>
                    <a:pt x="4692" y="6103"/>
                  </a:cubicBezTo>
                  <a:cubicBezTo>
                    <a:pt x="4537" y="6103"/>
                    <a:pt x="4382" y="6002"/>
                    <a:pt x="4382" y="5799"/>
                  </a:cubicBezTo>
                  <a:lnTo>
                    <a:pt x="4382" y="5442"/>
                  </a:lnTo>
                  <a:lnTo>
                    <a:pt x="3930" y="5442"/>
                  </a:lnTo>
                  <a:cubicBezTo>
                    <a:pt x="3916" y="5444"/>
                    <a:pt x="3902" y="5444"/>
                    <a:pt x="3889" y="5444"/>
                  </a:cubicBezTo>
                  <a:cubicBezTo>
                    <a:pt x="3491" y="5444"/>
                    <a:pt x="3491" y="4797"/>
                    <a:pt x="3889" y="4797"/>
                  </a:cubicBezTo>
                  <a:cubicBezTo>
                    <a:pt x="3902" y="4797"/>
                    <a:pt x="3916" y="4798"/>
                    <a:pt x="3930" y="4799"/>
                  </a:cubicBezTo>
                  <a:lnTo>
                    <a:pt x="5192" y="4799"/>
                  </a:lnTo>
                  <a:cubicBezTo>
                    <a:pt x="5454" y="4799"/>
                    <a:pt x="5454" y="4418"/>
                    <a:pt x="5192" y="4418"/>
                  </a:cubicBezTo>
                  <a:lnTo>
                    <a:pt x="4192" y="4418"/>
                  </a:lnTo>
                  <a:cubicBezTo>
                    <a:pt x="4169" y="4420"/>
                    <a:pt x="4146" y="4420"/>
                    <a:pt x="4124" y="4420"/>
                  </a:cubicBezTo>
                  <a:cubicBezTo>
                    <a:pt x="3048" y="4420"/>
                    <a:pt x="3048" y="2797"/>
                    <a:pt x="4124" y="2797"/>
                  </a:cubicBezTo>
                  <a:cubicBezTo>
                    <a:pt x="4146" y="2797"/>
                    <a:pt x="4169" y="2797"/>
                    <a:pt x="4192" y="2799"/>
                  </a:cubicBezTo>
                  <a:lnTo>
                    <a:pt x="4382" y="2799"/>
                  </a:lnTo>
                  <a:lnTo>
                    <a:pt x="4382" y="2418"/>
                  </a:lnTo>
                  <a:cubicBezTo>
                    <a:pt x="4382" y="2215"/>
                    <a:pt x="4537" y="2114"/>
                    <a:pt x="4692" y="2114"/>
                  </a:cubicBezTo>
                  <a:close/>
                  <a:moveTo>
                    <a:pt x="4692" y="1"/>
                  </a:moveTo>
                  <a:cubicBezTo>
                    <a:pt x="4615" y="1"/>
                    <a:pt x="4537" y="36"/>
                    <a:pt x="4478" y="108"/>
                  </a:cubicBezTo>
                  <a:lnTo>
                    <a:pt x="2668" y="1918"/>
                  </a:lnTo>
                  <a:lnTo>
                    <a:pt x="524" y="84"/>
                  </a:lnTo>
                  <a:cubicBezTo>
                    <a:pt x="463" y="38"/>
                    <a:pt x="382" y="12"/>
                    <a:pt x="306" y="12"/>
                  </a:cubicBezTo>
                  <a:cubicBezTo>
                    <a:pt x="265" y="12"/>
                    <a:pt x="225" y="19"/>
                    <a:pt x="191" y="36"/>
                  </a:cubicBezTo>
                  <a:cubicBezTo>
                    <a:pt x="72" y="84"/>
                    <a:pt x="1" y="203"/>
                    <a:pt x="1" y="346"/>
                  </a:cubicBezTo>
                  <a:lnTo>
                    <a:pt x="1" y="6823"/>
                  </a:lnTo>
                  <a:cubicBezTo>
                    <a:pt x="1" y="6990"/>
                    <a:pt x="143" y="7109"/>
                    <a:pt x="310" y="7109"/>
                  </a:cubicBezTo>
                  <a:lnTo>
                    <a:pt x="9074" y="7109"/>
                  </a:lnTo>
                  <a:cubicBezTo>
                    <a:pt x="9241" y="7109"/>
                    <a:pt x="9383" y="6990"/>
                    <a:pt x="9383" y="6823"/>
                  </a:cubicBezTo>
                  <a:lnTo>
                    <a:pt x="9383" y="346"/>
                  </a:lnTo>
                  <a:cubicBezTo>
                    <a:pt x="9383" y="203"/>
                    <a:pt x="9312" y="84"/>
                    <a:pt x="9193" y="36"/>
                  </a:cubicBezTo>
                  <a:cubicBezTo>
                    <a:pt x="9151" y="19"/>
                    <a:pt x="9109" y="12"/>
                    <a:pt x="9067" y="12"/>
                  </a:cubicBezTo>
                  <a:cubicBezTo>
                    <a:pt x="8992" y="12"/>
                    <a:pt x="8921" y="38"/>
                    <a:pt x="8860" y="84"/>
                  </a:cubicBezTo>
                  <a:lnTo>
                    <a:pt x="6716" y="1918"/>
                  </a:lnTo>
                  <a:lnTo>
                    <a:pt x="4906" y="108"/>
                  </a:lnTo>
                  <a:cubicBezTo>
                    <a:pt x="4847" y="36"/>
                    <a:pt x="4769" y="1"/>
                    <a:pt x="4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5" name="Google Shape;1825;p19"/>
          <p:cNvGrpSpPr/>
          <p:nvPr/>
        </p:nvGrpSpPr>
        <p:grpSpPr>
          <a:xfrm>
            <a:off x="3197120" y="4238299"/>
            <a:ext cx="364306" cy="363485"/>
            <a:chOff x="3206645" y="4634908"/>
            <a:chExt cx="364306" cy="363485"/>
          </a:xfrm>
        </p:grpSpPr>
        <p:sp>
          <p:nvSpPr>
            <p:cNvPr id="1826" name="Google Shape;1826;p19"/>
            <p:cNvSpPr/>
            <p:nvPr/>
          </p:nvSpPr>
          <p:spPr>
            <a:xfrm>
              <a:off x="3456007" y="4635319"/>
              <a:ext cx="114945" cy="203951"/>
            </a:xfrm>
            <a:custGeom>
              <a:rect b="b" l="l" r="r" t="t"/>
              <a:pathLst>
                <a:path extrusionOk="0" h="5960" w="3359">
                  <a:moveTo>
                    <a:pt x="1679" y="0"/>
                  </a:moveTo>
                  <a:cubicBezTo>
                    <a:pt x="1596" y="0"/>
                    <a:pt x="1513" y="36"/>
                    <a:pt x="1453" y="108"/>
                  </a:cubicBezTo>
                  <a:lnTo>
                    <a:pt x="119" y="1441"/>
                  </a:lnTo>
                  <a:cubicBezTo>
                    <a:pt x="0" y="1536"/>
                    <a:pt x="0" y="1751"/>
                    <a:pt x="119" y="1870"/>
                  </a:cubicBezTo>
                  <a:cubicBezTo>
                    <a:pt x="179" y="1929"/>
                    <a:pt x="262" y="1959"/>
                    <a:pt x="346" y="1959"/>
                  </a:cubicBezTo>
                  <a:cubicBezTo>
                    <a:pt x="429" y="1959"/>
                    <a:pt x="512" y="1929"/>
                    <a:pt x="572" y="1870"/>
                  </a:cubicBezTo>
                  <a:lnTo>
                    <a:pt x="1358" y="1060"/>
                  </a:lnTo>
                  <a:lnTo>
                    <a:pt x="1358" y="5656"/>
                  </a:lnTo>
                  <a:cubicBezTo>
                    <a:pt x="1358" y="5859"/>
                    <a:pt x="1519" y="5960"/>
                    <a:pt x="1679" y="5960"/>
                  </a:cubicBezTo>
                  <a:cubicBezTo>
                    <a:pt x="1840" y="5960"/>
                    <a:pt x="2001" y="5859"/>
                    <a:pt x="2001" y="5656"/>
                  </a:cubicBezTo>
                  <a:lnTo>
                    <a:pt x="2001" y="1060"/>
                  </a:lnTo>
                  <a:lnTo>
                    <a:pt x="2787" y="1846"/>
                  </a:lnTo>
                  <a:cubicBezTo>
                    <a:pt x="2858" y="1918"/>
                    <a:pt x="2930" y="1941"/>
                    <a:pt x="3001" y="1941"/>
                  </a:cubicBezTo>
                  <a:cubicBezTo>
                    <a:pt x="3096" y="1941"/>
                    <a:pt x="3168" y="1918"/>
                    <a:pt x="3239" y="1846"/>
                  </a:cubicBezTo>
                  <a:cubicBezTo>
                    <a:pt x="3358" y="1727"/>
                    <a:pt x="3358" y="1536"/>
                    <a:pt x="3239" y="1417"/>
                  </a:cubicBezTo>
                  <a:lnTo>
                    <a:pt x="3239" y="1441"/>
                  </a:lnTo>
                  <a:lnTo>
                    <a:pt x="1906" y="108"/>
                  </a:lnTo>
                  <a:cubicBezTo>
                    <a:pt x="1846" y="36"/>
                    <a:pt x="1763" y="0"/>
                    <a:pt x="1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9"/>
            <p:cNvSpPr/>
            <p:nvPr/>
          </p:nvSpPr>
          <p:spPr>
            <a:xfrm>
              <a:off x="3503264" y="4874482"/>
              <a:ext cx="21216" cy="44657"/>
            </a:xfrm>
            <a:custGeom>
              <a:rect b="b" l="l" r="r" t="t"/>
              <a:pathLst>
                <a:path extrusionOk="0" h="1305" w="620">
                  <a:moveTo>
                    <a:pt x="286" y="1"/>
                  </a:moveTo>
                  <a:cubicBezTo>
                    <a:pt x="120" y="1"/>
                    <a:pt x="1" y="144"/>
                    <a:pt x="1" y="311"/>
                  </a:cubicBezTo>
                  <a:lnTo>
                    <a:pt x="1" y="1001"/>
                  </a:lnTo>
                  <a:cubicBezTo>
                    <a:pt x="1" y="1204"/>
                    <a:pt x="155" y="1305"/>
                    <a:pt x="310" y="1305"/>
                  </a:cubicBezTo>
                  <a:cubicBezTo>
                    <a:pt x="465" y="1305"/>
                    <a:pt x="620" y="1204"/>
                    <a:pt x="620" y="1001"/>
                  </a:cubicBezTo>
                  <a:lnTo>
                    <a:pt x="620" y="334"/>
                  </a:lnTo>
                  <a:cubicBezTo>
                    <a:pt x="620" y="158"/>
                    <a:pt x="497" y="22"/>
                    <a:pt x="346" y="22"/>
                  </a:cubicBezTo>
                  <a:cubicBezTo>
                    <a:pt x="335" y="22"/>
                    <a:pt x="322" y="23"/>
                    <a:pt x="310" y="25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9"/>
            <p:cNvSpPr/>
            <p:nvPr/>
          </p:nvSpPr>
          <p:spPr>
            <a:xfrm>
              <a:off x="3503264" y="4954352"/>
              <a:ext cx="21216" cy="43631"/>
            </a:xfrm>
            <a:custGeom>
              <a:rect b="b" l="l" r="r" t="t"/>
              <a:pathLst>
                <a:path extrusionOk="0" h="1275" w="620">
                  <a:moveTo>
                    <a:pt x="286" y="1"/>
                  </a:moveTo>
                  <a:cubicBezTo>
                    <a:pt x="120" y="1"/>
                    <a:pt x="1" y="120"/>
                    <a:pt x="1" y="287"/>
                  </a:cubicBezTo>
                  <a:lnTo>
                    <a:pt x="1" y="953"/>
                  </a:lnTo>
                  <a:cubicBezTo>
                    <a:pt x="1" y="1168"/>
                    <a:pt x="155" y="1275"/>
                    <a:pt x="310" y="1275"/>
                  </a:cubicBezTo>
                  <a:cubicBezTo>
                    <a:pt x="465" y="1275"/>
                    <a:pt x="620" y="1168"/>
                    <a:pt x="620" y="953"/>
                  </a:cubicBezTo>
                  <a:lnTo>
                    <a:pt x="620" y="287"/>
                  </a:lnTo>
                  <a:cubicBezTo>
                    <a:pt x="620" y="120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9"/>
            <p:cNvSpPr/>
            <p:nvPr/>
          </p:nvSpPr>
          <p:spPr>
            <a:xfrm>
              <a:off x="3206645" y="4634908"/>
              <a:ext cx="226571" cy="363485"/>
            </a:xfrm>
            <a:custGeom>
              <a:rect b="b" l="l" r="r" t="t"/>
              <a:pathLst>
                <a:path extrusionOk="0" h="10622" w="6621">
                  <a:moveTo>
                    <a:pt x="4977" y="1334"/>
                  </a:moveTo>
                  <a:cubicBezTo>
                    <a:pt x="5382" y="1334"/>
                    <a:pt x="5382" y="1953"/>
                    <a:pt x="4977" y="1953"/>
                  </a:cubicBezTo>
                  <a:lnTo>
                    <a:pt x="1643" y="1953"/>
                  </a:lnTo>
                  <a:cubicBezTo>
                    <a:pt x="1215" y="1953"/>
                    <a:pt x="1215" y="1334"/>
                    <a:pt x="1643" y="1334"/>
                  </a:cubicBezTo>
                  <a:close/>
                  <a:moveTo>
                    <a:pt x="3284" y="3328"/>
                  </a:moveTo>
                  <a:cubicBezTo>
                    <a:pt x="4303" y="3328"/>
                    <a:pt x="5287" y="4117"/>
                    <a:pt x="5287" y="5311"/>
                  </a:cubicBezTo>
                  <a:cubicBezTo>
                    <a:pt x="5287" y="6407"/>
                    <a:pt x="4382" y="7288"/>
                    <a:pt x="3310" y="7288"/>
                  </a:cubicBezTo>
                  <a:cubicBezTo>
                    <a:pt x="1548" y="7288"/>
                    <a:pt x="667" y="5144"/>
                    <a:pt x="1905" y="3906"/>
                  </a:cubicBezTo>
                  <a:cubicBezTo>
                    <a:pt x="2305" y="3507"/>
                    <a:pt x="2798" y="3328"/>
                    <a:pt x="3284" y="3328"/>
                  </a:cubicBezTo>
                  <a:close/>
                  <a:moveTo>
                    <a:pt x="4977" y="8669"/>
                  </a:moveTo>
                  <a:cubicBezTo>
                    <a:pt x="5382" y="8669"/>
                    <a:pt x="5382" y="9288"/>
                    <a:pt x="4977" y="9288"/>
                  </a:cubicBezTo>
                  <a:lnTo>
                    <a:pt x="1643" y="9288"/>
                  </a:lnTo>
                  <a:cubicBezTo>
                    <a:pt x="1215" y="9288"/>
                    <a:pt x="1215" y="8669"/>
                    <a:pt x="1643" y="8669"/>
                  </a:cubicBezTo>
                  <a:close/>
                  <a:moveTo>
                    <a:pt x="1310" y="1"/>
                  </a:moveTo>
                  <a:cubicBezTo>
                    <a:pt x="572" y="1"/>
                    <a:pt x="0" y="596"/>
                    <a:pt x="0" y="1310"/>
                  </a:cubicBezTo>
                  <a:lnTo>
                    <a:pt x="0" y="9312"/>
                  </a:lnTo>
                  <a:cubicBezTo>
                    <a:pt x="0" y="10026"/>
                    <a:pt x="572" y="10622"/>
                    <a:pt x="1310" y="10622"/>
                  </a:cubicBezTo>
                  <a:lnTo>
                    <a:pt x="5311" y="10622"/>
                  </a:lnTo>
                  <a:cubicBezTo>
                    <a:pt x="6025" y="10622"/>
                    <a:pt x="6621" y="10026"/>
                    <a:pt x="6621" y="9312"/>
                  </a:cubicBezTo>
                  <a:lnTo>
                    <a:pt x="6621" y="1310"/>
                  </a:lnTo>
                  <a:cubicBezTo>
                    <a:pt x="6621" y="977"/>
                    <a:pt x="6478" y="644"/>
                    <a:pt x="6216" y="382"/>
                  </a:cubicBezTo>
                  <a:cubicBezTo>
                    <a:pt x="5978" y="143"/>
                    <a:pt x="5644" y="1"/>
                    <a:pt x="5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9"/>
            <p:cNvSpPr/>
            <p:nvPr/>
          </p:nvSpPr>
          <p:spPr>
            <a:xfrm>
              <a:off x="3257154" y="4770180"/>
              <a:ext cx="109230" cy="92907"/>
            </a:xfrm>
            <a:custGeom>
              <a:rect b="b" l="l" r="r" t="t"/>
              <a:pathLst>
                <a:path extrusionOk="0" h="2715" w="3192">
                  <a:moveTo>
                    <a:pt x="1834" y="1"/>
                  </a:moveTo>
                  <a:cubicBezTo>
                    <a:pt x="620" y="1"/>
                    <a:pt x="1" y="1477"/>
                    <a:pt x="858" y="2311"/>
                  </a:cubicBezTo>
                  <a:cubicBezTo>
                    <a:pt x="1137" y="2590"/>
                    <a:pt x="1482" y="2715"/>
                    <a:pt x="1820" y="2715"/>
                  </a:cubicBezTo>
                  <a:cubicBezTo>
                    <a:pt x="2520" y="2715"/>
                    <a:pt x="3192" y="2177"/>
                    <a:pt x="3192" y="1358"/>
                  </a:cubicBezTo>
                  <a:cubicBezTo>
                    <a:pt x="3168" y="620"/>
                    <a:pt x="2573" y="1"/>
                    <a:pt x="1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1" name="Google Shape;1831;p19"/>
          <p:cNvGrpSpPr/>
          <p:nvPr/>
        </p:nvGrpSpPr>
        <p:grpSpPr>
          <a:xfrm>
            <a:off x="4021822" y="4236075"/>
            <a:ext cx="298296" cy="366530"/>
            <a:chOff x="4031347" y="4632684"/>
            <a:chExt cx="298296" cy="366530"/>
          </a:xfrm>
        </p:grpSpPr>
        <p:sp>
          <p:nvSpPr>
            <p:cNvPr id="1832" name="Google Shape;1832;p19"/>
            <p:cNvSpPr/>
            <p:nvPr/>
          </p:nvSpPr>
          <p:spPr>
            <a:xfrm>
              <a:off x="4168262" y="4827225"/>
              <a:ext cx="35897" cy="24502"/>
            </a:xfrm>
            <a:custGeom>
              <a:rect b="b" l="l" r="r" t="t"/>
              <a:pathLst>
                <a:path extrusionOk="0" h="716" w="1049">
                  <a:moveTo>
                    <a:pt x="0" y="1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cubicBezTo>
                    <a:pt x="1048" y="144"/>
                    <a:pt x="881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9"/>
            <p:cNvSpPr/>
            <p:nvPr/>
          </p:nvSpPr>
          <p:spPr>
            <a:xfrm>
              <a:off x="4168262" y="4780788"/>
              <a:ext cx="35897" cy="24467"/>
            </a:xfrm>
            <a:custGeom>
              <a:rect b="b" l="l" r="r" t="t"/>
              <a:pathLst>
                <a:path extrusionOk="0" h="715" w="1049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cubicBezTo>
                    <a:pt x="1048" y="167"/>
                    <a:pt x="881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9"/>
            <p:cNvSpPr/>
            <p:nvPr/>
          </p:nvSpPr>
          <p:spPr>
            <a:xfrm>
              <a:off x="4031347" y="4632684"/>
              <a:ext cx="298296" cy="366530"/>
            </a:xfrm>
            <a:custGeom>
              <a:rect b="b" l="l" r="r" t="t"/>
              <a:pathLst>
                <a:path extrusionOk="0" h="10711" w="8717">
                  <a:moveTo>
                    <a:pt x="4350" y="3042"/>
                  </a:moveTo>
                  <a:cubicBezTo>
                    <a:pt x="4495" y="3042"/>
                    <a:pt x="4644" y="3138"/>
                    <a:pt x="4668" y="3328"/>
                  </a:cubicBezTo>
                  <a:lnTo>
                    <a:pt x="4668" y="3685"/>
                  </a:lnTo>
                  <a:lnTo>
                    <a:pt x="4692" y="3685"/>
                  </a:lnTo>
                  <a:cubicBezTo>
                    <a:pt x="5549" y="3685"/>
                    <a:pt x="6002" y="4733"/>
                    <a:pt x="5406" y="5352"/>
                  </a:cubicBezTo>
                  <a:cubicBezTo>
                    <a:pt x="5573" y="5543"/>
                    <a:pt x="5668" y="5781"/>
                    <a:pt x="5668" y="6019"/>
                  </a:cubicBezTo>
                  <a:cubicBezTo>
                    <a:pt x="5668" y="6567"/>
                    <a:pt x="5240" y="7019"/>
                    <a:pt x="4692" y="7019"/>
                  </a:cubicBezTo>
                  <a:lnTo>
                    <a:pt x="4668" y="7019"/>
                  </a:lnTo>
                  <a:lnTo>
                    <a:pt x="4668" y="7377"/>
                  </a:lnTo>
                  <a:cubicBezTo>
                    <a:pt x="4644" y="7567"/>
                    <a:pt x="4495" y="7662"/>
                    <a:pt x="4350" y="7662"/>
                  </a:cubicBezTo>
                  <a:cubicBezTo>
                    <a:pt x="4204" y="7662"/>
                    <a:pt x="4061" y="7567"/>
                    <a:pt x="4049" y="7377"/>
                  </a:cubicBezTo>
                  <a:lnTo>
                    <a:pt x="4049" y="7019"/>
                  </a:lnTo>
                  <a:lnTo>
                    <a:pt x="3334" y="7019"/>
                  </a:lnTo>
                  <a:cubicBezTo>
                    <a:pt x="2953" y="6972"/>
                    <a:pt x="2953" y="6424"/>
                    <a:pt x="3334" y="6376"/>
                  </a:cubicBezTo>
                  <a:lnTo>
                    <a:pt x="3358" y="6376"/>
                  </a:lnTo>
                  <a:lnTo>
                    <a:pt x="3358" y="4328"/>
                  </a:lnTo>
                  <a:lnTo>
                    <a:pt x="3334" y="4328"/>
                  </a:lnTo>
                  <a:cubicBezTo>
                    <a:pt x="2953" y="4281"/>
                    <a:pt x="2953" y="3733"/>
                    <a:pt x="3334" y="3685"/>
                  </a:cubicBezTo>
                  <a:lnTo>
                    <a:pt x="4049" y="3685"/>
                  </a:lnTo>
                  <a:lnTo>
                    <a:pt x="4049" y="3328"/>
                  </a:lnTo>
                  <a:cubicBezTo>
                    <a:pt x="4061" y="3138"/>
                    <a:pt x="4204" y="3042"/>
                    <a:pt x="4350" y="3042"/>
                  </a:cubicBezTo>
                  <a:close/>
                  <a:moveTo>
                    <a:pt x="4350" y="0"/>
                  </a:moveTo>
                  <a:cubicBezTo>
                    <a:pt x="4317" y="0"/>
                    <a:pt x="4287" y="6"/>
                    <a:pt x="4263" y="18"/>
                  </a:cubicBezTo>
                  <a:lnTo>
                    <a:pt x="215" y="1375"/>
                  </a:lnTo>
                  <a:cubicBezTo>
                    <a:pt x="96" y="1399"/>
                    <a:pt x="0" y="1518"/>
                    <a:pt x="0" y="1661"/>
                  </a:cubicBezTo>
                  <a:lnTo>
                    <a:pt x="0" y="4662"/>
                  </a:lnTo>
                  <a:cubicBezTo>
                    <a:pt x="0" y="7257"/>
                    <a:pt x="1548" y="9591"/>
                    <a:pt x="3930" y="10568"/>
                  </a:cubicBezTo>
                  <a:lnTo>
                    <a:pt x="4239" y="10687"/>
                  </a:lnTo>
                  <a:cubicBezTo>
                    <a:pt x="4287" y="10711"/>
                    <a:pt x="4311" y="10711"/>
                    <a:pt x="4358" y="10711"/>
                  </a:cubicBezTo>
                  <a:cubicBezTo>
                    <a:pt x="4406" y="10711"/>
                    <a:pt x="4430" y="10711"/>
                    <a:pt x="4478" y="10687"/>
                  </a:cubicBezTo>
                  <a:lnTo>
                    <a:pt x="4787" y="10568"/>
                  </a:lnTo>
                  <a:cubicBezTo>
                    <a:pt x="7169" y="9567"/>
                    <a:pt x="8717" y="7257"/>
                    <a:pt x="8717" y="4662"/>
                  </a:cubicBezTo>
                  <a:lnTo>
                    <a:pt x="8717" y="1661"/>
                  </a:lnTo>
                  <a:cubicBezTo>
                    <a:pt x="8717" y="1518"/>
                    <a:pt x="8621" y="1399"/>
                    <a:pt x="8502" y="1352"/>
                  </a:cubicBezTo>
                  <a:lnTo>
                    <a:pt x="8478" y="1352"/>
                  </a:lnTo>
                  <a:lnTo>
                    <a:pt x="4454" y="18"/>
                  </a:lnTo>
                  <a:cubicBezTo>
                    <a:pt x="4418" y="6"/>
                    <a:pt x="4382" y="0"/>
                    <a:pt x="4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5" name="Google Shape;1835;p19"/>
          <p:cNvGrpSpPr/>
          <p:nvPr/>
        </p:nvGrpSpPr>
        <p:grpSpPr>
          <a:xfrm>
            <a:off x="4783765" y="4236657"/>
            <a:ext cx="368413" cy="364306"/>
            <a:chOff x="4793290" y="4633266"/>
            <a:chExt cx="368413" cy="364306"/>
          </a:xfrm>
        </p:grpSpPr>
        <p:sp>
          <p:nvSpPr>
            <p:cNvPr id="1836" name="Google Shape;1836;p19"/>
            <p:cNvSpPr/>
            <p:nvPr/>
          </p:nvSpPr>
          <p:spPr>
            <a:xfrm>
              <a:off x="4895984" y="4827225"/>
              <a:ext cx="35897" cy="24502"/>
            </a:xfrm>
            <a:custGeom>
              <a:rect b="b" l="l" r="r" t="t"/>
              <a:pathLst>
                <a:path extrusionOk="0" h="716" w="1049">
                  <a:moveTo>
                    <a:pt x="1" y="1"/>
                  </a:moveTo>
                  <a:lnTo>
                    <a:pt x="1" y="715"/>
                  </a:lnTo>
                  <a:lnTo>
                    <a:pt x="691" y="715"/>
                  </a:lnTo>
                  <a:cubicBezTo>
                    <a:pt x="786" y="715"/>
                    <a:pt x="858" y="691"/>
                    <a:pt x="929" y="620"/>
                  </a:cubicBezTo>
                  <a:cubicBezTo>
                    <a:pt x="1001" y="548"/>
                    <a:pt x="1048" y="453"/>
                    <a:pt x="1048" y="358"/>
                  </a:cubicBezTo>
                  <a:cubicBezTo>
                    <a:pt x="1048" y="167"/>
                    <a:pt x="882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9"/>
            <p:cNvSpPr/>
            <p:nvPr/>
          </p:nvSpPr>
          <p:spPr>
            <a:xfrm>
              <a:off x="4895984" y="4781609"/>
              <a:ext cx="35897" cy="25289"/>
            </a:xfrm>
            <a:custGeom>
              <a:rect b="b" l="l" r="r" t="t"/>
              <a:pathLst>
                <a:path extrusionOk="0" h="739" w="1049">
                  <a:moveTo>
                    <a:pt x="1" y="0"/>
                  </a:moveTo>
                  <a:lnTo>
                    <a:pt x="1" y="738"/>
                  </a:lnTo>
                  <a:lnTo>
                    <a:pt x="691" y="738"/>
                  </a:lnTo>
                  <a:cubicBezTo>
                    <a:pt x="882" y="715"/>
                    <a:pt x="1048" y="572"/>
                    <a:pt x="1048" y="357"/>
                  </a:cubicBezTo>
                  <a:cubicBezTo>
                    <a:pt x="1048" y="262"/>
                    <a:pt x="1001" y="191"/>
                    <a:pt x="929" y="119"/>
                  </a:cubicBezTo>
                  <a:cubicBezTo>
                    <a:pt x="858" y="48"/>
                    <a:pt x="786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9"/>
            <p:cNvSpPr/>
            <p:nvPr/>
          </p:nvSpPr>
          <p:spPr>
            <a:xfrm>
              <a:off x="4793290" y="4633266"/>
              <a:ext cx="229034" cy="320402"/>
            </a:xfrm>
            <a:custGeom>
              <a:rect b="b" l="l" r="r" t="t"/>
              <a:pathLst>
                <a:path extrusionOk="0" h="9363" w="6693">
                  <a:moveTo>
                    <a:pt x="3350" y="3049"/>
                  </a:moveTo>
                  <a:cubicBezTo>
                    <a:pt x="3496" y="3049"/>
                    <a:pt x="3645" y="3144"/>
                    <a:pt x="3668" y="3335"/>
                  </a:cubicBezTo>
                  <a:lnTo>
                    <a:pt x="3668" y="3692"/>
                  </a:lnTo>
                  <a:lnTo>
                    <a:pt x="3692" y="3692"/>
                  </a:lnTo>
                  <a:cubicBezTo>
                    <a:pt x="4550" y="3692"/>
                    <a:pt x="5002" y="4740"/>
                    <a:pt x="4407" y="5359"/>
                  </a:cubicBezTo>
                  <a:cubicBezTo>
                    <a:pt x="4573" y="5550"/>
                    <a:pt x="4669" y="5788"/>
                    <a:pt x="4669" y="6026"/>
                  </a:cubicBezTo>
                  <a:cubicBezTo>
                    <a:pt x="4669" y="6574"/>
                    <a:pt x="4240" y="7026"/>
                    <a:pt x="3692" y="7026"/>
                  </a:cubicBezTo>
                  <a:lnTo>
                    <a:pt x="3668" y="7026"/>
                  </a:lnTo>
                  <a:lnTo>
                    <a:pt x="3668" y="7383"/>
                  </a:lnTo>
                  <a:cubicBezTo>
                    <a:pt x="3645" y="7574"/>
                    <a:pt x="3496" y="7669"/>
                    <a:pt x="3350" y="7669"/>
                  </a:cubicBezTo>
                  <a:cubicBezTo>
                    <a:pt x="3204" y="7669"/>
                    <a:pt x="3061" y="7574"/>
                    <a:pt x="3049" y="7383"/>
                  </a:cubicBezTo>
                  <a:lnTo>
                    <a:pt x="3049" y="7026"/>
                  </a:lnTo>
                  <a:lnTo>
                    <a:pt x="2335" y="7026"/>
                  </a:lnTo>
                  <a:cubicBezTo>
                    <a:pt x="1954" y="6979"/>
                    <a:pt x="1954" y="6431"/>
                    <a:pt x="2335" y="6383"/>
                  </a:cubicBezTo>
                  <a:lnTo>
                    <a:pt x="2359" y="6383"/>
                  </a:lnTo>
                  <a:lnTo>
                    <a:pt x="2359" y="4335"/>
                  </a:lnTo>
                  <a:lnTo>
                    <a:pt x="2335" y="4335"/>
                  </a:lnTo>
                  <a:cubicBezTo>
                    <a:pt x="1954" y="4287"/>
                    <a:pt x="1954" y="3740"/>
                    <a:pt x="2335" y="3692"/>
                  </a:cubicBezTo>
                  <a:lnTo>
                    <a:pt x="3049" y="3692"/>
                  </a:lnTo>
                  <a:lnTo>
                    <a:pt x="3049" y="3335"/>
                  </a:lnTo>
                  <a:cubicBezTo>
                    <a:pt x="3061" y="3144"/>
                    <a:pt x="3204" y="3049"/>
                    <a:pt x="3350" y="3049"/>
                  </a:cubicBezTo>
                  <a:close/>
                  <a:moveTo>
                    <a:pt x="1001" y="1"/>
                  </a:moveTo>
                  <a:cubicBezTo>
                    <a:pt x="453" y="1"/>
                    <a:pt x="1" y="430"/>
                    <a:pt x="25" y="977"/>
                  </a:cubicBezTo>
                  <a:lnTo>
                    <a:pt x="25" y="9050"/>
                  </a:lnTo>
                  <a:cubicBezTo>
                    <a:pt x="2" y="9206"/>
                    <a:pt x="126" y="9362"/>
                    <a:pt x="298" y="9362"/>
                  </a:cubicBezTo>
                  <a:cubicBezTo>
                    <a:pt x="310" y="9362"/>
                    <a:pt x="322" y="9361"/>
                    <a:pt x="334" y="9360"/>
                  </a:cubicBezTo>
                  <a:lnTo>
                    <a:pt x="5716" y="9360"/>
                  </a:lnTo>
                  <a:cubicBezTo>
                    <a:pt x="5978" y="9360"/>
                    <a:pt x="6217" y="9265"/>
                    <a:pt x="6407" y="9074"/>
                  </a:cubicBezTo>
                  <a:cubicBezTo>
                    <a:pt x="6598" y="8884"/>
                    <a:pt x="6693" y="8622"/>
                    <a:pt x="6693" y="8360"/>
                  </a:cubicBezTo>
                  <a:lnTo>
                    <a:pt x="6693" y="2239"/>
                  </a:lnTo>
                  <a:cubicBezTo>
                    <a:pt x="6693" y="1978"/>
                    <a:pt x="6598" y="1739"/>
                    <a:pt x="6407" y="1549"/>
                  </a:cubicBezTo>
                  <a:cubicBezTo>
                    <a:pt x="6217" y="1358"/>
                    <a:pt x="5978" y="1239"/>
                    <a:pt x="5716" y="1239"/>
                  </a:cubicBezTo>
                  <a:lnTo>
                    <a:pt x="954" y="1239"/>
                  </a:lnTo>
                  <a:cubicBezTo>
                    <a:pt x="572" y="1215"/>
                    <a:pt x="572" y="668"/>
                    <a:pt x="954" y="620"/>
                  </a:cubicBezTo>
                  <a:lnTo>
                    <a:pt x="6026" y="620"/>
                  </a:lnTo>
                  <a:cubicBezTo>
                    <a:pt x="6407" y="572"/>
                    <a:pt x="6407" y="25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9"/>
            <p:cNvSpPr/>
            <p:nvPr/>
          </p:nvSpPr>
          <p:spPr>
            <a:xfrm>
              <a:off x="5028005" y="4772917"/>
              <a:ext cx="132876" cy="113850"/>
            </a:xfrm>
            <a:custGeom>
              <a:rect b="b" l="l" r="r" t="t"/>
              <a:pathLst>
                <a:path extrusionOk="0" h="3327" w="3883">
                  <a:moveTo>
                    <a:pt x="2214" y="1"/>
                  </a:moveTo>
                  <a:cubicBezTo>
                    <a:pt x="1805" y="1"/>
                    <a:pt x="1388" y="153"/>
                    <a:pt x="1048" y="492"/>
                  </a:cubicBezTo>
                  <a:cubicBezTo>
                    <a:pt x="1" y="1540"/>
                    <a:pt x="739" y="3326"/>
                    <a:pt x="2215" y="3326"/>
                  </a:cubicBezTo>
                  <a:cubicBezTo>
                    <a:pt x="3120" y="3326"/>
                    <a:pt x="3858" y="2564"/>
                    <a:pt x="3882" y="1659"/>
                  </a:cubicBezTo>
                  <a:cubicBezTo>
                    <a:pt x="3882" y="661"/>
                    <a:pt x="3066" y="1"/>
                    <a:pt x="2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9"/>
            <p:cNvSpPr/>
            <p:nvPr/>
          </p:nvSpPr>
          <p:spPr>
            <a:xfrm>
              <a:off x="5045936" y="4884269"/>
              <a:ext cx="115766" cy="61972"/>
            </a:xfrm>
            <a:custGeom>
              <a:rect b="b" l="l" r="r" t="t"/>
              <a:pathLst>
                <a:path extrusionOk="0" h="1811" w="3383">
                  <a:moveTo>
                    <a:pt x="24" y="1"/>
                  </a:moveTo>
                  <a:lnTo>
                    <a:pt x="24" y="72"/>
                  </a:lnTo>
                  <a:cubicBezTo>
                    <a:pt x="0" y="1025"/>
                    <a:pt x="739" y="1811"/>
                    <a:pt x="1691" y="1811"/>
                  </a:cubicBezTo>
                  <a:cubicBezTo>
                    <a:pt x="2644" y="1811"/>
                    <a:pt x="3382" y="1025"/>
                    <a:pt x="3358" y="72"/>
                  </a:cubicBezTo>
                  <a:cubicBezTo>
                    <a:pt x="3358" y="48"/>
                    <a:pt x="3358" y="25"/>
                    <a:pt x="3358" y="1"/>
                  </a:cubicBezTo>
                  <a:cubicBezTo>
                    <a:pt x="2930" y="453"/>
                    <a:pt x="2310" y="691"/>
                    <a:pt x="1691" y="715"/>
                  </a:cubicBezTo>
                  <a:cubicBezTo>
                    <a:pt x="1072" y="715"/>
                    <a:pt x="453" y="453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9"/>
            <p:cNvSpPr/>
            <p:nvPr/>
          </p:nvSpPr>
          <p:spPr>
            <a:xfrm>
              <a:off x="5046758" y="4940493"/>
              <a:ext cx="114124" cy="57079"/>
            </a:xfrm>
            <a:custGeom>
              <a:rect b="b" l="l" r="r" t="t"/>
              <a:pathLst>
                <a:path extrusionOk="0" h="1668" w="3335">
                  <a:moveTo>
                    <a:pt x="0" y="1"/>
                  </a:moveTo>
                  <a:lnTo>
                    <a:pt x="0" y="72"/>
                  </a:lnTo>
                  <a:cubicBezTo>
                    <a:pt x="48" y="977"/>
                    <a:pt x="786" y="1668"/>
                    <a:pt x="1667" y="1668"/>
                  </a:cubicBezTo>
                  <a:cubicBezTo>
                    <a:pt x="2548" y="1668"/>
                    <a:pt x="3287" y="977"/>
                    <a:pt x="3334" y="72"/>
                  </a:cubicBezTo>
                  <a:cubicBezTo>
                    <a:pt x="3334" y="49"/>
                    <a:pt x="3334" y="25"/>
                    <a:pt x="3334" y="1"/>
                  </a:cubicBezTo>
                  <a:cubicBezTo>
                    <a:pt x="2906" y="453"/>
                    <a:pt x="2286" y="715"/>
                    <a:pt x="1667" y="715"/>
                  </a:cubicBezTo>
                  <a:cubicBezTo>
                    <a:pt x="1048" y="715"/>
                    <a:pt x="429" y="45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2" name="Google Shape;1842;p19"/>
          <p:cNvGrpSpPr/>
          <p:nvPr/>
        </p:nvGrpSpPr>
        <p:grpSpPr>
          <a:xfrm>
            <a:off x="5566924" y="4236657"/>
            <a:ext cx="391203" cy="366838"/>
            <a:chOff x="5576449" y="4633266"/>
            <a:chExt cx="391203" cy="366838"/>
          </a:xfrm>
        </p:grpSpPr>
        <p:sp>
          <p:nvSpPr>
            <p:cNvPr id="1843" name="Google Shape;1843;p19"/>
            <p:cNvSpPr/>
            <p:nvPr/>
          </p:nvSpPr>
          <p:spPr>
            <a:xfrm>
              <a:off x="5633494" y="4633266"/>
              <a:ext cx="334158" cy="366838"/>
            </a:xfrm>
            <a:custGeom>
              <a:rect b="b" l="l" r="r" t="t"/>
              <a:pathLst>
                <a:path extrusionOk="0" h="10720" w="9765">
                  <a:moveTo>
                    <a:pt x="4383" y="2853"/>
                  </a:moveTo>
                  <a:cubicBezTo>
                    <a:pt x="4549" y="2853"/>
                    <a:pt x="4716" y="2966"/>
                    <a:pt x="4692" y="3192"/>
                  </a:cubicBezTo>
                  <a:lnTo>
                    <a:pt x="4692" y="3549"/>
                  </a:lnTo>
                  <a:lnTo>
                    <a:pt x="5145" y="3549"/>
                  </a:lnTo>
                  <a:cubicBezTo>
                    <a:pt x="5526" y="3597"/>
                    <a:pt x="5526" y="4145"/>
                    <a:pt x="5145" y="4192"/>
                  </a:cubicBezTo>
                  <a:lnTo>
                    <a:pt x="3954" y="4192"/>
                  </a:lnTo>
                  <a:cubicBezTo>
                    <a:pt x="3811" y="4192"/>
                    <a:pt x="3668" y="4311"/>
                    <a:pt x="3668" y="4454"/>
                  </a:cubicBezTo>
                  <a:cubicBezTo>
                    <a:pt x="3668" y="4597"/>
                    <a:pt x="3811" y="4740"/>
                    <a:pt x="3954" y="4740"/>
                  </a:cubicBezTo>
                  <a:lnTo>
                    <a:pt x="4787" y="4740"/>
                  </a:lnTo>
                  <a:cubicBezTo>
                    <a:pt x="4797" y="4740"/>
                    <a:pt x="4807" y="4740"/>
                    <a:pt x="4817" y="4740"/>
                  </a:cubicBezTo>
                  <a:cubicBezTo>
                    <a:pt x="5630" y="4740"/>
                    <a:pt x="6019" y="5723"/>
                    <a:pt x="5430" y="6264"/>
                  </a:cubicBezTo>
                  <a:cubicBezTo>
                    <a:pt x="5264" y="6431"/>
                    <a:pt x="5026" y="6526"/>
                    <a:pt x="4787" y="6526"/>
                  </a:cubicBezTo>
                  <a:lnTo>
                    <a:pt x="4692" y="6526"/>
                  </a:lnTo>
                  <a:lnTo>
                    <a:pt x="4692" y="6883"/>
                  </a:lnTo>
                  <a:cubicBezTo>
                    <a:pt x="4716" y="7109"/>
                    <a:pt x="4543" y="7223"/>
                    <a:pt x="4371" y="7223"/>
                  </a:cubicBezTo>
                  <a:cubicBezTo>
                    <a:pt x="4198" y="7223"/>
                    <a:pt x="4025" y="7109"/>
                    <a:pt x="4049" y="6883"/>
                  </a:cubicBezTo>
                  <a:lnTo>
                    <a:pt x="4049" y="6526"/>
                  </a:lnTo>
                  <a:lnTo>
                    <a:pt x="3620" y="6526"/>
                  </a:lnTo>
                  <a:cubicBezTo>
                    <a:pt x="3239" y="6478"/>
                    <a:pt x="3239" y="5931"/>
                    <a:pt x="3620" y="5883"/>
                  </a:cubicBezTo>
                  <a:lnTo>
                    <a:pt x="4811" y="5883"/>
                  </a:lnTo>
                  <a:cubicBezTo>
                    <a:pt x="4954" y="5883"/>
                    <a:pt x="5073" y="5764"/>
                    <a:pt x="5073" y="5621"/>
                  </a:cubicBezTo>
                  <a:cubicBezTo>
                    <a:pt x="5073" y="5454"/>
                    <a:pt x="4954" y="5335"/>
                    <a:pt x="4811" y="5335"/>
                  </a:cubicBezTo>
                  <a:lnTo>
                    <a:pt x="3954" y="5335"/>
                  </a:lnTo>
                  <a:cubicBezTo>
                    <a:pt x="3478" y="5335"/>
                    <a:pt x="3073" y="4930"/>
                    <a:pt x="3073" y="4454"/>
                  </a:cubicBezTo>
                  <a:cubicBezTo>
                    <a:pt x="3073" y="3954"/>
                    <a:pt x="3478" y="3549"/>
                    <a:pt x="3954" y="3549"/>
                  </a:cubicBezTo>
                  <a:lnTo>
                    <a:pt x="4073" y="3549"/>
                  </a:lnTo>
                  <a:lnTo>
                    <a:pt x="4073" y="3192"/>
                  </a:lnTo>
                  <a:cubicBezTo>
                    <a:pt x="4049" y="2966"/>
                    <a:pt x="4216" y="2853"/>
                    <a:pt x="4383" y="2853"/>
                  </a:cubicBezTo>
                  <a:close/>
                  <a:moveTo>
                    <a:pt x="1" y="1"/>
                  </a:moveTo>
                  <a:cubicBezTo>
                    <a:pt x="739" y="1"/>
                    <a:pt x="1334" y="596"/>
                    <a:pt x="1334" y="1335"/>
                  </a:cubicBezTo>
                  <a:lnTo>
                    <a:pt x="1334" y="9408"/>
                  </a:lnTo>
                  <a:cubicBezTo>
                    <a:pt x="1334" y="9823"/>
                    <a:pt x="1667" y="10099"/>
                    <a:pt x="2022" y="10099"/>
                  </a:cubicBezTo>
                  <a:cubicBezTo>
                    <a:pt x="2196" y="10099"/>
                    <a:pt x="2376" y="10033"/>
                    <a:pt x="2525" y="9884"/>
                  </a:cubicBezTo>
                  <a:cubicBezTo>
                    <a:pt x="2954" y="9455"/>
                    <a:pt x="2644" y="8693"/>
                    <a:pt x="2025" y="8693"/>
                  </a:cubicBezTo>
                  <a:cubicBezTo>
                    <a:pt x="1644" y="8669"/>
                    <a:pt x="1644" y="8098"/>
                    <a:pt x="2025" y="8074"/>
                  </a:cubicBezTo>
                  <a:cubicBezTo>
                    <a:pt x="2052" y="8072"/>
                    <a:pt x="2078" y="8071"/>
                    <a:pt x="2105" y="8071"/>
                  </a:cubicBezTo>
                  <a:cubicBezTo>
                    <a:pt x="2809" y="8071"/>
                    <a:pt x="3406" y="8672"/>
                    <a:pt x="3406" y="9384"/>
                  </a:cubicBezTo>
                  <a:cubicBezTo>
                    <a:pt x="3406" y="10090"/>
                    <a:pt x="2853" y="10674"/>
                    <a:pt x="2184" y="10717"/>
                  </a:cubicBezTo>
                  <a:lnTo>
                    <a:pt x="8074" y="10717"/>
                  </a:lnTo>
                  <a:cubicBezTo>
                    <a:pt x="9765" y="10646"/>
                    <a:pt x="9765" y="8145"/>
                    <a:pt x="8074" y="8074"/>
                  </a:cubicBezTo>
                  <a:lnTo>
                    <a:pt x="7383" y="8074"/>
                  </a:lnTo>
                  <a:lnTo>
                    <a:pt x="7383" y="1335"/>
                  </a:lnTo>
                  <a:cubicBezTo>
                    <a:pt x="7383" y="596"/>
                    <a:pt x="6788" y="1"/>
                    <a:pt x="6050" y="1"/>
                  </a:cubicBezTo>
                  <a:close/>
                  <a:moveTo>
                    <a:pt x="2025" y="10717"/>
                  </a:moveTo>
                  <a:cubicBezTo>
                    <a:pt x="2052" y="10719"/>
                    <a:pt x="2078" y="10720"/>
                    <a:pt x="2105" y="10720"/>
                  </a:cubicBezTo>
                  <a:cubicBezTo>
                    <a:pt x="2131" y="10720"/>
                    <a:pt x="2158" y="10719"/>
                    <a:pt x="2184" y="10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9"/>
            <p:cNvSpPr/>
            <p:nvPr/>
          </p:nvSpPr>
          <p:spPr>
            <a:xfrm>
              <a:off x="5576449" y="4654482"/>
              <a:ext cx="80725" cy="69296"/>
            </a:xfrm>
            <a:custGeom>
              <a:rect b="b" l="l" r="r" t="t"/>
              <a:pathLst>
                <a:path extrusionOk="0" h="2025" w="2359">
                  <a:moveTo>
                    <a:pt x="1358" y="0"/>
                  </a:moveTo>
                  <a:cubicBezTo>
                    <a:pt x="1" y="0"/>
                    <a:pt x="1" y="2024"/>
                    <a:pt x="1358" y="2024"/>
                  </a:cubicBezTo>
                  <a:lnTo>
                    <a:pt x="2358" y="2024"/>
                  </a:lnTo>
                  <a:lnTo>
                    <a:pt x="2358" y="1024"/>
                  </a:lnTo>
                  <a:cubicBezTo>
                    <a:pt x="2358" y="453"/>
                    <a:pt x="1906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9"/>
            <p:cNvSpPr/>
            <p:nvPr/>
          </p:nvSpPr>
          <p:spPr>
            <a:xfrm>
              <a:off x="5679964" y="4860657"/>
              <a:ext cx="22038" cy="21216"/>
            </a:xfrm>
            <a:custGeom>
              <a:rect b="b" l="l" r="r" t="t"/>
              <a:pathLst>
                <a:path extrusionOk="0" h="620" w="644">
                  <a:moveTo>
                    <a:pt x="0" y="0"/>
                  </a:moveTo>
                  <a:lnTo>
                    <a:pt x="0" y="619"/>
                  </a:lnTo>
                  <a:lnTo>
                    <a:pt x="643" y="61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6" name="Google Shape;1846;p19"/>
          <p:cNvGrpSpPr/>
          <p:nvPr/>
        </p:nvGrpSpPr>
        <p:grpSpPr>
          <a:xfrm>
            <a:off x="6372646" y="4236657"/>
            <a:ext cx="366736" cy="366770"/>
            <a:chOff x="6372646" y="4633266"/>
            <a:chExt cx="366736" cy="366770"/>
          </a:xfrm>
        </p:grpSpPr>
        <p:sp>
          <p:nvSpPr>
            <p:cNvPr id="1847" name="Google Shape;1847;p19"/>
            <p:cNvSpPr/>
            <p:nvPr/>
          </p:nvSpPr>
          <p:spPr>
            <a:xfrm>
              <a:off x="6498130" y="4758785"/>
              <a:ext cx="35897" cy="24467"/>
            </a:xfrm>
            <a:custGeom>
              <a:rect b="b" l="l" r="r" t="t"/>
              <a:pathLst>
                <a:path extrusionOk="0" h="715" w="1049">
                  <a:moveTo>
                    <a:pt x="1" y="0"/>
                  </a:moveTo>
                  <a:lnTo>
                    <a:pt x="1" y="715"/>
                  </a:lnTo>
                  <a:lnTo>
                    <a:pt x="691" y="715"/>
                  </a:lnTo>
                  <a:cubicBezTo>
                    <a:pt x="882" y="715"/>
                    <a:pt x="1049" y="548"/>
                    <a:pt x="1049" y="358"/>
                  </a:cubicBezTo>
                  <a:cubicBezTo>
                    <a:pt x="1049" y="143"/>
                    <a:pt x="882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9"/>
            <p:cNvSpPr/>
            <p:nvPr/>
          </p:nvSpPr>
          <p:spPr>
            <a:xfrm>
              <a:off x="6498130" y="4712314"/>
              <a:ext cx="39969" cy="24502"/>
            </a:xfrm>
            <a:custGeom>
              <a:rect b="b" l="l" r="r" t="t"/>
              <a:pathLst>
                <a:path extrusionOk="0" h="716" w="1168">
                  <a:moveTo>
                    <a:pt x="1" y="1"/>
                  </a:moveTo>
                  <a:lnTo>
                    <a:pt x="1" y="715"/>
                  </a:lnTo>
                  <a:lnTo>
                    <a:pt x="691" y="715"/>
                  </a:lnTo>
                  <a:cubicBezTo>
                    <a:pt x="1001" y="715"/>
                    <a:pt x="1168" y="334"/>
                    <a:pt x="930" y="96"/>
                  </a:cubicBezTo>
                  <a:cubicBezTo>
                    <a:pt x="858" y="49"/>
                    <a:pt x="787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9"/>
            <p:cNvSpPr/>
            <p:nvPr/>
          </p:nvSpPr>
          <p:spPr>
            <a:xfrm>
              <a:off x="6372646" y="4633266"/>
              <a:ext cx="286079" cy="274684"/>
            </a:xfrm>
            <a:custGeom>
              <a:rect b="b" l="l" r="r" t="t"/>
              <a:pathLst>
                <a:path extrusionOk="0" h="8027" w="8360">
                  <a:moveTo>
                    <a:pt x="4013" y="1049"/>
                  </a:moveTo>
                  <a:cubicBezTo>
                    <a:pt x="4162" y="1049"/>
                    <a:pt x="4311" y="1144"/>
                    <a:pt x="4335" y="1335"/>
                  </a:cubicBezTo>
                  <a:lnTo>
                    <a:pt x="4335" y="1692"/>
                  </a:lnTo>
                  <a:lnTo>
                    <a:pt x="4358" y="1692"/>
                  </a:lnTo>
                  <a:cubicBezTo>
                    <a:pt x="4368" y="1691"/>
                    <a:pt x="4378" y="1691"/>
                    <a:pt x="4387" y="1691"/>
                  </a:cubicBezTo>
                  <a:cubicBezTo>
                    <a:pt x="5226" y="1691"/>
                    <a:pt x="5662" y="2723"/>
                    <a:pt x="5073" y="3335"/>
                  </a:cubicBezTo>
                  <a:cubicBezTo>
                    <a:pt x="5240" y="3525"/>
                    <a:pt x="5335" y="3764"/>
                    <a:pt x="5335" y="4026"/>
                  </a:cubicBezTo>
                  <a:cubicBezTo>
                    <a:pt x="5335" y="4549"/>
                    <a:pt x="4882" y="5002"/>
                    <a:pt x="4358" y="5002"/>
                  </a:cubicBezTo>
                  <a:lnTo>
                    <a:pt x="4335" y="5002"/>
                  </a:lnTo>
                  <a:lnTo>
                    <a:pt x="4335" y="5359"/>
                  </a:lnTo>
                  <a:cubicBezTo>
                    <a:pt x="4311" y="5550"/>
                    <a:pt x="4162" y="5645"/>
                    <a:pt x="4013" y="5645"/>
                  </a:cubicBezTo>
                  <a:cubicBezTo>
                    <a:pt x="3864" y="5645"/>
                    <a:pt x="3715" y="5550"/>
                    <a:pt x="3692" y="5359"/>
                  </a:cubicBezTo>
                  <a:lnTo>
                    <a:pt x="3692" y="5002"/>
                  </a:lnTo>
                  <a:lnTo>
                    <a:pt x="3001" y="5002"/>
                  </a:lnTo>
                  <a:cubicBezTo>
                    <a:pt x="2620" y="4954"/>
                    <a:pt x="2620" y="4407"/>
                    <a:pt x="3001" y="4383"/>
                  </a:cubicBezTo>
                  <a:lnTo>
                    <a:pt x="3025" y="4383"/>
                  </a:lnTo>
                  <a:lnTo>
                    <a:pt x="3025" y="2311"/>
                  </a:lnTo>
                  <a:lnTo>
                    <a:pt x="3001" y="2311"/>
                  </a:lnTo>
                  <a:cubicBezTo>
                    <a:pt x="2620" y="2263"/>
                    <a:pt x="2620" y="1716"/>
                    <a:pt x="3001" y="1692"/>
                  </a:cubicBezTo>
                  <a:lnTo>
                    <a:pt x="3692" y="1692"/>
                  </a:lnTo>
                  <a:lnTo>
                    <a:pt x="3692" y="1335"/>
                  </a:lnTo>
                  <a:cubicBezTo>
                    <a:pt x="3715" y="1144"/>
                    <a:pt x="3864" y="1049"/>
                    <a:pt x="4013" y="1049"/>
                  </a:cubicBezTo>
                  <a:close/>
                  <a:moveTo>
                    <a:pt x="1667" y="1"/>
                  </a:moveTo>
                  <a:cubicBezTo>
                    <a:pt x="739" y="1"/>
                    <a:pt x="0" y="739"/>
                    <a:pt x="0" y="1668"/>
                  </a:cubicBezTo>
                  <a:lnTo>
                    <a:pt x="0" y="7717"/>
                  </a:lnTo>
                  <a:cubicBezTo>
                    <a:pt x="0" y="7836"/>
                    <a:pt x="72" y="7955"/>
                    <a:pt x="191" y="8003"/>
                  </a:cubicBezTo>
                  <a:cubicBezTo>
                    <a:pt x="239" y="8026"/>
                    <a:pt x="262" y="8026"/>
                    <a:pt x="310" y="8026"/>
                  </a:cubicBezTo>
                  <a:cubicBezTo>
                    <a:pt x="405" y="8026"/>
                    <a:pt x="477" y="8003"/>
                    <a:pt x="548" y="7931"/>
                  </a:cubicBezTo>
                  <a:lnTo>
                    <a:pt x="1787" y="6693"/>
                  </a:lnTo>
                  <a:lnTo>
                    <a:pt x="6716" y="6693"/>
                  </a:lnTo>
                  <a:cubicBezTo>
                    <a:pt x="7621" y="6693"/>
                    <a:pt x="8359" y="5954"/>
                    <a:pt x="8359" y="5026"/>
                  </a:cubicBezTo>
                  <a:lnTo>
                    <a:pt x="8359" y="1668"/>
                  </a:lnTo>
                  <a:cubicBezTo>
                    <a:pt x="8359" y="1239"/>
                    <a:pt x="8193" y="811"/>
                    <a:pt x="7883" y="501"/>
                  </a:cubicBezTo>
                  <a:lnTo>
                    <a:pt x="7883" y="477"/>
                  </a:lnTo>
                  <a:cubicBezTo>
                    <a:pt x="7573" y="168"/>
                    <a:pt x="7145" y="1"/>
                    <a:pt x="6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9"/>
            <p:cNvSpPr/>
            <p:nvPr/>
          </p:nvSpPr>
          <p:spPr>
            <a:xfrm>
              <a:off x="6453336" y="4736781"/>
              <a:ext cx="286045" cy="263254"/>
            </a:xfrm>
            <a:custGeom>
              <a:rect b="b" l="l" r="r" t="t"/>
              <a:pathLst>
                <a:path extrusionOk="0" h="7693" w="8359">
                  <a:moveTo>
                    <a:pt x="6644" y="0"/>
                  </a:moveTo>
                  <a:lnTo>
                    <a:pt x="6644" y="2001"/>
                  </a:lnTo>
                  <a:cubicBezTo>
                    <a:pt x="6644" y="3263"/>
                    <a:pt x="5620" y="4287"/>
                    <a:pt x="4358" y="4287"/>
                  </a:cubicBezTo>
                  <a:lnTo>
                    <a:pt x="0" y="4287"/>
                  </a:lnTo>
                  <a:lnTo>
                    <a:pt x="0" y="4692"/>
                  </a:lnTo>
                  <a:cubicBezTo>
                    <a:pt x="0" y="5597"/>
                    <a:pt x="738" y="6335"/>
                    <a:pt x="1667" y="6359"/>
                  </a:cubicBezTo>
                  <a:lnTo>
                    <a:pt x="6573" y="6359"/>
                  </a:lnTo>
                  <a:lnTo>
                    <a:pt x="7835" y="7597"/>
                  </a:lnTo>
                  <a:cubicBezTo>
                    <a:pt x="7883" y="7669"/>
                    <a:pt x="7954" y="7692"/>
                    <a:pt x="8049" y="7692"/>
                  </a:cubicBezTo>
                  <a:cubicBezTo>
                    <a:pt x="8097" y="7692"/>
                    <a:pt x="8121" y="7692"/>
                    <a:pt x="8168" y="7669"/>
                  </a:cubicBezTo>
                  <a:cubicBezTo>
                    <a:pt x="8287" y="7621"/>
                    <a:pt x="8359" y="7502"/>
                    <a:pt x="8359" y="7383"/>
                  </a:cubicBezTo>
                  <a:lnTo>
                    <a:pt x="8359" y="1667"/>
                  </a:lnTo>
                  <a:cubicBezTo>
                    <a:pt x="8359" y="739"/>
                    <a:pt x="7621" y="0"/>
                    <a:pt x="6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1" name="Google Shape;1851;p19"/>
          <p:cNvGrpSpPr/>
          <p:nvPr/>
        </p:nvGrpSpPr>
        <p:grpSpPr>
          <a:xfrm>
            <a:off x="7162062" y="4236862"/>
            <a:ext cx="374093" cy="366565"/>
            <a:chOff x="7163949" y="4633471"/>
            <a:chExt cx="374093" cy="366565"/>
          </a:xfrm>
        </p:grpSpPr>
        <p:sp>
          <p:nvSpPr>
            <p:cNvPr id="1852" name="Google Shape;1852;p19"/>
            <p:cNvSpPr/>
            <p:nvPr/>
          </p:nvSpPr>
          <p:spPr>
            <a:xfrm>
              <a:off x="7486644" y="4806042"/>
              <a:ext cx="51398" cy="21216"/>
            </a:xfrm>
            <a:custGeom>
              <a:rect b="b" l="l" r="r" t="t"/>
              <a:pathLst>
                <a:path extrusionOk="0" h="620" w="1502">
                  <a:moveTo>
                    <a:pt x="406" y="1"/>
                  </a:moveTo>
                  <a:cubicBezTo>
                    <a:pt x="1" y="1"/>
                    <a:pt x="1" y="620"/>
                    <a:pt x="406" y="620"/>
                  </a:cubicBezTo>
                  <a:lnTo>
                    <a:pt x="1096" y="620"/>
                  </a:lnTo>
                  <a:cubicBezTo>
                    <a:pt x="1501" y="620"/>
                    <a:pt x="1501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9"/>
            <p:cNvSpPr/>
            <p:nvPr/>
          </p:nvSpPr>
          <p:spPr>
            <a:xfrm>
              <a:off x="7163949" y="4806042"/>
              <a:ext cx="51364" cy="21216"/>
            </a:xfrm>
            <a:custGeom>
              <a:rect b="b" l="l" r="r" t="t"/>
              <a:pathLst>
                <a:path extrusionOk="0" h="620" w="1501">
                  <a:moveTo>
                    <a:pt x="405" y="1"/>
                  </a:moveTo>
                  <a:cubicBezTo>
                    <a:pt x="0" y="1"/>
                    <a:pt x="0" y="620"/>
                    <a:pt x="405" y="620"/>
                  </a:cubicBezTo>
                  <a:lnTo>
                    <a:pt x="1072" y="620"/>
                  </a:lnTo>
                  <a:cubicBezTo>
                    <a:pt x="1501" y="620"/>
                    <a:pt x="150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9"/>
            <p:cNvSpPr/>
            <p:nvPr/>
          </p:nvSpPr>
          <p:spPr>
            <a:xfrm>
              <a:off x="7441028" y="4911200"/>
              <a:ext cx="43220" cy="38292"/>
            </a:xfrm>
            <a:custGeom>
              <a:rect b="b" l="l" r="r" t="t"/>
              <a:pathLst>
                <a:path extrusionOk="0" h="1119" w="1263">
                  <a:moveTo>
                    <a:pt x="454" y="1"/>
                  </a:moveTo>
                  <a:cubicBezTo>
                    <a:pt x="213" y="1"/>
                    <a:pt x="0" y="309"/>
                    <a:pt x="238" y="547"/>
                  </a:cubicBezTo>
                  <a:lnTo>
                    <a:pt x="715" y="1024"/>
                  </a:lnTo>
                  <a:cubicBezTo>
                    <a:pt x="762" y="1071"/>
                    <a:pt x="858" y="1095"/>
                    <a:pt x="929" y="1119"/>
                  </a:cubicBezTo>
                  <a:cubicBezTo>
                    <a:pt x="1024" y="1095"/>
                    <a:pt x="1096" y="1071"/>
                    <a:pt x="1143" y="1024"/>
                  </a:cubicBezTo>
                  <a:cubicBezTo>
                    <a:pt x="1262" y="881"/>
                    <a:pt x="1262" y="690"/>
                    <a:pt x="1143" y="571"/>
                  </a:cubicBezTo>
                  <a:lnTo>
                    <a:pt x="667" y="95"/>
                  </a:lnTo>
                  <a:cubicBezTo>
                    <a:pt x="601" y="29"/>
                    <a:pt x="526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9"/>
            <p:cNvSpPr/>
            <p:nvPr/>
          </p:nvSpPr>
          <p:spPr>
            <a:xfrm>
              <a:off x="7212884" y="4683501"/>
              <a:ext cx="44007" cy="37813"/>
            </a:xfrm>
            <a:custGeom>
              <a:rect b="b" l="l" r="r" t="t"/>
              <a:pathLst>
                <a:path extrusionOk="0" h="1105" w="1286">
                  <a:moveTo>
                    <a:pt x="458" y="1"/>
                  </a:moveTo>
                  <a:cubicBezTo>
                    <a:pt x="209" y="1"/>
                    <a:pt x="1" y="321"/>
                    <a:pt x="237" y="557"/>
                  </a:cubicBezTo>
                  <a:lnTo>
                    <a:pt x="714" y="1033"/>
                  </a:lnTo>
                  <a:cubicBezTo>
                    <a:pt x="761" y="1081"/>
                    <a:pt x="856" y="1105"/>
                    <a:pt x="928" y="1105"/>
                  </a:cubicBezTo>
                  <a:cubicBezTo>
                    <a:pt x="1023" y="1105"/>
                    <a:pt x="1095" y="1081"/>
                    <a:pt x="1166" y="1033"/>
                  </a:cubicBezTo>
                  <a:cubicBezTo>
                    <a:pt x="1285" y="891"/>
                    <a:pt x="1285" y="700"/>
                    <a:pt x="1166" y="581"/>
                  </a:cubicBezTo>
                  <a:lnTo>
                    <a:pt x="690" y="105"/>
                  </a:lnTo>
                  <a:cubicBezTo>
                    <a:pt x="617" y="32"/>
                    <a:pt x="536" y="1"/>
                    <a:pt x="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9"/>
            <p:cNvSpPr/>
            <p:nvPr/>
          </p:nvSpPr>
          <p:spPr>
            <a:xfrm>
              <a:off x="7216921" y="4911200"/>
              <a:ext cx="43220" cy="38292"/>
            </a:xfrm>
            <a:custGeom>
              <a:rect b="b" l="l" r="r" t="t"/>
              <a:pathLst>
                <a:path extrusionOk="0" h="1119" w="1263">
                  <a:moveTo>
                    <a:pt x="809" y="1"/>
                  </a:moveTo>
                  <a:cubicBezTo>
                    <a:pt x="737" y="1"/>
                    <a:pt x="662" y="29"/>
                    <a:pt x="596" y="95"/>
                  </a:cubicBezTo>
                  <a:lnTo>
                    <a:pt x="119" y="571"/>
                  </a:lnTo>
                  <a:cubicBezTo>
                    <a:pt x="0" y="690"/>
                    <a:pt x="0" y="881"/>
                    <a:pt x="119" y="1024"/>
                  </a:cubicBezTo>
                  <a:cubicBezTo>
                    <a:pt x="167" y="1071"/>
                    <a:pt x="238" y="1095"/>
                    <a:pt x="334" y="1119"/>
                  </a:cubicBezTo>
                  <a:cubicBezTo>
                    <a:pt x="405" y="1095"/>
                    <a:pt x="500" y="1071"/>
                    <a:pt x="548" y="1024"/>
                  </a:cubicBezTo>
                  <a:lnTo>
                    <a:pt x="1024" y="547"/>
                  </a:lnTo>
                  <a:cubicBezTo>
                    <a:pt x="1262" y="309"/>
                    <a:pt x="1050" y="1"/>
                    <a:pt x="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9"/>
            <p:cNvSpPr/>
            <p:nvPr/>
          </p:nvSpPr>
          <p:spPr>
            <a:xfrm>
              <a:off x="7444279" y="4683501"/>
              <a:ext cx="43973" cy="37813"/>
            </a:xfrm>
            <a:custGeom>
              <a:rect b="b" l="l" r="r" t="t"/>
              <a:pathLst>
                <a:path extrusionOk="0" h="1105" w="1285">
                  <a:moveTo>
                    <a:pt x="838" y="1"/>
                  </a:moveTo>
                  <a:cubicBezTo>
                    <a:pt x="764" y="1"/>
                    <a:pt x="687" y="32"/>
                    <a:pt x="620" y="105"/>
                  </a:cubicBezTo>
                  <a:lnTo>
                    <a:pt x="143" y="581"/>
                  </a:lnTo>
                  <a:cubicBezTo>
                    <a:pt x="0" y="700"/>
                    <a:pt x="0" y="891"/>
                    <a:pt x="143" y="1033"/>
                  </a:cubicBezTo>
                  <a:cubicBezTo>
                    <a:pt x="191" y="1081"/>
                    <a:pt x="262" y="1105"/>
                    <a:pt x="358" y="1105"/>
                  </a:cubicBezTo>
                  <a:cubicBezTo>
                    <a:pt x="429" y="1105"/>
                    <a:pt x="524" y="1081"/>
                    <a:pt x="572" y="1033"/>
                  </a:cubicBezTo>
                  <a:lnTo>
                    <a:pt x="1048" y="557"/>
                  </a:lnTo>
                  <a:cubicBezTo>
                    <a:pt x="1285" y="321"/>
                    <a:pt x="1077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9"/>
            <p:cNvSpPr/>
            <p:nvPr/>
          </p:nvSpPr>
          <p:spPr>
            <a:xfrm>
              <a:off x="7339977" y="4633471"/>
              <a:ext cx="22038" cy="44657"/>
            </a:xfrm>
            <a:custGeom>
              <a:rect b="b" l="l" r="r" t="t"/>
              <a:pathLst>
                <a:path extrusionOk="0" h="1305" w="644">
                  <a:moveTo>
                    <a:pt x="334" y="1"/>
                  </a:moveTo>
                  <a:cubicBezTo>
                    <a:pt x="179" y="1"/>
                    <a:pt x="24" y="102"/>
                    <a:pt x="24" y="304"/>
                  </a:cubicBezTo>
                  <a:lnTo>
                    <a:pt x="24" y="971"/>
                  </a:lnTo>
                  <a:cubicBezTo>
                    <a:pt x="0" y="1138"/>
                    <a:pt x="143" y="1281"/>
                    <a:pt x="310" y="1305"/>
                  </a:cubicBezTo>
                  <a:lnTo>
                    <a:pt x="334" y="1305"/>
                  </a:lnTo>
                  <a:cubicBezTo>
                    <a:pt x="500" y="1281"/>
                    <a:pt x="643" y="1138"/>
                    <a:pt x="643" y="971"/>
                  </a:cubicBezTo>
                  <a:lnTo>
                    <a:pt x="643" y="304"/>
                  </a:lnTo>
                  <a:cubicBezTo>
                    <a:pt x="643" y="102"/>
                    <a:pt x="48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9"/>
            <p:cNvSpPr/>
            <p:nvPr/>
          </p:nvSpPr>
          <p:spPr>
            <a:xfrm>
              <a:off x="7293506" y="4954352"/>
              <a:ext cx="114124" cy="45684"/>
            </a:xfrm>
            <a:custGeom>
              <a:rect b="b" l="l" r="r" t="t"/>
              <a:pathLst>
                <a:path extrusionOk="0" h="1335" w="3335">
                  <a:moveTo>
                    <a:pt x="1" y="1"/>
                  </a:moveTo>
                  <a:lnTo>
                    <a:pt x="1" y="358"/>
                  </a:lnTo>
                  <a:cubicBezTo>
                    <a:pt x="1" y="429"/>
                    <a:pt x="48" y="501"/>
                    <a:pt x="96" y="572"/>
                  </a:cubicBezTo>
                  <a:lnTo>
                    <a:pt x="763" y="1239"/>
                  </a:lnTo>
                  <a:cubicBezTo>
                    <a:pt x="834" y="1311"/>
                    <a:pt x="906" y="1334"/>
                    <a:pt x="1001" y="1334"/>
                  </a:cubicBezTo>
                  <a:lnTo>
                    <a:pt x="2335" y="1334"/>
                  </a:lnTo>
                  <a:cubicBezTo>
                    <a:pt x="2430" y="1334"/>
                    <a:pt x="2501" y="1311"/>
                    <a:pt x="2573" y="1239"/>
                  </a:cubicBezTo>
                  <a:lnTo>
                    <a:pt x="3240" y="572"/>
                  </a:lnTo>
                  <a:cubicBezTo>
                    <a:pt x="3287" y="501"/>
                    <a:pt x="3335" y="429"/>
                    <a:pt x="3335" y="358"/>
                  </a:cubicBezTo>
                  <a:lnTo>
                    <a:pt x="3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9"/>
            <p:cNvSpPr/>
            <p:nvPr/>
          </p:nvSpPr>
          <p:spPr>
            <a:xfrm>
              <a:off x="7247891" y="4713956"/>
              <a:ext cx="205388" cy="219248"/>
            </a:xfrm>
            <a:custGeom>
              <a:rect b="b" l="l" r="r" t="t"/>
              <a:pathLst>
                <a:path extrusionOk="0" h="6407" w="6002">
                  <a:moveTo>
                    <a:pt x="3001" y="1"/>
                  </a:moveTo>
                  <a:cubicBezTo>
                    <a:pt x="1334" y="1"/>
                    <a:pt x="0" y="1334"/>
                    <a:pt x="0" y="3001"/>
                  </a:cubicBezTo>
                  <a:lnTo>
                    <a:pt x="0" y="3430"/>
                  </a:lnTo>
                  <a:cubicBezTo>
                    <a:pt x="0" y="3882"/>
                    <a:pt x="143" y="4311"/>
                    <a:pt x="429" y="4668"/>
                  </a:cubicBezTo>
                  <a:lnTo>
                    <a:pt x="1024" y="5406"/>
                  </a:lnTo>
                  <a:cubicBezTo>
                    <a:pt x="1239" y="5668"/>
                    <a:pt x="1334" y="5978"/>
                    <a:pt x="1334" y="6311"/>
                  </a:cubicBezTo>
                  <a:lnTo>
                    <a:pt x="1334" y="6407"/>
                  </a:lnTo>
                  <a:lnTo>
                    <a:pt x="2715" y="6407"/>
                  </a:lnTo>
                  <a:lnTo>
                    <a:pt x="2715" y="4359"/>
                  </a:lnTo>
                  <a:cubicBezTo>
                    <a:pt x="2703" y="4156"/>
                    <a:pt x="2858" y="4055"/>
                    <a:pt x="3016" y="4055"/>
                  </a:cubicBezTo>
                  <a:cubicBezTo>
                    <a:pt x="3173" y="4055"/>
                    <a:pt x="3334" y="4156"/>
                    <a:pt x="3334" y="4359"/>
                  </a:cubicBezTo>
                  <a:lnTo>
                    <a:pt x="3334" y="6407"/>
                  </a:lnTo>
                  <a:lnTo>
                    <a:pt x="4668" y="6407"/>
                  </a:lnTo>
                  <a:lnTo>
                    <a:pt x="4668" y="6311"/>
                  </a:lnTo>
                  <a:cubicBezTo>
                    <a:pt x="4668" y="5978"/>
                    <a:pt x="4763" y="5668"/>
                    <a:pt x="4977" y="5406"/>
                  </a:cubicBezTo>
                  <a:lnTo>
                    <a:pt x="5573" y="4668"/>
                  </a:lnTo>
                  <a:cubicBezTo>
                    <a:pt x="5859" y="4311"/>
                    <a:pt x="6001" y="3882"/>
                    <a:pt x="6001" y="3430"/>
                  </a:cubicBezTo>
                  <a:lnTo>
                    <a:pt x="6001" y="3001"/>
                  </a:lnTo>
                  <a:cubicBezTo>
                    <a:pt x="6001" y="1334"/>
                    <a:pt x="4668" y="1"/>
                    <a:pt x="3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1" name="Google Shape;1861;p19"/>
          <p:cNvGrpSpPr/>
          <p:nvPr/>
        </p:nvGrpSpPr>
        <p:grpSpPr>
          <a:xfrm>
            <a:off x="7970064" y="4236657"/>
            <a:ext cx="368378" cy="364306"/>
            <a:chOff x="7961754" y="4633266"/>
            <a:chExt cx="368378" cy="364306"/>
          </a:xfrm>
        </p:grpSpPr>
        <p:sp>
          <p:nvSpPr>
            <p:cNvPr id="1862" name="Google Shape;1862;p19"/>
            <p:cNvSpPr/>
            <p:nvPr/>
          </p:nvSpPr>
          <p:spPr>
            <a:xfrm>
              <a:off x="8052232" y="4815829"/>
              <a:ext cx="39935" cy="24467"/>
            </a:xfrm>
            <a:custGeom>
              <a:rect b="b" l="l" r="r" t="t"/>
              <a:pathLst>
                <a:path extrusionOk="0" h="715" w="1167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786" y="715"/>
                    <a:pt x="881" y="691"/>
                    <a:pt x="953" y="619"/>
                  </a:cubicBezTo>
                  <a:cubicBezTo>
                    <a:pt x="1167" y="381"/>
                    <a:pt x="102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9"/>
            <p:cNvSpPr/>
            <p:nvPr/>
          </p:nvSpPr>
          <p:spPr>
            <a:xfrm>
              <a:off x="8052232" y="4770180"/>
              <a:ext cx="35863" cy="24502"/>
            </a:xfrm>
            <a:custGeom>
              <a:rect b="b" l="l" r="r" t="t"/>
              <a:pathLst>
                <a:path extrusionOk="0" h="716" w="1048">
                  <a:moveTo>
                    <a:pt x="0" y="1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905" y="715"/>
                    <a:pt x="1048" y="548"/>
                    <a:pt x="1048" y="358"/>
                  </a:cubicBezTo>
                  <a:cubicBezTo>
                    <a:pt x="1048" y="144"/>
                    <a:pt x="905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9"/>
            <p:cNvSpPr/>
            <p:nvPr/>
          </p:nvSpPr>
          <p:spPr>
            <a:xfrm>
              <a:off x="7961754" y="4633266"/>
              <a:ext cx="205388" cy="343945"/>
            </a:xfrm>
            <a:custGeom>
              <a:rect b="b" l="l" r="r" t="t"/>
              <a:pathLst>
                <a:path extrusionOk="0" h="10051" w="6002">
                  <a:moveTo>
                    <a:pt x="977" y="1"/>
                  </a:moveTo>
                  <a:cubicBezTo>
                    <a:pt x="453" y="1"/>
                    <a:pt x="1" y="453"/>
                    <a:pt x="1" y="977"/>
                  </a:cubicBezTo>
                  <a:lnTo>
                    <a:pt x="1" y="1358"/>
                  </a:lnTo>
                  <a:lnTo>
                    <a:pt x="6002" y="1358"/>
                  </a:lnTo>
                  <a:lnTo>
                    <a:pt x="6002" y="977"/>
                  </a:lnTo>
                  <a:cubicBezTo>
                    <a:pt x="6002" y="453"/>
                    <a:pt x="5573" y="1"/>
                    <a:pt x="5026" y="1"/>
                  </a:cubicBezTo>
                  <a:close/>
                  <a:moveTo>
                    <a:pt x="2992" y="2716"/>
                  </a:moveTo>
                  <a:cubicBezTo>
                    <a:pt x="3138" y="2716"/>
                    <a:pt x="3287" y="2811"/>
                    <a:pt x="3311" y="3002"/>
                  </a:cubicBezTo>
                  <a:lnTo>
                    <a:pt x="3311" y="3359"/>
                  </a:lnTo>
                  <a:lnTo>
                    <a:pt x="3335" y="3359"/>
                  </a:lnTo>
                  <a:cubicBezTo>
                    <a:pt x="4192" y="3359"/>
                    <a:pt x="4644" y="4383"/>
                    <a:pt x="4049" y="5026"/>
                  </a:cubicBezTo>
                  <a:cubicBezTo>
                    <a:pt x="4216" y="5216"/>
                    <a:pt x="4311" y="5454"/>
                    <a:pt x="4311" y="5693"/>
                  </a:cubicBezTo>
                  <a:lnTo>
                    <a:pt x="4335" y="5693"/>
                  </a:lnTo>
                  <a:cubicBezTo>
                    <a:pt x="4335" y="6240"/>
                    <a:pt x="3882" y="6669"/>
                    <a:pt x="3335" y="6693"/>
                  </a:cubicBezTo>
                  <a:lnTo>
                    <a:pt x="3311" y="6693"/>
                  </a:lnTo>
                  <a:lnTo>
                    <a:pt x="3311" y="7050"/>
                  </a:lnTo>
                  <a:cubicBezTo>
                    <a:pt x="3299" y="7240"/>
                    <a:pt x="3156" y="7336"/>
                    <a:pt x="3010" y="7336"/>
                  </a:cubicBezTo>
                  <a:cubicBezTo>
                    <a:pt x="2864" y="7336"/>
                    <a:pt x="2716" y="7240"/>
                    <a:pt x="2692" y="7050"/>
                  </a:cubicBezTo>
                  <a:lnTo>
                    <a:pt x="2692" y="6693"/>
                  </a:lnTo>
                  <a:lnTo>
                    <a:pt x="2001" y="6693"/>
                  </a:lnTo>
                  <a:cubicBezTo>
                    <a:pt x="1620" y="6645"/>
                    <a:pt x="1620" y="6097"/>
                    <a:pt x="2001" y="6050"/>
                  </a:cubicBezTo>
                  <a:lnTo>
                    <a:pt x="2025" y="6050"/>
                  </a:lnTo>
                  <a:lnTo>
                    <a:pt x="2025" y="4002"/>
                  </a:lnTo>
                  <a:lnTo>
                    <a:pt x="2001" y="4002"/>
                  </a:lnTo>
                  <a:cubicBezTo>
                    <a:pt x="1620" y="3954"/>
                    <a:pt x="1620" y="3406"/>
                    <a:pt x="2001" y="3359"/>
                  </a:cubicBezTo>
                  <a:lnTo>
                    <a:pt x="2692" y="3359"/>
                  </a:lnTo>
                  <a:lnTo>
                    <a:pt x="2692" y="3002"/>
                  </a:lnTo>
                  <a:cubicBezTo>
                    <a:pt x="2704" y="2811"/>
                    <a:pt x="2846" y="2716"/>
                    <a:pt x="2992" y="2716"/>
                  </a:cubicBezTo>
                  <a:close/>
                  <a:moveTo>
                    <a:pt x="1" y="1978"/>
                  </a:moveTo>
                  <a:lnTo>
                    <a:pt x="1" y="8074"/>
                  </a:lnTo>
                  <a:lnTo>
                    <a:pt x="6002" y="8074"/>
                  </a:lnTo>
                  <a:lnTo>
                    <a:pt x="6002" y="1978"/>
                  </a:lnTo>
                  <a:close/>
                  <a:moveTo>
                    <a:pt x="1" y="8693"/>
                  </a:moveTo>
                  <a:lnTo>
                    <a:pt x="1" y="9050"/>
                  </a:lnTo>
                  <a:cubicBezTo>
                    <a:pt x="1" y="9598"/>
                    <a:pt x="453" y="10051"/>
                    <a:pt x="977" y="10051"/>
                  </a:cubicBezTo>
                  <a:lnTo>
                    <a:pt x="5026" y="10051"/>
                  </a:lnTo>
                  <a:cubicBezTo>
                    <a:pt x="5573" y="10051"/>
                    <a:pt x="6002" y="9598"/>
                    <a:pt x="6002" y="9050"/>
                  </a:cubicBezTo>
                  <a:lnTo>
                    <a:pt x="6002" y="86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9"/>
            <p:cNvSpPr/>
            <p:nvPr/>
          </p:nvSpPr>
          <p:spPr>
            <a:xfrm>
              <a:off x="8195648" y="4772917"/>
              <a:ext cx="132876" cy="113850"/>
            </a:xfrm>
            <a:custGeom>
              <a:rect b="b" l="l" r="r" t="t"/>
              <a:pathLst>
                <a:path extrusionOk="0" h="3327" w="3883">
                  <a:moveTo>
                    <a:pt x="2214" y="1"/>
                  </a:moveTo>
                  <a:cubicBezTo>
                    <a:pt x="1805" y="1"/>
                    <a:pt x="1388" y="153"/>
                    <a:pt x="1048" y="492"/>
                  </a:cubicBezTo>
                  <a:cubicBezTo>
                    <a:pt x="0" y="1540"/>
                    <a:pt x="739" y="3326"/>
                    <a:pt x="2215" y="3326"/>
                  </a:cubicBezTo>
                  <a:cubicBezTo>
                    <a:pt x="3144" y="3326"/>
                    <a:pt x="3882" y="2564"/>
                    <a:pt x="3882" y="1659"/>
                  </a:cubicBezTo>
                  <a:cubicBezTo>
                    <a:pt x="3882" y="661"/>
                    <a:pt x="3066" y="1"/>
                    <a:pt x="2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9"/>
            <p:cNvSpPr/>
            <p:nvPr/>
          </p:nvSpPr>
          <p:spPr>
            <a:xfrm>
              <a:off x="8213579" y="4884269"/>
              <a:ext cx="116553" cy="61972"/>
            </a:xfrm>
            <a:custGeom>
              <a:rect b="b" l="l" r="r" t="t"/>
              <a:pathLst>
                <a:path extrusionOk="0" h="1811" w="3406">
                  <a:moveTo>
                    <a:pt x="48" y="1"/>
                  </a:moveTo>
                  <a:lnTo>
                    <a:pt x="48" y="72"/>
                  </a:lnTo>
                  <a:cubicBezTo>
                    <a:pt x="0" y="1025"/>
                    <a:pt x="762" y="1811"/>
                    <a:pt x="1691" y="1811"/>
                  </a:cubicBezTo>
                  <a:cubicBezTo>
                    <a:pt x="2644" y="1811"/>
                    <a:pt x="3406" y="1025"/>
                    <a:pt x="3358" y="72"/>
                  </a:cubicBezTo>
                  <a:cubicBezTo>
                    <a:pt x="3358" y="48"/>
                    <a:pt x="3358" y="25"/>
                    <a:pt x="3358" y="1"/>
                  </a:cubicBezTo>
                  <a:cubicBezTo>
                    <a:pt x="2930" y="453"/>
                    <a:pt x="2334" y="691"/>
                    <a:pt x="1715" y="715"/>
                  </a:cubicBezTo>
                  <a:lnTo>
                    <a:pt x="1691" y="715"/>
                  </a:lnTo>
                  <a:cubicBezTo>
                    <a:pt x="1072" y="715"/>
                    <a:pt x="477" y="453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9"/>
            <p:cNvSpPr/>
            <p:nvPr/>
          </p:nvSpPr>
          <p:spPr>
            <a:xfrm>
              <a:off x="8215187" y="4940493"/>
              <a:ext cx="113337" cy="57079"/>
            </a:xfrm>
            <a:custGeom>
              <a:rect b="b" l="l" r="r" t="t"/>
              <a:pathLst>
                <a:path extrusionOk="0" h="1668" w="3312">
                  <a:moveTo>
                    <a:pt x="1" y="1"/>
                  </a:moveTo>
                  <a:lnTo>
                    <a:pt x="1" y="72"/>
                  </a:lnTo>
                  <a:cubicBezTo>
                    <a:pt x="25" y="977"/>
                    <a:pt x="763" y="1668"/>
                    <a:pt x="1644" y="1668"/>
                  </a:cubicBezTo>
                  <a:cubicBezTo>
                    <a:pt x="2549" y="1668"/>
                    <a:pt x="3287" y="977"/>
                    <a:pt x="3311" y="72"/>
                  </a:cubicBezTo>
                  <a:cubicBezTo>
                    <a:pt x="3311" y="49"/>
                    <a:pt x="3311" y="25"/>
                    <a:pt x="3311" y="1"/>
                  </a:cubicBezTo>
                  <a:cubicBezTo>
                    <a:pt x="2883" y="453"/>
                    <a:pt x="2287" y="715"/>
                    <a:pt x="1668" y="715"/>
                  </a:cubicBezTo>
                  <a:lnTo>
                    <a:pt x="1644" y="715"/>
                  </a:lnTo>
                  <a:cubicBezTo>
                    <a:pt x="1025" y="715"/>
                    <a:pt x="430" y="45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8" name="Google Shape;1868;p19"/>
          <p:cNvGrpSpPr/>
          <p:nvPr/>
        </p:nvGrpSpPr>
        <p:grpSpPr>
          <a:xfrm>
            <a:off x="7951300" y="222650"/>
            <a:ext cx="945400" cy="921100"/>
            <a:chOff x="7951300" y="222650"/>
            <a:chExt cx="945400" cy="921100"/>
          </a:xfrm>
        </p:grpSpPr>
        <p:sp>
          <p:nvSpPr>
            <p:cNvPr id="1869" name="Google Shape;1869;p19"/>
            <p:cNvSpPr/>
            <p:nvPr/>
          </p:nvSpPr>
          <p:spPr>
            <a:xfrm>
              <a:off x="8110400" y="357450"/>
              <a:ext cx="786300" cy="78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9"/>
            <p:cNvSpPr/>
            <p:nvPr/>
          </p:nvSpPr>
          <p:spPr>
            <a:xfrm>
              <a:off x="7951300" y="222650"/>
              <a:ext cx="194700" cy="19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1" name="Google Shape;1871;p19"/>
          <p:cNvSpPr/>
          <p:nvPr/>
        </p:nvSpPr>
        <p:spPr>
          <a:xfrm>
            <a:off x="391675" y="653250"/>
            <a:ext cx="194700" cy="19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20"/>
          <p:cNvSpPr txBox="1"/>
          <p:nvPr>
            <p:ph type="title"/>
          </p:nvPr>
        </p:nvSpPr>
        <p:spPr>
          <a:xfrm>
            <a:off x="720000" y="520950"/>
            <a:ext cx="7704000" cy="459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Marketing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7" name="Google Shape;1877;p20"/>
          <p:cNvSpPr txBox="1"/>
          <p:nvPr>
            <p:ph idx="1" type="subTitle"/>
          </p:nvPr>
        </p:nvSpPr>
        <p:spPr>
          <a:xfrm>
            <a:off x="1134000" y="1167375"/>
            <a:ext cx="68760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Make your presentation more enjoyable thanks to this icons, especially created for marketing topics. Use them to convey your message and get the attention of your audience</a:t>
            </a:r>
            <a:endParaRPr sz="1400"/>
          </a:p>
        </p:txBody>
      </p:sp>
      <p:grpSp>
        <p:nvGrpSpPr>
          <p:cNvPr id="1878" name="Google Shape;1878;p20"/>
          <p:cNvGrpSpPr/>
          <p:nvPr/>
        </p:nvGrpSpPr>
        <p:grpSpPr>
          <a:xfrm>
            <a:off x="834350" y="2187014"/>
            <a:ext cx="316458" cy="367106"/>
            <a:chOff x="853400" y="2287189"/>
            <a:chExt cx="316458" cy="367106"/>
          </a:xfrm>
        </p:grpSpPr>
        <p:sp>
          <p:nvSpPr>
            <p:cNvPr id="1879" name="Google Shape;1879;p20"/>
            <p:cNvSpPr/>
            <p:nvPr/>
          </p:nvSpPr>
          <p:spPr>
            <a:xfrm>
              <a:off x="855010" y="2528685"/>
              <a:ext cx="83250" cy="125611"/>
            </a:xfrm>
            <a:custGeom>
              <a:rect b="b" l="l" r="r" t="t"/>
              <a:pathLst>
                <a:path extrusionOk="0" h="3668" w="2431">
                  <a:moveTo>
                    <a:pt x="311" y="0"/>
                  </a:moveTo>
                  <a:cubicBezTo>
                    <a:pt x="144" y="0"/>
                    <a:pt x="1" y="120"/>
                    <a:pt x="1" y="310"/>
                  </a:cubicBezTo>
                  <a:lnTo>
                    <a:pt x="1" y="3358"/>
                  </a:lnTo>
                  <a:cubicBezTo>
                    <a:pt x="1" y="3525"/>
                    <a:pt x="144" y="3668"/>
                    <a:pt x="311" y="3668"/>
                  </a:cubicBezTo>
                  <a:lnTo>
                    <a:pt x="2120" y="3668"/>
                  </a:lnTo>
                  <a:cubicBezTo>
                    <a:pt x="2287" y="3668"/>
                    <a:pt x="2430" y="3525"/>
                    <a:pt x="2430" y="3358"/>
                  </a:cubicBezTo>
                  <a:lnTo>
                    <a:pt x="2430" y="310"/>
                  </a:lnTo>
                  <a:cubicBezTo>
                    <a:pt x="2430" y="143"/>
                    <a:pt x="2287" y="0"/>
                    <a:pt x="2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0"/>
            <p:cNvSpPr/>
            <p:nvPr/>
          </p:nvSpPr>
          <p:spPr>
            <a:xfrm>
              <a:off x="970004" y="2470708"/>
              <a:ext cx="84037" cy="183587"/>
            </a:xfrm>
            <a:custGeom>
              <a:rect b="b" l="l" r="r" t="t"/>
              <a:pathLst>
                <a:path extrusionOk="0" h="5361" w="2454">
                  <a:moveTo>
                    <a:pt x="274" y="0"/>
                  </a:moveTo>
                  <a:cubicBezTo>
                    <a:pt x="123" y="0"/>
                    <a:pt x="1" y="134"/>
                    <a:pt x="1" y="288"/>
                  </a:cubicBezTo>
                  <a:lnTo>
                    <a:pt x="1" y="5051"/>
                  </a:lnTo>
                  <a:cubicBezTo>
                    <a:pt x="1" y="5218"/>
                    <a:pt x="144" y="5361"/>
                    <a:pt x="310" y="5361"/>
                  </a:cubicBezTo>
                  <a:lnTo>
                    <a:pt x="2144" y="5361"/>
                  </a:lnTo>
                  <a:cubicBezTo>
                    <a:pt x="2311" y="5361"/>
                    <a:pt x="2454" y="5218"/>
                    <a:pt x="2454" y="5051"/>
                  </a:cubicBezTo>
                  <a:lnTo>
                    <a:pt x="2454" y="312"/>
                  </a:lnTo>
                  <a:cubicBezTo>
                    <a:pt x="2454" y="146"/>
                    <a:pt x="2311" y="3"/>
                    <a:pt x="2144" y="3"/>
                  </a:cubicBezTo>
                  <a:lnTo>
                    <a:pt x="310" y="3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0"/>
            <p:cNvSpPr/>
            <p:nvPr/>
          </p:nvSpPr>
          <p:spPr>
            <a:xfrm>
              <a:off x="1085821" y="2382699"/>
              <a:ext cx="84037" cy="271597"/>
            </a:xfrm>
            <a:custGeom>
              <a:rect b="b" l="l" r="r" t="t"/>
              <a:pathLst>
                <a:path extrusionOk="0" h="7931" w="2454">
                  <a:moveTo>
                    <a:pt x="310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7621"/>
                  </a:lnTo>
                  <a:cubicBezTo>
                    <a:pt x="0" y="7788"/>
                    <a:pt x="143" y="7931"/>
                    <a:pt x="310" y="7931"/>
                  </a:cubicBezTo>
                  <a:lnTo>
                    <a:pt x="2144" y="7931"/>
                  </a:lnTo>
                  <a:cubicBezTo>
                    <a:pt x="2310" y="7931"/>
                    <a:pt x="2453" y="7788"/>
                    <a:pt x="2453" y="7621"/>
                  </a:cubicBezTo>
                  <a:lnTo>
                    <a:pt x="2453" y="334"/>
                  </a:lnTo>
                  <a:cubicBezTo>
                    <a:pt x="2453" y="144"/>
                    <a:pt x="2310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0"/>
            <p:cNvSpPr/>
            <p:nvPr/>
          </p:nvSpPr>
          <p:spPr>
            <a:xfrm>
              <a:off x="853400" y="2287189"/>
              <a:ext cx="315636" cy="134686"/>
            </a:xfrm>
            <a:custGeom>
              <a:rect b="b" l="l" r="r" t="t"/>
              <a:pathLst>
                <a:path extrusionOk="0" h="3933" w="9217">
                  <a:moveTo>
                    <a:pt x="7765" y="1"/>
                  </a:moveTo>
                  <a:cubicBezTo>
                    <a:pt x="7421" y="1"/>
                    <a:pt x="7327" y="508"/>
                    <a:pt x="7692" y="623"/>
                  </a:cubicBezTo>
                  <a:lnTo>
                    <a:pt x="8002" y="670"/>
                  </a:lnTo>
                  <a:lnTo>
                    <a:pt x="5240" y="2218"/>
                  </a:lnTo>
                  <a:lnTo>
                    <a:pt x="3930" y="1528"/>
                  </a:lnTo>
                  <a:cubicBezTo>
                    <a:pt x="3894" y="1504"/>
                    <a:pt x="3846" y="1492"/>
                    <a:pt x="3796" y="1492"/>
                  </a:cubicBezTo>
                  <a:cubicBezTo>
                    <a:pt x="3745" y="1492"/>
                    <a:pt x="3692" y="1504"/>
                    <a:pt x="3644" y="1528"/>
                  </a:cubicBezTo>
                  <a:lnTo>
                    <a:pt x="215" y="3337"/>
                  </a:lnTo>
                  <a:cubicBezTo>
                    <a:pt x="72" y="3409"/>
                    <a:pt x="0" y="3599"/>
                    <a:pt x="96" y="3766"/>
                  </a:cubicBezTo>
                  <a:cubicBezTo>
                    <a:pt x="143" y="3861"/>
                    <a:pt x="238" y="3933"/>
                    <a:pt x="358" y="3933"/>
                  </a:cubicBezTo>
                  <a:lnTo>
                    <a:pt x="381" y="3933"/>
                  </a:lnTo>
                  <a:cubicBezTo>
                    <a:pt x="429" y="3933"/>
                    <a:pt x="477" y="3909"/>
                    <a:pt x="524" y="3885"/>
                  </a:cubicBezTo>
                  <a:lnTo>
                    <a:pt x="3787" y="2171"/>
                  </a:lnTo>
                  <a:lnTo>
                    <a:pt x="5097" y="2837"/>
                  </a:lnTo>
                  <a:cubicBezTo>
                    <a:pt x="5144" y="2861"/>
                    <a:pt x="5198" y="2873"/>
                    <a:pt x="5251" y="2873"/>
                  </a:cubicBezTo>
                  <a:cubicBezTo>
                    <a:pt x="5305" y="2873"/>
                    <a:pt x="5359" y="2861"/>
                    <a:pt x="5406" y="2837"/>
                  </a:cubicBezTo>
                  <a:lnTo>
                    <a:pt x="8312" y="1218"/>
                  </a:lnTo>
                  <a:lnTo>
                    <a:pt x="8193" y="1528"/>
                  </a:lnTo>
                  <a:cubicBezTo>
                    <a:pt x="8145" y="1670"/>
                    <a:pt x="8216" y="1861"/>
                    <a:pt x="8383" y="1932"/>
                  </a:cubicBezTo>
                  <a:cubicBezTo>
                    <a:pt x="8407" y="1932"/>
                    <a:pt x="8454" y="1956"/>
                    <a:pt x="8502" y="1956"/>
                  </a:cubicBezTo>
                  <a:cubicBezTo>
                    <a:pt x="8621" y="1956"/>
                    <a:pt x="8740" y="1861"/>
                    <a:pt x="8788" y="1742"/>
                  </a:cubicBezTo>
                  <a:lnTo>
                    <a:pt x="9217" y="646"/>
                  </a:lnTo>
                  <a:cubicBezTo>
                    <a:pt x="9217" y="623"/>
                    <a:pt x="9217" y="599"/>
                    <a:pt x="9217" y="575"/>
                  </a:cubicBezTo>
                  <a:cubicBezTo>
                    <a:pt x="9217" y="551"/>
                    <a:pt x="9217" y="527"/>
                    <a:pt x="9217" y="504"/>
                  </a:cubicBezTo>
                  <a:cubicBezTo>
                    <a:pt x="9217" y="456"/>
                    <a:pt x="9217" y="408"/>
                    <a:pt x="9193" y="384"/>
                  </a:cubicBezTo>
                  <a:cubicBezTo>
                    <a:pt x="9121" y="289"/>
                    <a:pt x="9026" y="218"/>
                    <a:pt x="8931" y="218"/>
                  </a:cubicBezTo>
                  <a:lnTo>
                    <a:pt x="7812" y="3"/>
                  </a:lnTo>
                  <a:cubicBezTo>
                    <a:pt x="7796" y="1"/>
                    <a:pt x="7780" y="1"/>
                    <a:pt x="7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3" name="Google Shape;1883;p20"/>
          <p:cNvGrpSpPr/>
          <p:nvPr/>
        </p:nvGrpSpPr>
        <p:grpSpPr>
          <a:xfrm>
            <a:off x="1605034" y="2190370"/>
            <a:ext cx="367004" cy="358888"/>
            <a:chOff x="1624084" y="2290545"/>
            <a:chExt cx="367004" cy="358888"/>
          </a:xfrm>
        </p:grpSpPr>
        <p:sp>
          <p:nvSpPr>
            <p:cNvPr id="1884" name="Google Shape;1884;p20"/>
            <p:cNvSpPr/>
            <p:nvPr/>
          </p:nvSpPr>
          <p:spPr>
            <a:xfrm>
              <a:off x="1703190" y="2605360"/>
              <a:ext cx="210436" cy="44073"/>
            </a:xfrm>
            <a:custGeom>
              <a:rect b="b" l="l" r="r" t="t"/>
              <a:pathLst>
                <a:path extrusionOk="0" h="1287" w="6145">
                  <a:moveTo>
                    <a:pt x="1262" y="0"/>
                  </a:moveTo>
                  <a:lnTo>
                    <a:pt x="1262" y="643"/>
                  </a:lnTo>
                  <a:lnTo>
                    <a:pt x="381" y="643"/>
                  </a:lnTo>
                  <a:cubicBezTo>
                    <a:pt x="0" y="691"/>
                    <a:pt x="0" y="1238"/>
                    <a:pt x="381" y="1286"/>
                  </a:cubicBezTo>
                  <a:lnTo>
                    <a:pt x="5763" y="1286"/>
                  </a:lnTo>
                  <a:cubicBezTo>
                    <a:pt x="6144" y="1238"/>
                    <a:pt x="6144" y="691"/>
                    <a:pt x="5763" y="643"/>
                  </a:cubicBezTo>
                  <a:lnTo>
                    <a:pt x="4882" y="643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0"/>
            <p:cNvSpPr/>
            <p:nvPr/>
          </p:nvSpPr>
          <p:spPr>
            <a:xfrm>
              <a:off x="1718669" y="2343146"/>
              <a:ext cx="26951" cy="30615"/>
            </a:xfrm>
            <a:custGeom>
              <a:rect b="b" l="l" r="r" t="t"/>
              <a:pathLst>
                <a:path extrusionOk="0" h="894" w="787">
                  <a:moveTo>
                    <a:pt x="393" y="1"/>
                  </a:moveTo>
                  <a:cubicBezTo>
                    <a:pt x="197" y="1"/>
                    <a:pt x="1" y="132"/>
                    <a:pt x="1" y="394"/>
                  </a:cubicBezTo>
                  <a:lnTo>
                    <a:pt x="1" y="894"/>
                  </a:lnTo>
                  <a:lnTo>
                    <a:pt x="786" y="894"/>
                  </a:lnTo>
                  <a:lnTo>
                    <a:pt x="786" y="394"/>
                  </a:lnTo>
                  <a:cubicBezTo>
                    <a:pt x="786" y="132"/>
                    <a:pt x="590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0"/>
            <p:cNvSpPr/>
            <p:nvPr/>
          </p:nvSpPr>
          <p:spPr>
            <a:xfrm>
              <a:off x="1694218" y="2394924"/>
              <a:ext cx="75065" cy="79140"/>
            </a:xfrm>
            <a:custGeom>
              <a:rect b="b" l="l" r="r" t="t"/>
              <a:pathLst>
                <a:path extrusionOk="0" h="2311" w="2192">
                  <a:moveTo>
                    <a:pt x="1096" y="287"/>
                  </a:moveTo>
                  <a:cubicBezTo>
                    <a:pt x="1596" y="311"/>
                    <a:pt x="1786" y="930"/>
                    <a:pt x="1405" y="1215"/>
                  </a:cubicBezTo>
                  <a:lnTo>
                    <a:pt x="1405" y="1525"/>
                  </a:lnTo>
                  <a:cubicBezTo>
                    <a:pt x="1405" y="1727"/>
                    <a:pt x="1250" y="1829"/>
                    <a:pt x="1096" y="1829"/>
                  </a:cubicBezTo>
                  <a:cubicBezTo>
                    <a:pt x="941" y="1829"/>
                    <a:pt x="786" y="1727"/>
                    <a:pt x="786" y="1525"/>
                  </a:cubicBezTo>
                  <a:lnTo>
                    <a:pt x="786" y="1215"/>
                  </a:lnTo>
                  <a:cubicBezTo>
                    <a:pt x="381" y="930"/>
                    <a:pt x="595" y="287"/>
                    <a:pt x="1096" y="287"/>
                  </a:cubicBezTo>
                  <a:close/>
                  <a:moveTo>
                    <a:pt x="0" y="1"/>
                  </a:moveTo>
                  <a:lnTo>
                    <a:pt x="0" y="1525"/>
                  </a:lnTo>
                  <a:cubicBezTo>
                    <a:pt x="0" y="1954"/>
                    <a:pt x="357" y="2311"/>
                    <a:pt x="786" y="2311"/>
                  </a:cubicBezTo>
                  <a:lnTo>
                    <a:pt x="1429" y="2311"/>
                  </a:lnTo>
                  <a:cubicBezTo>
                    <a:pt x="1858" y="2311"/>
                    <a:pt x="2191" y="1954"/>
                    <a:pt x="2191" y="1525"/>
                  </a:cubicBezTo>
                  <a:lnTo>
                    <a:pt x="2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0"/>
            <p:cNvSpPr/>
            <p:nvPr/>
          </p:nvSpPr>
          <p:spPr>
            <a:xfrm>
              <a:off x="1624084" y="2290545"/>
              <a:ext cx="367004" cy="230846"/>
            </a:xfrm>
            <a:custGeom>
              <a:rect b="b" l="l" r="r" t="t"/>
              <a:pathLst>
                <a:path extrusionOk="0" h="6741" w="10717">
                  <a:moveTo>
                    <a:pt x="9121" y="1668"/>
                  </a:moveTo>
                  <a:cubicBezTo>
                    <a:pt x="9478" y="1715"/>
                    <a:pt x="9478" y="2263"/>
                    <a:pt x="9121" y="2287"/>
                  </a:cubicBezTo>
                  <a:lnTo>
                    <a:pt x="8788" y="2287"/>
                  </a:lnTo>
                  <a:cubicBezTo>
                    <a:pt x="8407" y="2263"/>
                    <a:pt x="8407" y="1715"/>
                    <a:pt x="8788" y="1668"/>
                  </a:cubicBezTo>
                  <a:close/>
                  <a:moveTo>
                    <a:pt x="9121" y="2930"/>
                  </a:moveTo>
                  <a:cubicBezTo>
                    <a:pt x="9478" y="2954"/>
                    <a:pt x="9478" y="3525"/>
                    <a:pt x="9121" y="3549"/>
                  </a:cubicBezTo>
                  <a:lnTo>
                    <a:pt x="8788" y="3549"/>
                  </a:lnTo>
                  <a:cubicBezTo>
                    <a:pt x="8407" y="3525"/>
                    <a:pt x="8407" y="2954"/>
                    <a:pt x="8788" y="2930"/>
                  </a:cubicBezTo>
                  <a:close/>
                  <a:moveTo>
                    <a:pt x="8930" y="4859"/>
                  </a:moveTo>
                  <a:cubicBezTo>
                    <a:pt x="9216" y="4859"/>
                    <a:pt x="9359" y="5192"/>
                    <a:pt x="9169" y="5383"/>
                  </a:cubicBezTo>
                  <a:cubicBezTo>
                    <a:pt x="9109" y="5459"/>
                    <a:pt x="9025" y="5493"/>
                    <a:pt x="8941" y="5493"/>
                  </a:cubicBezTo>
                  <a:cubicBezTo>
                    <a:pt x="8792" y="5493"/>
                    <a:pt x="8645" y="5384"/>
                    <a:pt x="8645" y="5216"/>
                  </a:cubicBezTo>
                  <a:cubicBezTo>
                    <a:pt x="8621" y="5026"/>
                    <a:pt x="8764" y="4883"/>
                    <a:pt x="8930" y="4859"/>
                  </a:cubicBezTo>
                  <a:close/>
                  <a:moveTo>
                    <a:pt x="3144" y="894"/>
                  </a:moveTo>
                  <a:cubicBezTo>
                    <a:pt x="3656" y="894"/>
                    <a:pt x="4168" y="1239"/>
                    <a:pt x="4168" y="1930"/>
                  </a:cubicBezTo>
                  <a:lnTo>
                    <a:pt x="4168" y="2430"/>
                  </a:lnTo>
                  <a:lnTo>
                    <a:pt x="4549" y="2430"/>
                  </a:lnTo>
                  <a:cubicBezTo>
                    <a:pt x="4715" y="2430"/>
                    <a:pt x="4858" y="2573"/>
                    <a:pt x="4858" y="2739"/>
                  </a:cubicBezTo>
                  <a:lnTo>
                    <a:pt x="4858" y="4573"/>
                  </a:lnTo>
                  <a:cubicBezTo>
                    <a:pt x="4858" y="5359"/>
                    <a:pt x="4215" y="5978"/>
                    <a:pt x="3429" y="5978"/>
                  </a:cubicBezTo>
                  <a:lnTo>
                    <a:pt x="2810" y="5978"/>
                  </a:lnTo>
                  <a:cubicBezTo>
                    <a:pt x="2024" y="5978"/>
                    <a:pt x="1381" y="5359"/>
                    <a:pt x="1381" y="4573"/>
                  </a:cubicBezTo>
                  <a:lnTo>
                    <a:pt x="1381" y="2739"/>
                  </a:lnTo>
                  <a:lnTo>
                    <a:pt x="1429" y="2739"/>
                  </a:lnTo>
                  <a:cubicBezTo>
                    <a:pt x="1429" y="2573"/>
                    <a:pt x="1548" y="2430"/>
                    <a:pt x="1715" y="2430"/>
                  </a:cubicBezTo>
                  <a:lnTo>
                    <a:pt x="2120" y="2430"/>
                  </a:lnTo>
                  <a:lnTo>
                    <a:pt x="2120" y="1930"/>
                  </a:lnTo>
                  <a:cubicBezTo>
                    <a:pt x="2120" y="1239"/>
                    <a:pt x="2632" y="894"/>
                    <a:pt x="3144" y="894"/>
                  </a:cubicBezTo>
                  <a:close/>
                  <a:moveTo>
                    <a:pt x="929" y="1"/>
                  </a:moveTo>
                  <a:cubicBezTo>
                    <a:pt x="405" y="1"/>
                    <a:pt x="0" y="406"/>
                    <a:pt x="0" y="929"/>
                  </a:cubicBezTo>
                  <a:lnTo>
                    <a:pt x="0" y="6740"/>
                  </a:lnTo>
                  <a:lnTo>
                    <a:pt x="10717" y="6740"/>
                  </a:lnTo>
                  <a:lnTo>
                    <a:pt x="10717" y="929"/>
                  </a:lnTo>
                  <a:cubicBezTo>
                    <a:pt x="10717" y="406"/>
                    <a:pt x="10312" y="1"/>
                    <a:pt x="98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0"/>
            <p:cNvSpPr/>
            <p:nvPr/>
          </p:nvSpPr>
          <p:spPr>
            <a:xfrm>
              <a:off x="1624084" y="2542554"/>
              <a:ext cx="367004" cy="42430"/>
            </a:xfrm>
            <a:custGeom>
              <a:rect b="b" l="l" r="r" t="t"/>
              <a:pathLst>
                <a:path extrusionOk="0" h="1239" w="10717">
                  <a:moveTo>
                    <a:pt x="0" y="0"/>
                  </a:moveTo>
                  <a:lnTo>
                    <a:pt x="0" y="310"/>
                  </a:lnTo>
                  <a:cubicBezTo>
                    <a:pt x="0" y="810"/>
                    <a:pt x="405" y="1239"/>
                    <a:pt x="929" y="1239"/>
                  </a:cubicBezTo>
                  <a:lnTo>
                    <a:pt x="9812" y="1239"/>
                  </a:lnTo>
                  <a:cubicBezTo>
                    <a:pt x="10312" y="1239"/>
                    <a:pt x="10717" y="810"/>
                    <a:pt x="10717" y="310"/>
                  </a:cubicBezTo>
                  <a:lnTo>
                    <a:pt x="10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9" name="Google Shape;1889;p20"/>
          <p:cNvGrpSpPr/>
          <p:nvPr/>
        </p:nvGrpSpPr>
        <p:grpSpPr>
          <a:xfrm>
            <a:off x="2411572" y="2190370"/>
            <a:ext cx="376627" cy="358819"/>
            <a:chOff x="2430622" y="2290545"/>
            <a:chExt cx="376627" cy="358819"/>
          </a:xfrm>
        </p:grpSpPr>
        <p:sp>
          <p:nvSpPr>
            <p:cNvPr id="1890" name="Google Shape;1890;p20"/>
            <p:cNvSpPr/>
            <p:nvPr/>
          </p:nvSpPr>
          <p:spPr>
            <a:xfrm>
              <a:off x="2430622" y="2290545"/>
              <a:ext cx="269166" cy="327896"/>
            </a:xfrm>
            <a:custGeom>
              <a:rect b="b" l="l" r="r" t="t"/>
              <a:pathLst>
                <a:path extrusionOk="0" h="9575" w="786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0"/>
            <p:cNvSpPr/>
            <p:nvPr/>
          </p:nvSpPr>
          <p:spPr>
            <a:xfrm>
              <a:off x="2565993" y="2474852"/>
              <a:ext cx="241256" cy="174513"/>
            </a:xfrm>
            <a:custGeom>
              <a:rect b="b" l="l" r="r" t="t"/>
              <a:pathLst>
                <a:path extrusionOk="0" h="5096" w="7045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2" name="Google Shape;1892;p20"/>
          <p:cNvGrpSpPr/>
          <p:nvPr/>
        </p:nvGrpSpPr>
        <p:grpSpPr>
          <a:xfrm>
            <a:off x="3204828" y="2190370"/>
            <a:ext cx="375668" cy="359093"/>
            <a:chOff x="3214353" y="2290545"/>
            <a:chExt cx="375668" cy="359093"/>
          </a:xfrm>
        </p:grpSpPr>
        <p:sp>
          <p:nvSpPr>
            <p:cNvPr id="1893" name="Google Shape;1893;p20"/>
            <p:cNvSpPr/>
            <p:nvPr/>
          </p:nvSpPr>
          <p:spPr>
            <a:xfrm>
              <a:off x="3214353" y="2290545"/>
              <a:ext cx="268344" cy="327896"/>
            </a:xfrm>
            <a:custGeom>
              <a:rect b="b" l="l" r="r" t="t"/>
              <a:pathLst>
                <a:path extrusionOk="0" h="9575" w="7836">
                  <a:moveTo>
                    <a:pt x="3382" y="2025"/>
                  </a:moveTo>
                  <a:cubicBezTo>
                    <a:pt x="3787" y="2025"/>
                    <a:pt x="3787" y="2644"/>
                    <a:pt x="3382" y="2644"/>
                  </a:cubicBezTo>
                  <a:lnTo>
                    <a:pt x="1548" y="2644"/>
                  </a:lnTo>
                  <a:cubicBezTo>
                    <a:pt x="1143" y="2644"/>
                    <a:pt x="1143" y="2025"/>
                    <a:pt x="1548" y="2025"/>
                  </a:cubicBezTo>
                  <a:close/>
                  <a:moveTo>
                    <a:pt x="6263" y="2025"/>
                  </a:moveTo>
                  <a:cubicBezTo>
                    <a:pt x="6668" y="2025"/>
                    <a:pt x="6668" y="2644"/>
                    <a:pt x="6263" y="2644"/>
                  </a:cubicBezTo>
                  <a:lnTo>
                    <a:pt x="4430" y="2644"/>
                  </a:lnTo>
                  <a:cubicBezTo>
                    <a:pt x="4001" y="2644"/>
                    <a:pt x="4001" y="2025"/>
                    <a:pt x="4430" y="2025"/>
                  </a:cubicBezTo>
                  <a:close/>
                  <a:moveTo>
                    <a:pt x="3382" y="3239"/>
                  </a:moveTo>
                  <a:cubicBezTo>
                    <a:pt x="3787" y="3239"/>
                    <a:pt x="3787" y="3859"/>
                    <a:pt x="3382" y="3859"/>
                  </a:cubicBezTo>
                  <a:lnTo>
                    <a:pt x="1548" y="3859"/>
                  </a:lnTo>
                  <a:cubicBezTo>
                    <a:pt x="1143" y="3859"/>
                    <a:pt x="1143" y="3239"/>
                    <a:pt x="1548" y="3239"/>
                  </a:cubicBezTo>
                  <a:close/>
                  <a:moveTo>
                    <a:pt x="6263" y="3239"/>
                  </a:moveTo>
                  <a:cubicBezTo>
                    <a:pt x="6668" y="3239"/>
                    <a:pt x="6668" y="3859"/>
                    <a:pt x="6263" y="3859"/>
                  </a:cubicBezTo>
                  <a:lnTo>
                    <a:pt x="4430" y="3859"/>
                  </a:lnTo>
                  <a:cubicBezTo>
                    <a:pt x="4001" y="3859"/>
                    <a:pt x="4001" y="3239"/>
                    <a:pt x="4430" y="3239"/>
                  </a:cubicBezTo>
                  <a:close/>
                  <a:moveTo>
                    <a:pt x="3382" y="4478"/>
                  </a:moveTo>
                  <a:cubicBezTo>
                    <a:pt x="3787" y="4478"/>
                    <a:pt x="3787" y="5097"/>
                    <a:pt x="3382" y="5097"/>
                  </a:cubicBezTo>
                  <a:lnTo>
                    <a:pt x="1548" y="5097"/>
                  </a:lnTo>
                  <a:cubicBezTo>
                    <a:pt x="1143" y="5097"/>
                    <a:pt x="1143" y="4478"/>
                    <a:pt x="1548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39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39" y="4478"/>
                    <a:pt x="4406" y="4478"/>
                  </a:cubicBezTo>
                  <a:close/>
                  <a:moveTo>
                    <a:pt x="3382" y="5716"/>
                  </a:moveTo>
                  <a:cubicBezTo>
                    <a:pt x="3787" y="5716"/>
                    <a:pt x="3787" y="6311"/>
                    <a:pt x="3382" y="6311"/>
                  </a:cubicBezTo>
                  <a:lnTo>
                    <a:pt x="1548" y="6311"/>
                  </a:lnTo>
                  <a:cubicBezTo>
                    <a:pt x="1143" y="6311"/>
                    <a:pt x="1143" y="5716"/>
                    <a:pt x="1548" y="5716"/>
                  </a:cubicBezTo>
                  <a:close/>
                  <a:moveTo>
                    <a:pt x="3382" y="6954"/>
                  </a:moveTo>
                  <a:cubicBezTo>
                    <a:pt x="3787" y="6954"/>
                    <a:pt x="3787" y="7574"/>
                    <a:pt x="3382" y="7574"/>
                  </a:cubicBezTo>
                  <a:lnTo>
                    <a:pt x="1548" y="7574"/>
                  </a:lnTo>
                  <a:cubicBezTo>
                    <a:pt x="1143" y="7574"/>
                    <a:pt x="1143" y="6954"/>
                    <a:pt x="1548" y="6954"/>
                  </a:cubicBezTo>
                  <a:close/>
                  <a:moveTo>
                    <a:pt x="1239" y="1"/>
                  </a:moveTo>
                  <a:cubicBezTo>
                    <a:pt x="548" y="1"/>
                    <a:pt x="0" y="548"/>
                    <a:pt x="0" y="1239"/>
                  </a:cubicBezTo>
                  <a:lnTo>
                    <a:pt x="0" y="8336"/>
                  </a:lnTo>
                  <a:cubicBezTo>
                    <a:pt x="0" y="9026"/>
                    <a:pt x="548" y="9574"/>
                    <a:pt x="1239" y="9574"/>
                  </a:cubicBezTo>
                  <a:lnTo>
                    <a:pt x="4811" y="9574"/>
                  </a:lnTo>
                  <a:cubicBezTo>
                    <a:pt x="4501" y="9074"/>
                    <a:pt x="4335" y="8502"/>
                    <a:pt x="4335" y="7931"/>
                  </a:cubicBezTo>
                  <a:cubicBezTo>
                    <a:pt x="4335" y="6192"/>
                    <a:pt x="5740" y="4787"/>
                    <a:pt x="7478" y="4787"/>
                  </a:cubicBezTo>
                  <a:lnTo>
                    <a:pt x="7526" y="4787"/>
                  </a:lnTo>
                  <a:cubicBezTo>
                    <a:pt x="7645" y="4787"/>
                    <a:pt x="7740" y="4787"/>
                    <a:pt x="7835" y="4811"/>
                  </a:cubicBezTo>
                  <a:lnTo>
                    <a:pt x="7835" y="1239"/>
                  </a:lnTo>
                  <a:cubicBezTo>
                    <a:pt x="7835" y="548"/>
                    <a:pt x="7288" y="1"/>
                    <a:pt x="6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0"/>
            <p:cNvSpPr/>
            <p:nvPr/>
          </p:nvSpPr>
          <p:spPr>
            <a:xfrm>
              <a:off x="3348080" y="2474852"/>
              <a:ext cx="241941" cy="174786"/>
            </a:xfrm>
            <a:custGeom>
              <a:rect b="b" l="l" r="r" t="t"/>
              <a:pathLst>
                <a:path extrusionOk="0" h="5104" w="7065">
                  <a:moveTo>
                    <a:pt x="4221" y="1587"/>
                  </a:moveTo>
                  <a:cubicBezTo>
                    <a:pt x="4459" y="1587"/>
                    <a:pt x="4666" y="1902"/>
                    <a:pt x="4430" y="2120"/>
                  </a:cubicBezTo>
                  <a:lnTo>
                    <a:pt x="4026" y="2549"/>
                  </a:lnTo>
                  <a:lnTo>
                    <a:pt x="4454" y="2978"/>
                  </a:lnTo>
                  <a:cubicBezTo>
                    <a:pt x="4573" y="3073"/>
                    <a:pt x="4573" y="3287"/>
                    <a:pt x="4454" y="3406"/>
                  </a:cubicBezTo>
                  <a:cubicBezTo>
                    <a:pt x="4395" y="3466"/>
                    <a:pt x="4311" y="3495"/>
                    <a:pt x="4228" y="3495"/>
                  </a:cubicBezTo>
                  <a:cubicBezTo>
                    <a:pt x="4145" y="3495"/>
                    <a:pt x="4061" y="3466"/>
                    <a:pt x="4002" y="3406"/>
                  </a:cubicBezTo>
                  <a:lnTo>
                    <a:pt x="3573" y="2978"/>
                  </a:lnTo>
                  <a:lnTo>
                    <a:pt x="3121" y="3406"/>
                  </a:lnTo>
                  <a:cubicBezTo>
                    <a:pt x="3061" y="3466"/>
                    <a:pt x="2984" y="3495"/>
                    <a:pt x="2906" y="3495"/>
                  </a:cubicBezTo>
                  <a:cubicBezTo>
                    <a:pt x="2829" y="3495"/>
                    <a:pt x="2751" y="3466"/>
                    <a:pt x="2692" y="3406"/>
                  </a:cubicBezTo>
                  <a:cubicBezTo>
                    <a:pt x="2573" y="3287"/>
                    <a:pt x="2573" y="3073"/>
                    <a:pt x="2692" y="2978"/>
                  </a:cubicBezTo>
                  <a:lnTo>
                    <a:pt x="3121" y="2549"/>
                  </a:lnTo>
                  <a:lnTo>
                    <a:pt x="2692" y="2120"/>
                  </a:lnTo>
                  <a:cubicBezTo>
                    <a:pt x="2473" y="1901"/>
                    <a:pt x="2674" y="1597"/>
                    <a:pt x="2909" y="1597"/>
                  </a:cubicBezTo>
                  <a:cubicBezTo>
                    <a:pt x="2980" y="1597"/>
                    <a:pt x="3054" y="1625"/>
                    <a:pt x="3121" y="1692"/>
                  </a:cubicBezTo>
                  <a:lnTo>
                    <a:pt x="3573" y="2120"/>
                  </a:lnTo>
                  <a:lnTo>
                    <a:pt x="4002" y="1692"/>
                  </a:lnTo>
                  <a:cubicBezTo>
                    <a:pt x="4070" y="1618"/>
                    <a:pt x="4147" y="1587"/>
                    <a:pt x="4221" y="1587"/>
                  </a:cubicBezTo>
                  <a:close/>
                  <a:moveTo>
                    <a:pt x="3549" y="1"/>
                  </a:moveTo>
                  <a:cubicBezTo>
                    <a:pt x="763" y="1"/>
                    <a:pt x="1" y="3811"/>
                    <a:pt x="2573" y="4883"/>
                  </a:cubicBezTo>
                  <a:cubicBezTo>
                    <a:pt x="2930" y="5035"/>
                    <a:pt x="3280" y="5103"/>
                    <a:pt x="3612" y="5103"/>
                  </a:cubicBezTo>
                  <a:cubicBezTo>
                    <a:pt x="5673" y="5103"/>
                    <a:pt x="7065" y="2465"/>
                    <a:pt x="5383" y="763"/>
                  </a:cubicBezTo>
                  <a:cubicBezTo>
                    <a:pt x="4930" y="263"/>
                    <a:pt x="4287" y="1"/>
                    <a:pt x="3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5" name="Google Shape;1895;p20"/>
          <p:cNvSpPr/>
          <p:nvPr/>
        </p:nvSpPr>
        <p:spPr>
          <a:xfrm>
            <a:off x="3978900" y="2204445"/>
            <a:ext cx="398030" cy="331731"/>
          </a:xfrm>
          <a:custGeom>
            <a:rect b="b" l="l" r="r" t="t"/>
            <a:pathLst>
              <a:path extrusionOk="0" h="9687" w="11623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6" name="Google Shape;1896;p20"/>
          <p:cNvGrpSpPr/>
          <p:nvPr/>
        </p:nvGrpSpPr>
        <p:grpSpPr>
          <a:xfrm>
            <a:off x="4784550" y="2279681"/>
            <a:ext cx="367791" cy="179033"/>
            <a:chOff x="4794075" y="2379856"/>
            <a:chExt cx="367791" cy="179033"/>
          </a:xfrm>
        </p:grpSpPr>
        <p:sp>
          <p:nvSpPr>
            <p:cNvPr id="1897" name="Google Shape;1897;p20"/>
            <p:cNvSpPr/>
            <p:nvPr/>
          </p:nvSpPr>
          <p:spPr>
            <a:xfrm>
              <a:off x="4794075" y="2411464"/>
              <a:ext cx="121501" cy="146706"/>
            </a:xfrm>
            <a:custGeom>
              <a:rect b="b" l="l" r="r" t="t"/>
              <a:pathLst>
                <a:path extrusionOk="0" h="4284" w="3548">
                  <a:moveTo>
                    <a:pt x="2380" y="0"/>
                  </a:moveTo>
                  <a:cubicBezTo>
                    <a:pt x="1797" y="0"/>
                    <a:pt x="1213" y="387"/>
                    <a:pt x="1213" y="1161"/>
                  </a:cubicBezTo>
                  <a:lnTo>
                    <a:pt x="1213" y="1233"/>
                  </a:lnTo>
                  <a:cubicBezTo>
                    <a:pt x="1213" y="1423"/>
                    <a:pt x="1285" y="1637"/>
                    <a:pt x="1404" y="1804"/>
                  </a:cubicBezTo>
                  <a:cubicBezTo>
                    <a:pt x="570" y="2209"/>
                    <a:pt x="23" y="3042"/>
                    <a:pt x="23" y="3971"/>
                  </a:cubicBezTo>
                  <a:cubicBezTo>
                    <a:pt x="0" y="4127"/>
                    <a:pt x="124" y="4283"/>
                    <a:pt x="296" y="4283"/>
                  </a:cubicBezTo>
                  <a:cubicBezTo>
                    <a:pt x="308" y="4283"/>
                    <a:pt x="320" y="4282"/>
                    <a:pt x="332" y="4281"/>
                  </a:cubicBezTo>
                  <a:lnTo>
                    <a:pt x="2190" y="4281"/>
                  </a:lnTo>
                  <a:cubicBezTo>
                    <a:pt x="2166" y="4186"/>
                    <a:pt x="2142" y="4090"/>
                    <a:pt x="2142" y="3995"/>
                  </a:cubicBezTo>
                  <a:cubicBezTo>
                    <a:pt x="2166" y="3233"/>
                    <a:pt x="2428" y="2519"/>
                    <a:pt x="2904" y="1947"/>
                  </a:cubicBezTo>
                  <a:cubicBezTo>
                    <a:pt x="3095" y="1709"/>
                    <a:pt x="3309" y="1518"/>
                    <a:pt x="3547" y="1352"/>
                  </a:cubicBezTo>
                  <a:lnTo>
                    <a:pt x="3547" y="1233"/>
                  </a:lnTo>
                  <a:lnTo>
                    <a:pt x="3547" y="1161"/>
                  </a:lnTo>
                  <a:cubicBezTo>
                    <a:pt x="3547" y="387"/>
                    <a:pt x="2964" y="0"/>
                    <a:pt x="2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0"/>
            <p:cNvSpPr/>
            <p:nvPr/>
          </p:nvSpPr>
          <p:spPr>
            <a:xfrm>
              <a:off x="5039509" y="2411670"/>
              <a:ext cx="122357" cy="147219"/>
            </a:xfrm>
            <a:custGeom>
              <a:rect b="b" l="l" r="r" t="t"/>
              <a:pathLst>
                <a:path extrusionOk="0" h="4299" w="3573">
                  <a:moveTo>
                    <a:pt x="1167" y="0"/>
                  </a:moveTo>
                  <a:cubicBezTo>
                    <a:pt x="584" y="0"/>
                    <a:pt x="0" y="393"/>
                    <a:pt x="0" y="1179"/>
                  </a:cubicBezTo>
                  <a:lnTo>
                    <a:pt x="0" y="1227"/>
                  </a:lnTo>
                  <a:lnTo>
                    <a:pt x="0" y="1346"/>
                  </a:lnTo>
                  <a:cubicBezTo>
                    <a:pt x="238" y="1512"/>
                    <a:pt x="453" y="1703"/>
                    <a:pt x="643" y="1941"/>
                  </a:cubicBezTo>
                  <a:lnTo>
                    <a:pt x="667" y="1917"/>
                  </a:lnTo>
                  <a:cubicBezTo>
                    <a:pt x="1143" y="2489"/>
                    <a:pt x="1405" y="3227"/>
                    <a:pt x="1429" y="3965"/>
                  </a:cubicBezTo>
                  <a:cubicBezTo>
                    <a:pt x="1429" y="4084"/>
                    <a:pt x="1405" y="4180"/>
                    <a:pt x="1381" y="4299"/>
                  </a:cubicBezTo>
                  <a:lnTo>
                    <a:pt x="3263" y="4299"/>
                  </a:lnTo>
                  <a:cubicBezTo>
                    <a:pt x="3429" y="4275"/>
                    <a:pt x="3572" y="4132"/>
                    <a:pt x="3572" y="3965"/>
                  </a:cubicBezTo>
                  <a:cubicBezTo>
                    <a:pt x="3548" y="3036"/>
                    <a:pt x="3001" y="2203"/>
                    <a:pt x="2143" y="1798"/>
                  </a:cubicBezTo>
                  <a:cubicBezTo>
                    <a:pt x="2262" y="1631"/>
                    <a:pt x="2334" y="1441"/>
                    <a:pt x="2334" y="1227"/>
                  </a:cubicBezTo>
                  <a:lnTo>
                    <a:pt x="2334" y="1179"/>
                  </a:lnTo>
                  <a:cubicBezTo>
                    <a:pt x="2334" y="393"/>
                    <a:pt x="1750" y="0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0"/>
            <p:cNvSpPr/>
            <p:nvPr/>
          </p:nvSpPr>
          <p:spPr>
            <a:xfrm>
              <a:off x="4888625" y="2379856"/>
              <a:ext cx="178622" cy="179033"/>
            </a:xfrm>
            <a:custGeom>
              <a:rect b="b" l="l" r="r" t="t"/>
              <a:pathLst>
                <a:path extrusionOk="0" h="5228" w="5216">
                  <a:moveTo>
                    <a:pt x="2596" y="0"/>
                  </a:moveTo>
                  <a:cubicBezTo>
                    <a:pt x="1822" y="0"/>
                    <a:pt x="1048" y="512"/>
                    <a:pt x="1048" y="1536"/>
                  </a:cubicBezTo>
                  <a:cubicBezTo>
                    <a:pt x="1048" y="1941"/>
                    <a:pt x="1191" y="2298"/>
                    <a:pt x="1477" y="2584"/>
                  </a:cubicBezTo>
                  <a:cubicBezTo>
                    <a:pt x="1144" y="2727"/>
                    <a:pt x="858" y="2941"/>
                    <a:pt x="620" y="3251"/>
                  </a:cubicBezTo>
                  <a:cubicBezTo>
                    <a:pt x="215" y="3703"/>
                    <a:pt x="0" y="4299"/>
                    <a:pt x="0" y="4894"/>
                  </a:cubicBezTo>
                  <a:cubicBezTo>
                    <a:pt x="0" y="5085"/>
                    <a:pt x="120" y="5228"/>
                    <a:pt x="310" y="5228"/>
                  </a:cubicBezTo>
                  <a:lnTo>
                    <a:pt x="4906" y="5228"/>
                  </a:lnTo>
                  <a:cubicBezTo>
                    <a:pt x="5073" y="5204"/>
                    <a:pt x="5216" y="5061"/>
                    <a:pt x="5216" y="4894"/>
                  </a:cubicBezTo>
                  <a:cubicBezTo>
                    <a:pt x="5192" y="4299"/>
                    <a:pt x="4978" y="3703"/>
                    <a:pt x="4597" y="3251"/>
                  </a:cubicBezTo>
                  <a:cubicBezTo>
                    <a:pt x="4358" y="2941"/>
                    <a:pt x="4049" y="2727"/>
                    <a:pt x="3715" y="2584"/>
                  </a:cubicBezTo>
                  <a:cubicBezTo>
                    <a:pt x="3858" y="2418"/>
                    <a:pt x="3977" y="2251"/>
                    <a:pt x="4049" y="2060"/>
                  </a:cubicBezTo>
                  <a:cubicBezTo>
                    <a:pt x="4097" y="1894"/>
                    <a:pt x="4144" y="1727"/>
                    <a:pt x="4144" y="1536"/>
                  </a:cubicBezTo>
                  <a:cubicBezTo>
                    <a:pt x="4144" y="512"/>
                    <a:pt x="3370" y="0"/>
                    <a:pt x="2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0" name="Google Shape;1900;p20"/>
          <p:cNvGrpSpPr/>
          <p:nvPr/>
        </p:nvGrpSpPr>
        <p:grpSpPr>
          <a:xfrm>
            <a:off x="5636737" y="2190370"/>
            <a:ext cx="249578" cy="358888"/>
            <a:chOff x="5646262" y="2290545"/>
            <a:chExt cx="249578" cy="358888"/>
          </a:xfrm>
        </p:grpSpPr>
        <p:sp>
          <p:nvSpPr>
            <p:cNvPr id="1901" name="Google Shape;1901;p20"/>
            <p:cNvSpPr/>
            <p:nvPr/>
          </p:nvSpPr>
          <p:spPr>
            <a:xfrm>
              <a:off x="5646262" y="2290545"/>
              <a:ext cx="249578" cy="268344"/>
            </a:xfrm>
            <a:custGeom>
              <a:rect b="b" l="l" r="r" t="t"/>
              <a:pathLst>
                <a:path extrusionOk="0" h="7836" w="7288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0"/>
            <p:cNvSpPr/>
            <p:nvPr/>
          </p:nvSpPr>
          <p:spPr>
            <a:xfrm>
              <a:off x="5646262" y="2580053"/>
              <a:ext cx="249578" cy="69380"/>
            </a:xfrm>
            <a:custGeom>
              <a:rect b="b" l="l" r="r" t="t"/>
              <a:pathLst>
                <a:path extrusionOk="0" h="2026" w="7288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20"/>
          <p:cNvGrpSpPr/>
          <p:nvPr/>
        </p:nvGrpSpPr>
        <p:grpSpPr>
          <a:xfrm>
            <a:off x="6354928" y="2194035"/>
            <a:ext cx="384160" cy="351114"/>
            <a:chOff x="6354928" y="2294210"/>
            <a:chExt cx="384160" cy="351114"/>
          </a:xfrm>
        </p:grpSpPr>
        <p:sp>
          <p:nvSpPr>
            <p:cNvPr id="1904" name="Google Shape;1904;p20"/>
            <p:cNvSpPr/>
            <p:nvPr/>
          </p:nvSpPr>
          <p:spPr>
            <a:xfrm>
              <a:off x="6354928" y="2294210"/>
              <a:ext cx="384160" cy="228791"/>
            </a:xfrm>
            <a:custGeom>
              <a:rect b="b" l="l" r="r" t="t"/>
              <a:pathLst>
                <a:path extrusionOk="0" h="6681" w="11218">
                  <a:moveTo>
                    <a:pt x="6420" y="1"/>
                  </a:moveTo>
                  <a:cubicBezTo>
                    <a:pt x="5543" y="1"/>
                    <a:pt x="4667" y="549"/>
                    <a:pt x="4502" y="1656"/>
                  </a:cubicBezTo>
                  <a:cubicBezTo>
                    <a:pt x="3454" y="1799"/>
                    <a:pt x="2644" y="2609"/>
                    <a:pt x="2501" y="3656"/>
                  </a:cubicBezTo>
                  <a:lnTo>
                    <a:pt x="2001" y="3656"/>
                  </a:lnTo>
                  <a:cubicBezTo>
                    <a:pt x="1" y="3656"/>
                    <a:pt x="1" y="6681"/>
                    <a:pt x="2001" y="6681"/>
                  </a:cubicBezTo>
                  <a:lnTo>
                    <a:pt x="5907" y="6681"/>
                  </a:lnTo>
                  <a:lnTo>
                    <a:pt x="5907" y="6181"/>
                  </a:lnTo>
                  <a:cubicBezTo>
                    <a:pt x="5907" y="5061"/>
                    <a:pt x="6788" y="4180"/>
                    <a:pt x="7883" y="4180"/>
                  </a:cubicBezTo>
                  <a:lnTo>
                    <a:pt x="7907" y="4180"/>
                  </a:lnTo>
                  <a:cubicBezTo>
                    <a:pt x="9003" y="4180"/>
                    <a:pt x="9908" y="5061"/>
                    <a:pt x="9908" y="6157"/>
                  </a:cubicBezTo>
                  <a:lnTo>
                    <a:pt x="9908" y="6657"/>
                  </a:lnTo>
                  <a:cubicBezTo>
                    <a:pt x="10646" y="6538"/>
                    <a:pt x="11217" y="5919"/>
                    <a:pt x="11217" y="5157"/>
                  </a:cubicBezTo>
                  <a:cubicBezTo>
                    <a:pt x="11217" y="4776"/>
                    <a:pt x="11075" y="4418"/>
                    <a:pt x="10813" y="4133"/>
                  </a:cubicBezTo>
                  <a:cubicBezTo>
                    <a:pt x="10622" y="3918"/>
                    <a:pt x="10384" y="3775"/>
                    <a:pt x="10098" y="3704"/>
                  </a:cubicBezTo>
                  <a:cubicBezTo>
                    <a:pt x="10051" y="3228"/>
                    <a:pt x="9860" y="2775"/>
                    <a:pt x="9550" y="2418"/>
                  </a:cubicBezTo>
                  <a:cubicBezTo>
                    <a:pt x="9217" y="2061"/>
                    <a:pt x="8812" y="1823"/>
                    <a:pt x="8360" y="1704"/>
                  </a:cubicBezTo>
                  <a:cubicBezTo>
                    <a:pt x="8215" y="572"/>
                    <a:pt x="7317" y="1"/>
                    <a:pt x="6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0"/>
            <p:cNvSpPr/>
            <p:nvPr/>
          </p:nvSpPr>
          <p:spPr>
            <a:xfrm>
              <a:off x="6552282" y="2457319"/>
              <a:ext cx="146843" cy="188005"/>
            </a:xfrm>
            <a:custGeom>
              <a:rect b="b" l="l" r="r" t="t"/>
              <a:pathLst>
                <a:path extrusionOk="0" h="5490" w="4288">
                  <a:moveTo>
                    <a:pt x="2147" y="1"/>
                  </a:moveTo>
                  <a:cubicBezTo>
                    <a:pt x="1454" y="1"/>
                    <a:pt x="763" y="465"/>
                    <a:pt x="763" y="1394"/>
                  </a:cubicBezTo>
                  <a:lnTo>
                    <a:pt x="763" y="2751"/>
                  </a:lnTo>
                  <a:lnTo>
                    <a:pt x="406" y="2751"/>
                  </a:lnTo>
                  <a:cubicBezTo>
                    <a:pt x="144" y="2751"/>
                    <a:pt x="1" y="3061"/>
                    <a:pt x="168" y="3275"/>
                  </a:cubicBezTo>
                  <a:lnTo>
                    <a:pt x="1906" y="5371"/>
                  </a:lnTo>
                  <a:cubicBezTo>
                    <a:pt x="1954" y="5442"/>
                    <a:pt x="2049" y="5490"/>
                    <a:pt x="2144" y="5490"/>
                  </a:cubicBezTo>
                  <a:cubicBezTo>
                    <a:pt x="2240" y="5490"/>
                    <a:pt x="2335" y="5442"/>
                    <a:pt x="2382" y="5371"/>
                  </a:cubicBezTo>
                  <a:lnTo>
                    <a:pt x="4121" y="3275"/>
                  </a:lnTo>
                  <a:cubicBezTo>
                    <a:pt x="4288" y="3061"/>
                    <a:pt x="4145" y="2751"/>
                    <a:pt x="3883" y="2751"/>
                  </a:cubicBezTo>
                  <a:lnTo>
                    <a:pt x="3549" y="2751"/>
                  </a:lnTo>
                  <a:lnTo>
                    <a:pt x="3549" y="1394"/>
                  </a:lnTo>
                  <a:cubicBezTo>
                    <a:pt x="3537" y="465"/>
                    <a:pt x="2841" y="1"/>
                    <a:pt x="2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6" name="Google Shape;1906;p20"/>
          <p:cNvGrpSpPr/>
          <p:nvPr/>
        </p:nvGrpSpPr>
        <p:grpSpPr>
          <a:xfrm>
            <a:off x="7152528" y="2196706"/>
            <a:ext cx="384160" cy="345190"/>
            <a:chOff x="7152528" y="2296881"/>
            <a:chExt cx="384160" cy="345190"/>
          </a:xfrm>
        </p:grpSpPr>
        <p:sp>
          <p:nvSpPr>
            <p:cNvPr id="1907" name="Google Shape;1907;p20"/>
            <p:cNvSpPr/>
            <p:nvPr/>
          </p:nvSpPr>
          <p:spPr>
            <a:xfrm>
              <a:off x="7152528" y="2296881"/>
              <a:ext cx="384160" cy="229407"/>
            </a:xfrm>
            <a:custGeom>
              <a:rect b="b" l="l" r="r" t="t"/>
              <a:pathLst>
                <a:path extrusionOk="0" h="6699" w="11218">
                  <a:moveTo>
                    <a:pt x="6429" y="0"/>
                  </a:moveTo>
                  <a:cubicBezTo>
                    <a:pt x="5548" y="0"/>
                    <a:pt x="4666" y="554"/>
                    <a:pt x="4501" y="1673"/>
                  </a:cubicBezTo>
                  <a:cubicBezTo>
                    <a:pt x="3477" y="1816"/>
                    <a:pt x="2668" y="2626"/>
                    <a:pt x="2501" y="3674"/>
                  </a:cubicBezTo>
                  <a:lnTo>
                    <a:pt x="2025" y="3674"/>
                  </a:lnTo>
                  <a:cubicBezTo>
                    <a:pt x="2017" y="3674"/>
                    <a:pt x="2009" y="3673"/>
                    <a:pt x="2001" y="3673"/>
                  </a:cubicBezTo>
                  <a:cubicBezTo>
                    <a:pt x="0" y="3673"/>
                    <a:pt x="8" y="6674"/>
                    <a:pt x="2025" y="6698"/>
                  </a:cubicBezTo>
                  <a:lnTo>
                    <a:pt x="5287" y="6698"/>
                  </a:lnTo>
                  <a:cubicBezTo>
                    <a:pt x="5335" y="6603"/>
                    <a:pt x="5383" y="6508"/>
                    <a:pt x="5430" y="6436"/>
                  </a:cubicBezTo>
                  <a:lnTo>
                    <a:pt x="7192" y="4317"/>
                  </a:lnTo>
                  <a:cubicBezTo>
                    <a:pt x="7371" y="4090"/>
                    <a:pt x="7633" y="3977"/>
                    <a:pt x="7895" y="3977"/>
                  </a:cubicBezTo>
                  <a:cubicBezTo>
                    <a:pt x="8157" y="3977"/>
                    <a:pt x="8419" y="4090"/>
                    <a:pt x="8597" y="4317"/>
                  </a:cubicBezTo>
                  <a:lnTo>
                    <a:pt x="10336" y="6436"/>
                  </a:lnTo>
                  <a:cubicBezTo>
                    <a:pt x="10360" y="6460"/>
                    <a:pt x="10384" y="6484"/>
                    <a:pt x="10407" y="6508"/>
                  </a:cubicBezTo>
                  <a:cubicBezTo>
                    <a:pt x="10884" y="6246"/>
                    <a:pt x="11193" y="5722"/>
                    <a:pt x="11217" y="5174"/>
                  </a:cubicBezTo>
                  <a:cubicBezTo>
                    <a:pt x="11217" y="4483"/>
                    <a:pt x="10765" y="3888"/>
                    <a:pt x="10098" y="3721"/>
                  </a:cubicBezTo>
                  <a:cubicBezTo>
                    <a:pt x="9979" y="2745"/>
                    <a:pt x="9288" y="1959"/>
                    <a:pt x="8359" y="1721"/>
                  </a:cubicBezTo>
                  <a:cubicBezTo>
                    <a:pt x="8227" y="578"/>
                    <a:pt x="7329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0"/>
            <p:cNvSpPr/>
            <p:nvPr/>
          </p:nvSpPr>
          <p:spPr>
            <a:xfrm>
              <a:off x="7349882" y="2454476"/>
              <a:ext cx="148212" cy="187594"/>
            </a:xfrm>
            <a:custGeom>
              <a:rect b="b" l="l" r="r" t="t"/>
              <a:pathLst>
                <a:path extrusionOk="0" h="5478" w="4328">
                  <a:moveTo>
                    <a:pt x="2144" y="0"/>
                  </a:moveTo>
                  <a:cubicBezTo>
                    <a:pt x="2049" y="0"/>
                    <a:pt x="1953" y="24"/>
                    <a:pt x="1906" y="96"/>
                  </a:cubicBezTo>
                  <a:lnTo>
                    <a:pt x="167" y="2215"/>
                  </a:lnTo>
                  <a:cubicBezTo>
                    <a:pt x="1" y="2429"/>
                    <a:pt x="143" y="2739"/>
                    <a:pt x="405" y="2739"/>
                  </a:cubicBezTo>
                  <a:lnTo>
                    <a:pt x="763" y="2739"/>
                  </a:lnTo>
                  <a:lnTo>
                    <a:pt x="763" y="4096"/>
                  </a:lnTo>
                  <a:cubicBezTo>
                    <a:pt x="739" y="4859"/>
                    <a:pt x="1382" y="5478"/>
                    <a:pt x="2144" y="5478"/>
                  </a:cubicBezTo>
                  <a:cubicBezTo>
                    <a:pt x="2906" y="5478"/>
                    <a:pt x="3525" y="4859"/>
                    <a:pt x="3525" y="4096"/>
                  </a:cubicBezTo>
                  <a:lnTo>
                    <a:pt x="3525" y="2739"/>
                  </a:lnTo>
                  <a:lnTo>
                    <a:pt x="3882" y="2739"/>
                  </a:lnTo>
                  <a:cubicBezTo>
                    <a:pt x="3891" y="2740"/>
                    <a:pt x="3900" y="2740"/>
                    <a:pt x="3909" y="2740"/>
                  </a:cubicBezTo>
                  <a:cubicBezTo>
                    <a:pt x="4178" y="2740"/>
                    <a:pt x="4328" y="2400"/>
                    <a:pt x="4120" y="2215"/>
                  </a:cubicBezTo>
                  <a:lnTo>
                    <a:pt x="2382" y="96"/>
                  </a:lnTo>
                  <a:cubicBezTo>
                    <a:pt x="2334" y="24"/>
                    <a:pt x="2239" y="0"/>
                    <a:pt x="2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9" name="Google Shape;1909;p20"/>
          <p:cNvGrpSpPr/>
          <p:nvPr/>
        </p:nvGrpSpPr>
        <p:grpSpPr>
          <a:xfrm>
            <a:off x="7972701" y="2199313"/>
            <a:ext cx="358853" cy="357415"/>
            <a:chOff x="7963176" y="2289963"/>
            <a:chExt cx="358853" cy="357415"/>
          </a:xfrm>
        </p:grpSpPr>
        <p:sp>
          <p:nvSpPr>
            <p:cNvPr id="1910" name="Google Shape;1910;p20"/>
            <p:cNvSpPr/>
            <p:nvPr/>
          </p:nvSpPr>
          <p:spPr>
            <a:xfrm>
              <a:off x="8018618" y="2519713"/>
              <a:ext cx="99516" cy="127665"/>
            </a:xfrm>
            <a:custGeom>
              <a:rect b="b" l="l" r="r" t="t"/>
              <a:pathLst>
                <a:path extrusionOk="0" h="3728" w="2906">
                  <a:moveTo>
                    <a:pt x="0" y="1"/>
                  </a:moveTo>
                  <a:lnTo>
                    <a:pt x="0" y="2334"/>
                  </a:lnTo>
                  <a:cubicBezTo>
                    <a:pt x="48" y="3263"/>
                    <a:pt x="757" y="3727"/>
                    <a:pt x="1462" y="3727"/>
                  </a:cubicBezTo>
                  <a:cubicBezTo>
                    <a:pt x="2168" y="3727"/>
                    <a:pt x="2870" y="3263"/>
                    <a:pt x="2906" y="2334"/>
                  </a:cubicBezTo>
                  <a:lnTo>
                    <a:pt x="2906" y="120"/>
                  </a:lnTo>
                  <a:lnTo>
                    <a:pt x="2644" y="48"/>
                  </a:lnTo>
                  <a:lnTo>
                    <a:pt x="524" y="48"/>
                  </a:lnTo>
                  <a:cubicBezTo>
                    <a:pt x="334" y="24"/>
                    <a:pt x="167" y="2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0"/>
            <p:cNvSpPr/>
            <p:nvPr/>
          </p:nvSpPr>
          <p:spPr>
            <a:xfrm>
              <a:off x="8291003" y="2384342"/>
              <a:ext cx="31026" cy="86469"/>
            </a:xfrm>
            <a:custGeom>
              <a:rect b="b" l="l" r="r" t="t"/>
              <a:pathLst>
                <a:path extrusionOk="0" h="2525" w="906">
                  <a:moveTo>
                    <a:pt x="0" y="0"/>
                  </a:moveTo>
                  <a:lnTo>
                    <a:pt x="0" y="2525"/>
                  </a:lnTo>
                  <a:cubicBezTo>
                    <a:pt x="548" y="2358"/>
                    <a:pt x="905" y="1834"/>
                    <a:pt x="905" y="1263"/>
                  </a:cubicBezTo>
                  <a:cubicBezTo>
                    <a:pt x="905" y="691"/>
                    <a:pt x="548" y="1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0"/>
            <p:cNvSpPr/>
            <p:nvPr/>
          </p:nvSpPr>
          <p:spPr>
            <a:xfrm>
              <a:off x="8078136" y="2341125"/>
              <a:ext cx="17979" cy="159856"/>
            </a:xfrm>
            <a:custGeom>
              <a:rect b="b" l="l" r="r" t="t"/>
              <a:pathLst>
                <a:path extrusionOk="0" h="4668" w="525">
                  <a:moveTo>
                    <a:pt x="1" y="0"/>
                  </a:moveTo>
                  <a:lnTo>
                    <a:pt x="1" y="4668"/>
                  </a:lnTo>
                  <a:lnTo>
                    <a:pt x="525" y="466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0"/>
            <p:cNvSpPr/>
            <p:nvPr/>
          </p:nvSpPr>
          <p:spPr>
            <a:xfrm>
              <a:off x="7963176" y="2342735"/>
              <a:ext cx="56299" cy="156637"/>
            </a:xfrm>
            <a:custGeom>
              <a:rect b="b" l="l" r="r" t="t"/>
              <a:pathLst>
                <a:path extrusionOk="0" h="4574" w="1644">
                  <a:moveTo>
                    <a:pt x="1643" y="1"/>
                  </a:moveTo>
                  <a:cubicBezTo>
                    <a:pt x="1096" y="72"/>
                    <a:pt x="357" y="239"/>
                    <a:pt x="238" y="239"/>
                  </a:cubicBezTo>
                  <a:cubicBezTo>
                    <a:pt x="95" y="263"/>
                    <a:pt x="0" y="406"/>
                    <a:pt x="0" y="549"/>
                  </a:cubicBezTo>
                  <a:lnTo>
                    <a:pt x="0" y="4025"/>
                  </a:lnTo>
                  <a:cubicBezTo>
                    <a:pt x="0" y="4168"/>
                    <a:pt x="95" y="4287"/>
                    <a:pt x="238" y="4311"/>
                  </a:cubicBezTo>
                  <a:cubicBezTo>
                    <a:pt x="357" y="4335"/>
                    <a:pt x="1096" y="4478"/>
                    <a:pt x="1643" y="4573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0"/>
            <p:cNvSpPr/>
            <p:nvPr/>
          </p:nvSpPr>
          <p:spPr>
            <a:xfrm>
              <a:off x="8040638" y="2341125"/>
              <a:ext cx="17157" cy="159856"/>
            </a:xfrm>
            <a:custGeom>
              <a:rect b="b" l="l" r="r" t="t"/>
              <a:pathLst>
                <a:path extrusionOk="0" h="4668" w="501">
                  <a:moveTo>
                    <a:pt x="0" y="0"/>
                  </a:moveTo>
                  <a:lnTo>
                    <a:pt x="0" y="4668"/>
                  </a:lnTo>
                  <a:lnTo>
                    <a:pt x="501" y="46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0"/>
            <p:cNvSpPr/>
            <p:nvPr/>
          </p:nvSpPr>
          <p:spPr>
            <a:xfrm>
              <a:off x="8116491" y="2289963"/>
              <a:ext cx="154171" cy="261358"/>
            </a:xfrm>
            <a:custGeom>
              <a:rect b="b" l="l" r="r" t="t"/>
              <a:pathLst>
                <a:path extrusionOk="0" h="7632" w="4502">
                  <a:moveTo>
                    <a:pt x="4189" y="1"/>
                  </a:moveTo>
                  <a:cubicBezTo>
                    <a:pt x="4158" y="1"/>
                    <a:pt x="4127" y="6"/>
                    <a:pt x="4096" y="18"/>
                  </a:cubicBezTo>
                  <a:lnTo>
                    <a:pt x="4096" y="42"/>
                  </a:lnTo>
                  <a:lnTo>
                    <a:pt x="0" y="1447"/>
                  </a:lnTo>
                  <a:lnTo>
                    <a:pt x="0" y="6209"/>
                  </a:lnTo>
                  <a:lnTo>
                    <a:pt x="4096" y="7614"/>
                  </a:lnTo>
                  <a:cubicBezTo>
                    <a:pt x="4127" y="7626"/>
                    <a:pt x="4158" y="7631"/>
                    <a:pt x="4189" y="7631"/>
                  </a:cubicBezTo>
                  <a:cubicBezTo>
                    <a:pt x="4350" y="7631"/>
                    <a:pt x="4501" y="7485"/>
                    <a:pt x="4501" y="7305"/>
                  </a:cubicBezTo>
                  <a:lnTo>
                    <a:pt x="4501" y="327"/>
                  </a:lnTo>
                  <a:cubicBezTo>
                    <a:pt x="4501" y="147"/>
                    <a:pt x="4350" y="1"/>
                    <a:pt x="4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6" name="Google Shape;1916;p20"/>
          <p:cNvGrpSpPr/>
          <p:nvPr/>
        </p:nvGrpSpPr>
        <p:grpSpPr>
          <a:xfrm>
            <a:off x="809865" y="2727485"/>
            <a:ext cx="367860" cy="305054"/>
            <a:chOff x="828915" y="2908702"/>
            <a:chExt cx="367860" cy="305054"/>
          </a:xfrm>
        </p:grpSpPr>
        <p:sp>
          <p:nvSpPr>
            <p:cNvPr id="1917" name="Google Shape;1917;p20"/>
            <p:cNvSpPr/>
            <p:nvPr/>
          </p:nvSpPr>
          <p:spPr>
            <a:xfrm>
              <a:off x="828915" y="2908702"/>
              <a:ext cx="305876" cy="242249"/>
            </a:xfrm>
            <a:custGeom>
              <a:rect b="b" l="l" r="r" t="t"/>
              <a:pathLst>
                <a:path extrusionOk="0" h="7074" w="8932">
                  <a:moveTo>
                    <a:pt x="1792" y="0"/>
                  </a:moveTo>
                  <a:cubicBezTo>
                    <a:pt x="811" y="0"/>
                    <a:pt x="1" y="802"/>
                    <a:pt x="1" y="1811"/>
                  </a:cubicBezTo>
                  <a:lnTo>
                    <a:pt x="1" y="3668"/>
                  </a:lnTo>
                  <a:cubicBezTo>
                    <a:pt x="1" y="4550"/>
                    <a:pt x="644" y="5288"/>
                    <a:pt x="1525" y="5454"/>
                  </a:cubicBezTo>
                  <a:lnTo>
                    <a:pt x="1525" y="6764"/>
                  </a:lnTo>
                  <a:cubicBezTo>
                    <a:pt x="1525" y="6883"/>
                    <a:pt x="1596" y="7002"/>
                    <a:pt x="1716" y="7050"/>
                  </a:cubicBezTo>
                  <a:cubicBezTo>
                    <a:pt x="1763" y="7074"/>
                    <a:pt x="1787" y="7074"/>
                    <a:pt x="1835" y="7074"/>
                  </a:cubicBezTo>
                  <a:cubicBezTo>
                    <a:pt x="1930" y="7074"/>
                    <a:pt x="2001" y="7050"/>
                    <a:pt x="2073" y="6979"/>
                  </a:cubicBezTo>
                  <a:lnTo>
                    <a:pt x="3549" y="5478"/>
                  </a:lnTo>
                  <a:lnTo>
                    <a:pt x="3549" y="5050"/>
                  </a:lnTo>
                  <a:cubicBezTo>
                    <a:pt x="3549" y="3968"/>
                    <a:pt x="4431" y="3073"/>
                    <a:pt x="5507" y="3073"/>
                  </a:cubicBezTo>
                  <a:cubicBezTo>
                    <a:pt x="5521" y="3073"/>
                    <a:pt x="5536" y="3073"/>
                    <a:pt x="5550" y="3073"/>
                  </a:cubicBezTo>
                  <a:lnTo>
                    <a:pt x="5550" y="3049"/>
                  </a:lnTo>
                  <a:lnTo>
                    <a:pt x="8931" y="3049"/>
                  </a:lnTo>
                  <a:lnTo>
                    <a:pt x="8931" y="1811"/>
                  </a:lnTo>
                  <a:cubicBezTo>
                    <a:pt x="8931" y="802"/>
                    <a:pt x="8122" y="0"/>
                    <a:pt x="7141" y="0"/>
                  </a:cubicBezTo>
                  <a:cubicBezTo>
                    <a:pt x="7126" y="0"/>
                    <a:pt x="7112" y="1"/>
                    <a:pt x="7098" y="1"/>
                  </a:cubicBezTo>
                  <a:lnTo>
                    <a:pt x="1835" y="1"/>
                  </a:lnTo>
                  <a:cubicBezTo>
                    <a:pt x="1820" y="1"/>
                    <a:pt x="1806" y="0"/>
                    <a:pt x="1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0"/>
            <p:cNvSpPr/>
            <p:nvPr/>
          </p:nvSpPr>
          <p:spPr>
            <a:xfrm>
              <a:off x="971648" y="3034313"/>
              <a:ext cx="225127" cy="179444"/>
            </a:xfrm>
            <a:custGeom>
              <a:rect b="b" l="l" r="r" t="t"/>
              <a:pathLst>
                <a:path extrusionOk="0" h="5240" w="6574">
                  <a:moveTo>
                    <a:pt x="1382" y="0"/>
                  </a:moveTo>
                  <a:cubicBezTo>
                    <a:pt x="620" y="0"/>
                    <a:pt x="0" y="620"/>
                    <a:pt x="0" y="1382"/>
                  </a:cubicBezTo>
                  <a:lnTo>
                    <a:pt x="0" y="2715"/>
                  </a:lnTo>
                  <a:cubicBezTo>
                    <a:pt x="0" y="3477"/>
                    <a:pt x="643" y="4096"/>
                    <a:pt x="1406" y="4096"/>
                  </a:cubicBezTo>
                  <a:lnTo>
                    <a:pt x="3906" y="4096"/>
                  </a:lnTo>
                  <a:lnTo>
                    <a:pt x="4954" y="5168"/>
                  </a:lnTo>
                  <a:cubicBezTo>
                    <a:pt x="5001" y="5216"/>
                    <a:pt x="5073" y="5240"/>
                    <a:pt x="5168" y="5240"/>
                  </a:cubicBezTo>
                  <a:cubicBezTo>
                    <a:pt x="5216" y="5240"/>
                    <a:pt x="5240" y="5240"/>
                    <a:pt x="5287" y="5216"/>
                  </a:cubicBezTo>
                  <a:cubicBezTo>
                    <a:pt x="5406" y="5168"/>
                    <a:pt x="5478" y="5049"/>
                    <a:pt x="5478" y="4930"/>
                  </a:cubicBezTo>
                  <a:lnTo>
                    <a:pt x="5478" y="4073"/>
                  </a:lnTo>
                  <a:cubicBezTo>
                    <a:pt x="6121" y="3930"/>
                    <a:pt x="6549" y="3358"/>
                    <a:pt x="6573" y="2715"/>
                  </a:cubicBezTo>
                  <a:lnTo>
                    <a:pt x="6573" y="1382"/>
                  </a:lnTo>
                  <a:cubicBezTo>
                    <a:pt x="6549" y="620"/>
                    <a:pt x="5930" y="0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9" name="Google Shape;1919;p20"/>
          <p:cNvGrpSpPr/>
          <p:nvPr/>
        </p:nvGrpSpPr>
        <p:grpSpPr>
          <a:xfrm>
            <a:off x="1691468" y="2694883"/>
            <a:ext cx="194135" cy="366593"/>
            <a:chOff x="1710518" y="2876101"/>
            <a:chExt cx="194135" cy="366593"/>
          </a:xfrm>
        </p:grpSpPr>
        <p:sp>
          <p:nvSpPr>
            <p:cNvPr id="1920" name="Google Shape;1920;p20"/>
            <p:cNvSpPr/>
            <p:nvPr/>
          </p:nvSpPr>
          <p:spPr>
            <a:xfrm>
              <a:off x="1736613" y="2941337"/>
              <a:ext cx="142733" cy="66915"/>
            </a:xfrm>
            <a:custGeom>
              <a:rect b="b" l="l" r="r" t="t"/>
              <a:pathLst>
                <a:path extrusionOk="0" h="1954" w="4168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0"/>
            <p:cNvSpPr/>
            <p:nvPr/>
          </p:nvSpPr>
          <p:spPr>
            <a:xfrm>
              <a:off x="1710518" y="2983733"/>
              <a:ext cx="194135" cy="258961"/>
            </a:xfrm>
            <a:custGeom>
              <a:rect b="b" l="l" r="r" t="t"/>
              <a:pathLst>
                <a:path extrusionOk="0" h="7562" w="5669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0"/>
            <p:cNvSpPr/>
            <p:nvPr/>
          </p:nvSpPr>
          <p:spPr>
            <a:xfrm>
              <a:off x="1710518" y="2876101"/>
              <a:ext cx="194135" cy="89722"/>
            </a:xfrm>
            <a:custGeom>
              <a:rect b="b" l="l" r="r" t="t"/>
              <a:pathLst>
                <a:path extrusionOk="0" h="2620" w="5669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3" name="Google Shape;1923;p20"/>
          <p:cNvGrpSpPr/>
          <p:nvPr/>
        </p:nvGrpSpPr>
        <p:grpSpPr>
          <a:xfrm>
            <a:off x="2469480" y="2698958"/>
            <a:ext cx="228380" cy="362518"/>
            <a:chOff x="2488530" y="2880176"/>
            <a:chExt cx="228380" cy="362518"/>
          </a:xfrm>
        </p:grpSpPr>
        <p:sp>
          <p:nvSpPr>
            <p:cNvPr id="1924" name="Google Shape;1924;p20"/>
            <p:cNvSpPr/>
            <p:nvPr/>
          </p:nvSpPr>
          <p:spPr>
            <a:xfrm>
              <a:off x="2539898" y="2955207"/>
              <a:ext cx="109310" cy="93592"/>
            </a:xfrm>
            <a:custGeom>
              <a:rect b="b" l="l" r="r" t="t"/>
              <a:pathLst>
                <a:path extrusionOk="0" h="2733" w="3192">
                  <a:moveTo>
                    <a:pt x="2283" y="597"/>
                  </a:moveTo>
                  <a:cubicBezTo>
                    <a:pt x="2518" y="597"/>
                    <a:pt x="2721" y="905"/>
                    <a:pt x="2501" y="1143"/>
                  </a:cubicBezTo>
                  <a:lnTo>
                    <a:pt x="2263" y="1358"/>
                  </a:lnTo>
                  <a:lnTo>
                    <a:pt x="2501" y="1596"/>
                  </a:lnTo>
                  <a:cubicBezTo>
                    <a:pt x="2620" y="1715"/>
                    <a:pt x="2620" y="1929"/>
                    <a:pt x="2501" y="2048"/>
                  </a:cubicBezTo>
                  <a:cubicBezTo>
                    <a:pt x="2454" y="2096"/>
                    <a:pt x="2358" y="2120"/>
                    <a:pt x="2287" y="2120"/>
                  </a:cubicBezTo>
                  <a:cubicBezTo>
                    <a:pt x="2215" y="2120"/>
                    <a:pt x="2120" y="2096"/>
                    <a:pt x="2073" y="2048"/>
                  </a:cubicBezTo>
                  <a:lnTo>
                    <a:pt x="1834" y="1810"/>
                  </a:lnTo>
                  <a:lnTo>
                    <a:pt x="1596" y="2048"/>
                  </a:lnTo>
                  <a:cubicBezTo>
                    <a:pt x="1549" y="2096"/>
                    <a:pt x="1453" y="2120"/>
                    <a:pt x="1382" y="2120"/>
                  </a:cubicBezTo>
                  <a:cubicBezTo>
                    <a:pt x="1287" y="2120"/>
                    <a:pt x="1215" y="2096"/>
                    <a:pt x="1168" y="2048"/>
                  </a:cubicBezTo>
                  <a:cubicBezTo>
                    <a:pt x="1025" y="1929"/>
                    <a:pt x="1025" y="1715"/>
                    <a:pt x="1168" y="1596"/>
                  </a:cubicBezTo>
                  <a:lnTo>
                    <a:pt x="1382" y="1358"/>
                  </a:lnTo>
                  <a:lnTo>
                    <a:pt x="1168" y="1143"/>
                  </a:lnTo>
                  <a:cubicBezTo>
                    <a:pt x="948" y="905"/>
                    <a:pt x="1150" y="597"/>
                    <a:pt x="1386" y="597"/>
                  </a:cubicBezTo>
                  <a:cubicBezTo>
                    <a:pt x="1457" y="597"/>
                    <a:pt x="1530" y="625"/>
                    <a:pt x="1596" y="691"/>
                  </a:cubicBezTo>
                  <a:lnTo>
                    <a:pt x="1834" y="929"/>
                  </a:lnTo>
                  <a:lnTo>
                    <a:pt x="2073" y="691"/>
                  </a:lnTo>
                  <a:cubicBezTo>
                    <a:pt x="2139" y="625"/>
                    <a:pt x="2212" y="597"/>
                    <a:pt x="2283" y="597"/>
                  </a:cubicBezTo>
                  <a:close/>
                  <a:moveTo>
                    <a:pt x="1834" y="0"/>
                  </a:moveTo>
                  <a:cubicBezTo>
                    <a:pt x="620" y="0"/>
                    <a:pt x="1" y="1477"/>
                    <a:pt x="858" y="2334"/>
                  </a:cubicBezTo>
                  <a:cubicBezTo>
                    <a:pt x="1133" y="2609"/>
                    <a:pt x="1472" y="2733"/>
                    <a:pt x="1806" y="2733"/>
                  </a:cubicBezTo>
                  <a:cubicBezTo>
                    <a:pt x="2511" y="2733"/>
                    <a:pt x="3192" y="2182"/>
                    <a:pt x="3192" y="1358"/>
                  </a:cubicBezTo>
                  <a:cubicBezTo>
                    <a:pt x="3192" y="620"/>
                    <a:pt x="2573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0"/>
            <p:cNvSpPr/>
            <p:nvPr/>
          </p:nvSpPr>
          <p:spPr>
            <a:xfrm>
              <a:off x="2488530" y="2880176"/>
              <a:ext cx="228380" cy="362518"/>
            </a:xfrm>
            <a:custGeom>
              <a:rect b="b" l="l" r="r" t="t"/>
              <a:pathLst>
                <a:path extrusionOk="0" h="10586" w="6669">
                  <a:moveTo>
                    <a:pt x="3320" y="1540"/>
                  </a:moveTo>
                  <a:cubicBezTo>
                    <a:pt x="4358" y="1540"/>
                    <a:pt x="5359" y="2350"/>
                    <a:pt x="5359" y="3573"/>
                  </a:cubicBezTo>
                  <a:cubicBezTo>
                    <a:pt x="5359" y="4692"/>
                    <a:pt x="4454" y="5573"/>
                    <a:pt x="3334" y="5597"/>
                  </a:cubicBezTo>
                  <a:cubicBezTo>
                    <a:pt x="1525" y="5597"/>
                    <a:pt x="643" y="3406"/>
                    <a:pt x="1906" y="2144"/>
                  </a:cubicBezTo>
                  <a:cubicBezTo>
                    <a:pt x="2315" y="1727"/>
                    <a:pt x="2822" y="1540"/>
                    <a:pt x="3320" y="1540"/>
                  </a:cubicBezTo>
                  <a:close/>
                  <a:moveTo>
                    <a:pt x="3334" y="0"/>
                  </a:moveTo>
                  <a:cubicBezTo>
                    <a:pt x="1501" y="0"/>
                    <a:pt x="0" y="1501"/>
                    <a:pt x="0" y="3358"/>
                  </a:cubicBezTo>
                  <a:cubicBezTo>
                    <a:pt x="0" y="4097"/>
                    <a:pt x="524" y="5525"/>
                    <a:pt x="1548" y="7573"/>
                  </a:cubicBezTo>
                  <a:cubicBezTo>
                    <a:pt x="2287" y="9074"/>
                    <a:pt x="3049" y="10407"/>
                    <a:pt x="3072" y="10407"/>
                  </a:cubicBezTo>
                  <a:cubicBezTo>
                    <a:pt x="3120" y="10526"/>
                    <a:pt x="3227" y="10586"/>
                    <a:pt x="3334" y="10586"/>
                  </a:cubicBezTo>
                  <a:cubicBezTo>
                    <a:pt x="3442" y="10586"/>
                    <a:pt x="3549" y="10526"/>
                    <a:pt x="3596" y="10407"/>
                  </a:cubicBezTo>
                  <a:cubicBezTo>
                    <a:pt x="3596" y="10407"/>
                    <a:pt x="4382" y="9074"/>
                    <a:pt x="5121" y="7573"/>
                  </a:cubicBezTo>
                  <a:cubicBezTo>
                    <a:pt x="6145" y="5525"/>
                    <a:pt x="6668" y="4097"/>
                    <a:pt x="6668" y="3358"/>
                  </a:cubicBezTo>
                  <a:cubicBezTo>
                    <a:pt x="6668" y="1501"/>
                    <a:pt x="5168" y="0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6" name="Google Shape;1926;p20"/>
          <p:cNvGrpSpPr/>
          <p:nvPr/>
        </p:nvGrpSpPr>
        <p:grpSpPr>
          <a:xfrm>
            <a:off x="3192603" y="2713239"/>
            <a:ext cx="367004" cy="334813"/>
            <a:chOff x="3202128" y="2894456"/>
            <a:chExt cx="367004" cy="334813"/>
          </a:xfrm>
        </p:grpSpPr>
        <p:sp>
          <p:nvSpPr>
            <p:cNvPr id="1927" name="Google Shape;1927;p20"/>
            <p:cNvSpPr/>
            <p:nvPr/>
          </p:nvSpPr>
          <p:spPr>
            <a:xfrm>
              <a:off x="3202128" y="3110165"/>
              <a:ext cx="367004" cy="119104"/>
            </a:xfrm>
            <a:custGeom>
              <a:rect b="b" l="l" r="r" t="t"/>
              <a:pathLst>
                <a:path extrusionOk="0" h="3478" w="10717">
                  <a:moveTo>
                    <a:pt x="24" y="0"/>
                  </a:moveTo>
                  <a:lnTo>
                    <a:pt x="24" y="3144"/>
                  </a:lnTo>
                  <a:cubicBezTo>
                    <a:pt x="0" y="3334"/>
                    <a:pt x="143" y="3477"/>
                    <a:pt x="333" y="3477"/>
                  </a:cubicBezTo>
                  <a:lnTo>
                    <a:pt x="10407" y="3477"/>
                  </a:lnTo>
                  <a:cubicBezTo>
                    <a:pt x="10598" y="3477"/>
                    <a:pt x="10717" y="3334"/>
                    <a:pt x="10717" y="3144"/>
                  </a:cubicBezTo>
                  <a:lnTo>
                    <a:pt x="10717" y="0"/>
                  </a:lnTo>
                  <a:lnTo>
                    <a:pt x="7835" y="0"/>
                  </a:lnTo>
                  <a:cubicBezTo>
                    <a:pt x="7692" y="1238"/>
                    <a:pt x="6620" y="2167"/>
                    <a:pt x="5382" y="2167"/>
                  </a:cubicBezTo>
                  <a:cubicBezTo>
                    <a:pt x="4120" y="2167"/>
                    <a:pt x="3048" y="1238"/>
                    <a:pt x="2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0"/>
            <p:cNvSpPr/>
            <p:nvPr/>
          </p:nvSpPr>
          <p:spPr>
            <a:xfrm>
              <a:off x="3202915" y="3031059"/>
              <a:ext cx="366216" cy="132151"/>
            </a:xfrm>
            <a:custGeom>
              <a:rect b="b" l="l" r="r" t="t"/>
              <a:pathLst>
                <a:path extrusionOk="0" h="3859" w="10694">
                  <a:moveTo>
                    <a:pt x="1620" y="0"/>
                  </a:moveTo>
                  <a:cubicBezTo>
                    <a:pt x="1549" y="0"/>
                    <a:pt x="1477" y="48"/>
                    <a:pt x="1406" y="95"/>
                  </a:cubicBezTo>
                  <a:lnTo>
                    <a:pt x="1" y="1667"/>
                  </a:lnTo>
                  <a:lnTo>
                    <a:pt x="3168" y="1667"/>
                  </a:lnTo>
                  <a:cubicBezTo>
                    <a:pt x="3335" y="1667"/>
                    <a:pt x="3478" y="1786"/>
                    <a:pt x="3478" y="1977"/>
                  </a:cubicBezTo>
                  <a:lnTo>
                    <a:pt x="3478" y="2001"/>
                  </a:lnTo>
                  <a:cubicBezTo>
                    <a:pt x="3478" y="3025"/>
                    <a:pt x="4311" y="3858"/>
                    <a:pt x="5359" y="3858"/>
                  </a:cubicBezTo>
                  <a:cubicBezTo>
                    <a:pt x="6383" y="3858"/>
                    <a:pt x="7217" y="3025"/>
                    <a:pt x="7217" y="2001"/>
                  </a:cubicBezTo>
                  <a:cubicBezTo>
                    <a:pt x="7195" y="1824"/>
                    <a:pt x="7336" y="1688"/>
                    <a:pt x="7490" y="1688"/>
                  </a:cubicBezTo>
                  <a:cubicBezTo>
                    <a:pt x="7502" y="1688"/>
                    <a:pt x="7514" y="1689"/>
                    <a:pt x="7526" y="1691"/>
                  </a:cubicBezTo>
                  <a:lnTo>
                    <a:pt x="10694" y="1691"/>
                  </a:lnTo>
                  <a:lnTo>
                    <a:pt x="9289" y="95"/>
                  </a:lnTo>
                  <a:cubicBezTo>
                    <a:pt x="9241" y="48"/>
                    <a:pt x="9146" y="0"/>
                    <a:pt x="9074" y="0"/>
                  </a:cubicBezTo>
                  <a:lnTo>
                    <a:pt x="8050" y="0"/>
                  </a:lnTo>
                  <a:cubicBezTo>
                    <a:pt x="8026" y="48"/>
                    <a:pt x="8003" y="95"/>
                    <a:pt x="7979" y="119"/>
                  </a:cubicBezTo>
                  <a:lnTo>
                    <a:pt x="6097" y="2667"/>
                  </a:lnTo>
                  <a:cubicBezTo>
                    <a:pt x="5907" y="2917"/>
                    <a:pt x="5621" y="3042"/>
                    <a:pt x="5338" y="3042"/>
                  </a:cubicBezTo>
                  <a:cubicBezTo>
                    <a:pt x="5056" y="3042"/>
                    <a:pt x="4776" y="2917"/>
                    <a:pt x="4597" y="2667"/>
                  </a:cubicBezTo>
                  <a:lnTo>
                    <a:pt x="2716" y="119"/>
                  </a:lnTo>
                  <a:cubicBezTo>
                    <a:pt x="2692" y="95"/>
                    <a:pt x="2668" y="48"/>
                    <a:pt x="2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0"/>
            <p:cNvSpPr/>
            <p:nvPr/>
          </p:nvSpPr>
          <p:spPr>
            <a:xfrm>
              <a:off x="3309760" y="2894456"/>
              <a:ext cx="152527" cy="220641"/>
            </a:xfrm>
            <a:custGeom>
              <a:rect b="b" l="l" r="r" t="t"/>
              <a:pathLst>
                <a:path extrusionOk="0" h="6443" w="4454">
                  <a:moveTo>
                    <a:pt x="2227" y="0"/>
                  </a:moveTo>
                  <a:cubicBezTo>
                    <a:pt x="1703" y="0"/>
                    <a:pt x="1179" y="346"/>
                    <a:pt x="1144" y="1036"/>
                  </a:cubicBezTo>
                  <a:lnTo>
                    <a:pt x="1144" y="3251"/>
                  </a:lnTo>
                  <a:lnTo>
                    <a:pt x="334" y="3251"/>
                  </a:lnTo>
                  <a:cubicBezTo>
                    <a:pt x="215" y="3251"/>
                    <a:pt x="96" y="3322"/>
                    <a:pt x="48" y="3418"/>
                  </a:cubicBezTo>
                  <a:cubicBezTo>
                    <a:pt x="1" y="3537"/>
                    <a:pt x="1" y="3656"/>
                    <a:pt x="72" y="3751"/>
                  </a:cubicBezTo>
                  <a:lnTo>
                    <a:pt x="1977" y="6299"/>
                  </a:lnTo>
                  <a:cubicBezTo>
                    <a:pt x="2025" y="6394"/>
                    <a:pt x="2120" y="6442"/>
                    <a:pt x="2239" y="6442"/>
                  </a:cubicBezTo>
                  <a:cubicBezTo>
                    <a:pt x="2334" y="6442"/>
                    <a:pt x="2430" y="6394"/>
                    <a:pt x="2477" y="6299"/>
                  </a:cubicBezTo>
                  <a:lnTo>
                    <a:pt x="4382" y="3751"/>
                  </a:lnTo>
                  <a:cubicBezTo>
                    <a:pt x="4454" y="3656"/>
                    <a:pt x="4454" y="3537"/>
                    <a:pt x="4406" y="3418"/>
                  </a:cubicBezTo>
                  <a:cubicBezTo>
                    <a:pt x="4359" y="3322"/>
                    <a:pt x="4240" y="3251"/>
                    <a:pt x="4120" y="3251"/>
                  </a:cubicBezTo>
                  <a:lnTo>
                    <a:pt x="3311" y="3251"/>
                  </a:lnTo>
                  <a:lnTo>
                    <a:pt x="3311" y="1036"/>
                  </a:lnTo>
                  <a:cubicBezTo>
                    <a:pt x="3275" y="346"/>
                    <a:pt x="2751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0" name="Google Shape;1930;p20"/>
          <p:cNvSpPr/>
          <p:nvPr/>
        </p:nvSpPr>
        <p:spPr>
          <a:xfrm>
            <a:off x="3987872" y="2701390"/>
            <a:ext cx="360497" cy="357244"/>
          </a:xfrm>
          <a:custGeom>
            <a:rect b="b" l="l" r="r" t="t"/>
            <a:pathLst>
              <a:path extrusionOk="0" h="10432" w="10527">
                <a:moveTo>
                  <a:pt x="8669" y="626"/>
                </a:moveTo>
                <a:cubicBezTo>
                  <a:pt x="8936" y="626"/>
                  <a:pt x="9204" y="727"/>
                  <a:pt x="9407" y="930"/>
                </a:cubicBezTo>
                <a:cubicBezTo>
                  <a:pt x="9835" y="1358"/>
                  <a:pt x="9835" y="2049"/>
                  <a:pt x="9407" y="2501"/>
                </a:cubicBezTo>
                <a:lnTo>
                  <a:pt x="9454" y="2501"/>
                </a:lnTo>
                <a:lnTo>
                  <a:pt x="7787" y="4192"/>
                </a:lnTo>
                <a:cubicBezTo>
                  <a:pt x="7573" y="4407"/>
                  <a:pt x="7311" y="4526"/>
                  <a:pt x="7025" y="4526"/>
                </a:cubicBezTo>
                <a:cubicBezTo>
                  <a:pt x="6859" y="4526"/>
                  <a:pt x="6668" y="4478"/>
                  <a:pt x="6525" y="4383"/>
                </a:cubicBezTo>
                <a:lnTo>
                  <a:pt x="7716" y="3168"/>
                </a:lnTo>
                <a:cubicBezTo>
                  <a:pt x="7914" y="2934"/>
                  <a:pt x="7718" y="2632"/>
                  <a:pt x="7486" y="2632"/>
                </a:cubicBezTo>
                <a:cubicBezTo>
                  <a:pt x="7412" y="2632"/>
                  <a:pt x="7333" y="2664"/>
                  <a:pt x="7264" y="2740"/>
                </a:cubicBezTo>
                <a:lnTo>
                  <a:pt x="6073" y="3930"/>
                </a:lnTo>
                <a:cubicBezTo>
                  <a:pt x="5858" y="3502"/>
                  <a:pt x="5930" y="2978"/>
                  <a:pt x="6263" y="2644"/>
                </a:cubicBezTo>
                <a:lnTo>
                  <a:pt x="7930" y="930"/>
                </a:lnTo>
                <a:cubicBezTo>
                  <a:pt x="8133" y="727"/>
                  <a:pt x="8401" y="626"/>
                  <a:pt x="8669" y="626"/>
                </a:cubicBezTo>
                <a:close/>
                <a:moveTo>
                  <a:pt x="3525" y="5907"/>
                </a:moveTo>
                <a:cubicBezTo>
                  <a:pt x="3715" y="5907"/>
                  <a:pt x="3882" y="5955"/>
                  <a:pt x="4049" y="6050"/>
                </a:cubicBezTo>
                <a:lnTo>
                  <a:pt x="2858" y="7264"/>
                </a:lnTo>
                <a:cubicBezTo>
                  <a:pt x="2739" y="7383"/>
                  <a:pt x="2739" y="7598"/>
                  <a:pt x="2858" y="7717"/>
                </a:cubicBezTo>
                <a:cubicBezTo>
                  <a:pt x="2905" y="7764"/>
                  <a:pt x="2977" y="7788"/>
                  <a:pt x="3072" y="7788"/>
                </a:cubicBezTo>
                <a:cubicBezTo>
                  <a:pt x="3144" y="7788"/>
                  <a:pt x="3215" y="7764"/>
                  <a:pt x="3286" y="7693"/>
                </a:cubicBezTo>
                <a:lnTo>
                  <a:pt x="4477" y="6502"/>
                </a:lnTo>
                <a:lnTo>
                  <a:pt x="4477" y="6502"/>
                </a:lnTo>
                <a:cubicBezTo>
                  <a:pt x="4692" y="6931"/>
                  <a:pt x="4620" y="7455"/>
                  <a:pt x="4287" y="7788"/>
                </a:cubicBezTo>
                <a:lnTo>
                  <a:pt x="4263" y="7788"/>
                </a:lnTo>
                <a:lnTo>
                  <a:pt x="2596" y="9503"/>
                </a:lnTo>
                <a:cubicBezTo>
                  <a:pt x="2393" y="9705"/>
                  <a:pt x="2126" y="9806"/>
                  <a:pt x="1858" y="9806"/>
                </a:cubicBezTo>
                <a:cubicBezTo>
                  <a:pt x="1590" y="9806"/>
                  <a:pt x="1322" y="9705"/>
                  <a:pt x="1119" y="9503"/>
                </a:cubicBezTo>
                <a:cubicBezTo>
                  <a:pt x="691" y="9074"/>
                  <a:pt x="691" y="8384"/>
                  <a:pt x="1119" y="7931"/>
                </a:cubicBezTo>
                <a:lnTo>
                  <a:pt x="2786" y="6240"/>
                </a:lnTo>
                <a:cubicBezTo>
                  <a:pt x="2977" y="6026"/>
                  <a:pt x="3239" y="5907"/>
                  <a:pt x="3525" y="5907"/>
                </a:cubicBezTo>
                <a:close/>
                <a:moveTo>
                  <a:pt x="8692" y="1"/>
                </a:moveTo>
                <a:cubicBezTo>
                  <a:pt x="8258" y="1"/>
                  <a:pt x="7823" y="168"/>
                  <a:pt x="7502" y="501"/>
                </a:cubicBezTo>
                <a:lnTo>
                  <a:pt x="5835" y="2216"/>
                </a:lnTo>
                <a:cubicBezTo>
                  <a:pt x="5263" y="2811"/>
                  <a:pt x="5192" y="3716"/>
                  <a:pt x="5644" y="4383"/>
                </a:cubicBezTo>
                <a:lnTo>
                  <a:pt x="4453" y="5597"/>
                </a:lnTo>
                <a:cubicBezTo>
                  <a:pt x="4165" y="5402"/>
                  <a:pt x="3833" y="5304"/>
                  <a:pt x="3502" y="5304"/>
                </a:cubicBezTo>
                <a:cubicBezTo>
                  <a:pt x="3067" y="5304"/>
                  <a:pt x="2635" y="5473"/>
                  <a:pt x="2310" y="5812"/>
                </a:cubicBezTo>
                <a:lnTo>
                  <a:pt x="667" y="7502"/>
                </a:lnTo>
                <a:cubicBezTo>
                  <a:pt x="0" y="8193"/>
                  <a:pt x="0" y="9241"/>
                  <a:pt x="667" y="9932"/>
                </a:cubicBezTo>
                <a:cubicBezTo>
                  <a:pt x="988" y="10265"/>
                  <a:pt x="1417" y="10432"/>
                  <a:pt x="1849" y="10432"/>
                </a:cubicBezTo>
                <a:cubicBezTo>
                  <a:pt x="2280" y="10432"/>
                  <a:pt x="2715" y="10265"/>
                  <a:pt x="3048" y="9932"/>
                </a:cubicBezTo>
                <a:lnTo>
                  <a:pt x="4692" y="8217"/>
                </a:lnTo>
                <a:cubicBezTo>
                  <a:pt x="5263" y="7622"/>
                  <a:pt x="5358" y="6717"/>
                  <a:pt x="4882" y="6050"/>
                </a:cubicBezTo>
                <a:lnTo>
                  <a:pt x="6073" y="4835"/>
                </a:lnTo>
                <a:cubicBezTo>
                  <a:pt x="6361" y="5031"/>
                  <a:pt x="6693" y="5128"/>
                  <a:pt x="7024" y="5128"/>
                </a:cubicBezTo>
                <a:cubicBezTo>
                  <a:pt x="7459" y="5128"/>
                  <a:pt x="7891" y="4959"/>
                  <a:pt x="8216" y="4621"/>
                </a:cubicBezTo>
                <a:lnTo>
                  <a:pt x="9883" y="2930"/>
                </a:lnTo>
                <a:cubicBezTo>
                  <a:pt x="10526" y="2239"/>
                  <a:pt x="10526" y="1192"/>
                  <a:pt x="9883" y="501"/>
                </a:cubicBezTo>
                <a:cubicBezTo>
                  <a:pt x="9562" y="168"/>
                  <a:pt x="9127" y="1"/>
                  <a:pt x="86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1" name="Google Shape;1931;p20"/>
          <p:cNvGrpSpPr/>
          <p:nvPr/>
        </p:nvGrpSpPr>
        <p:grpSpPr>
          <a:xfrm>
            <a:off x="4781228" y="2696527"/>
            <a:ext cx="372723" cy="367004"/>
            <a:chOff x="4790753" y="2877744"/>
            <a:chExt cx="372723" cy="367004"/>
          </a:xfrm>
        </p:grpSpPr>
        <p:sp>
          <p:nvSpPr>
            <p:cNvPr id="1932" name="Google Shape;1932;p20"/>
            <p:cNvSpPr/>
            <p:nvPr/>
          </p:nvSpPr>
          <p:spPr>
            <a:xfrm>
              <a:off x="4790753" y="2959282"/>
              <a:ext cx="289541" cy="285466"/>
            </a:xfrm>
            <a:custGeom>
              <a:rect b="b" l="l" r="r" t="t"/>
              <a:pathLst>
                <a:path extrusionOk="0" h="8336" w="8455">
                  <a:moveTo>
                    <a:pt x="6740" y="0"/>
                  </a:moveTo>
                  <a:lnTo>
                    <a:pt x="453" y="6287"/>
                  </a:lnTo>
                  <a:cubicBezTo>
                    <a:pt x="1" y="6764"/>
                    <a:pt x="1" y="7502"/>
                    <a:pt x="453" y="7978"/>
                  </a:cubicBezTo>
                  <a:cubicBezTo>
                    <a:pt x="691" y="8216"/>
                    <a:pt x="1001" y="8335"/>
                    <a:pt x="1310" y="8335"/>
                  </a:cubicBezTo>
                  <a:cubicBezTo>
                    <a:pt x="1620" y="8335"/>
                    <a:pt x="1930" y="8216"/>
                    <a:pt x="2168" y="7978"/>
                  </a:cubicBezTo>
                  <a:lnTo>
                    <a:pt x="8455" y="1691"/>
                  </a:lnTo>
                  <a:lnTo>
                    <a:pt x="6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0"/>
            <p:cNvSpPr/>
            <p:nvPr/>
          </p:nvSpPr>
          <p:spPr>
            <a:xfrm>
              <a:off x="5095773" y="2877744"/>
              <a:ext cx="67702" cy="65271"/>
            </a:xfrm>
            <a:custGeom>
              <a:rect b="b" l="l" r="r" t="t"/>
              <a:pathLst>
                <a:path extrusionOk="0" h="1906" w="1977">
                  <a:moveTo>
                    <a:pt x="1167" y="0"/>
                  </a:moveTo>
                  <a:cubicBezTo>
                    <a:pt x="977" y="0"/>
                    <a:pt x="786" y="71"/>
                    <a:pt x="643" y="214"/>
                  </a:cubicBezTo>
                  <a:lnTo>
                    <a:pt x="0" y="881"/>
                  </a:lnTo>
                  <a:lnTo>
                    <a:pt x="1024" y="1905"/>
                  </a:lnTo>
                  <a:lnTo>
                    <a:pt x="1691" y="1262"/>
                  </a:lnTo>
                  <a:cubicBezTo>
                    <a:pt x="1977" y="976"/>
                    <a:pt x="1977" y="500"/>
                    <a:pt x="1691" y="214"/>
                  </a:cubicBezTo>
                  <a:cubicBezTo>
                    <a:pt x="1548" y="71"/>
                    <a:pt x="1358" y="0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0"/>
            <p:cNvSpPr/>
            <p:nvPr/>
          </p:nvSpPr>
          <p:spPr>
            <a:xfrm>
              <a:off x="5036221" y="2916270"/>
              <a:ext cx="88112" cy="86263"/>
            </a:xfrm>
            <a:custGeom>
              <a:rect b="b" l="l" r="r" t="t"/>
              <a:pathLst>
                <a:path extrusionOk="0" h="2519" w="2573">
                  <a:moveTo>
                    <a:pt x="953" y="0"/>
                  </a:moveTo>
                  <a:cubicBezTo>
                    <a:pt x="876" y="0"/>
                    <a:pt x="799" y="30"/>
                    <a:pt x="739" y="90"/>
                  </a:cubicBezTo>
                  <a:lnTo>
                    <a:pt x="1" y="804"/>
                  </a:lnTo>
                  <a:lnTo>
                    <a:pt x="1715" y="2519"/>
                  </a:lnTo>
                  <a:lnTo>
                    <a:pt x="2430" y="1780"/>
                  </a:lnTo>
                  <a:cubicBezTo>
                    <a:pt x="2573" y="1661"/>
                    <a:pt x="2573" y="1471"/>
                    <a:pt x="2430" y="1352"/>
                  </a:cubicBezTo>
                  <a:lnTo>
                    <a:pt x="1168" y="90"/>
                  </a:lnTo>
                  <a:cubicBezTo>
                    <a:pt x="1108" y="30"/>
                    <a:pt x="1031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5" name="Google Shape;1935;p20"/>
          <p:cNvGrpSpPr/>
          <p:nvPr/>
        </p:nvGrpSpPr>
        <p:grpSpPr>
          <a:xfrm>
            <a:off x="5578829" y="2707931"/>
            <a:ext cx="367004" cy="343375"/>
            <a:chOff x="5588354" y="2889148"/>
            <a:chExt cx="367004" cy="343375"/>
          </a:xfrm>
        </p:grpSpPr>
        <p:sp>
          <p:nvSpPr>
            <p:cNvPr id="1936" name="Google Shape;1936;p20"/>
            <p:cNvSpPr/>
            <p:nvPr/>
          </p:nvSpPr>
          <p:spPr>
            <a:xfrm>
              <a:off x="5717183" y="3107700"/>
              <a:ext cx="108522" cy="32670"/>
            </a:xfrm>
            <a:custGeom>
              <a:rect b="b" l="l" r="r" t="t"/>
              <a:pathLst>
                <a:path extrusionOk="0" h="954" w="3169">
                  <a:moveTo>
                    <a:pt x="1239" y="1"/>
                  </a:moveTo>
                  <a:cubicBezTo>
                    <a:pt x="644" y="1"/>
                    <a:pt x="144" y="382"/>
                    <a:pt x="1" y="953"/>
                  </a:cubicBezTo>
                  <a:lnTo>
                    <a:pt x="3168" y="953"/>
                  </a:lnTo>
                  <a:cubicBezTo>
                    <a:pt x="3025" y="382"/>
                    <a:pt x="2501" y="1"/>
                    <a:pt x="1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0"/>
            <p:cNvSpPr/>
            <p:nvPr/>
          </p:nvSpPr>
          <p:spPr>
            <a:xfrm>
              <a:off x="5604654" y="2889148"/>
              <a:ext cx="333581" cy="57121"/>
            </a:xfrm>
            <a:custGeom>
              <a:rect b="b" l="l" r="r" t="t"/>
              <a:pathLst>
                <a:path extrusionOk="0" h="1668" w="9741">
                  <a:moveTo>
                    <a:pt x="1191" y="0"/>
                  </a:moveTo>
                  <a:cubicBezTo>
                    <a:pt x="548" y="0"/>
                    <a:pt x="1" y="548"/>
                    <a:pt x="1" y="1191"/>
                  </a:cubicBezTo>
                  <a:lnTo>
                    <a:pt x="1" y="1667"/>
                  </a:lnTo>
                  <a:lnTo>
                    <a:pt x="9741" y="1667"/>
                  </a:lnTo>
                  <a:lnTo>
                    <a:pt x="9741" y="1191"/>
                  </a:lnTo>
                  <a:cubicBezTo>
                    <a:pt x="9741" y="548"/>
                    <a:pt x="9217" y="0"/>
                    <a:pt x="8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0"/>
            <p:cNvSpPr/>
            <p:nvPr/>
          </p:nvSpPr>
          <p:spPr>
            <a:xfrm>
              <a:off x="5738415" y="3036744"/>
              <a:ext cx="57121" cy="48970"/>
            </a:xfrm>
            <a:custGeom>
              <a:rect b="b" l="l" r="r" t="t"/>
              <a:pathLst>
                <a:path extrusionOk="0" h="1430" w="1668">
                  <a:moveTo>
                    <a:pt x="958" y="1"/>
                  </a:moveTo>
                  <a:cubicBezTo>
                    <a:pt x="782" y="1"/>
                    <a:pt x="601" y="67"/>
                    <a:pt x="453" y="215"/>
                  </a:cubicBezTo>
                  <a:cubicBezTo>
                    <a:pt x="0" y="644"/>
                    <a:pt x="310" y="1430"/>
                    <a:pt x="953" y="1430"/>
                  </a:cubicBezTo>
                  <a:cubicBezTo>
                    <a:pt x="1358" y="1430"/>
                    <a:pt x="1667" y="1120"/>
                    <a:pt x="1667" y="715"/>
                  </a:cubicBezTo>
                  <a:cubicBezTo>
                    <a:pt x="1667" y="282"/>
                    <a:pt x="1322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0"/>
            <p:cNvSpPr/>
            <p:nvPr/>
          </p:nvSpPr>
          <p:spPr>
            <a:xfrm>
              <a:off x="5604654" y="2967432"/>
              <a:ext cx="334402" cy="172937"/>
            </a:xfrm>
            <a:custGeom>
              <a:rect b="b" l="l" r="r" t="t"/>
              <a:pathLst>
                <a:path extrusionOk="0" h="5050" w="9765">
                  <a:moveTo>
                    <a:pt x="8245" y="490"/>
                  </a:moveTo>
                  <a:cubicBezTo>
                    <a:pt x="8339" y="490"/>
                    <a:pt x="8433" y="527"/>
                    <a:pt x="8502" y="596"/>
                  </a:cubicBezTo>
                  <a:cubicBezTo>
                    <a:pt x="8621" y="739"/>
                    <a:pt x="8598" y="953"/>
                    <a:pt x="8455" y="1048"/>
                  </a:cubicBezTo>
                  <a:lnTo>
                    <a:pt x="7907" y="1501"/>
                  </a:lnTo>
                  <a:cubicBezTo>
                    <a:pt x="7955" y="1572"/>
                    <a:pt x="8002" y="1668"/>
                    <a:pt x="7978" y="1763"/>
                  </a:cubicBezTo>
                  <a:cubicBezTo>
                    <a:pt x="7978" y="1906"/>
                    <a:pt x="7836" y="2025"/>
                    <a:pt x="7693" y="2025"/>
                  </a:cubicBezTo>
                  <a:lnTo>
                    <a:pt x="7645" y="2025"/>
                  </a:lnTo>
                  <a:lnTo>
                    <a:pt x="7169" y="1977"/>
                  </a:lnTo>
                  <a:cubicBezTo>
                    <a:pt x="7002" y="1977"/>
                    <a:pt x="6859" y="1811"/>
                    <a:pt x="6907" y="1620"/>
                  </a:cubicBezTo>
                  <a:lnTo>
                    <a:pt x="6883" y="1620"/>
                  </a:lnTo>
                  <a:lnTo>
                    <a:pt x="6931" y="1120"/>
                  </a:lnTo>
                  <a:cubicBezTo>
                    <a:pt x="6931" y="967"/>
                    <a:pt x="7070" y="855"/>
                    <a:pt x="7221" y="855"/>
                  </a:cubicBezTo>
                  <a:cubicBezTo>
                    <a:pt x="7235" y="855"/>
                    <a:pt x="7250" y="856"/>
                    <a:pt x="7264" y="858"/>
                  </a:cubicBezTo>
                  <a:cubicBezTo>
                    <a:pt x="7383" y="858"/>
                    <a:pt x="7454" y="929"/>
                    <a:pt x="7502" y="1001"/>
                  </a:cubicBezTo>
                  <a:lnTo>
                    <a:pt x="8050" y="548"/>
                  </a:lnTo>
                  <a:cubicBezTo>
                    <a:pt x="8109" y="509"/>
                    <a:pt x="8177" y="490"/>
                    <a:pt x="8245" y="490"/>
                  </a:cubicBezTo>
                  <a:close/>
                  <a:moveTo>
                    <a:pt x="1" y="1"/>
                  </a:moveTo>
                  <a:lnTo>
                    <a:pt x="1" y="5049"/>
                  </a:lnTo>
                  <a:lnTo>
                    <a:pt x="2668" y="5049"/>
                  </a:lnTo>
                  <a:cubicBezTo>
                    <a:pt x="2763" y="4406"/>
                    <a:pt x="3216" y="3835"/>
                    <a:pt x="3835" y="3597"/>
                  </a:cubicBezTo>
                  <a:cubicBezTo>
                    <a:pt x="3120" y="2715"/>
                    <a:pt x="3763" y="1429"/>
                    <a:pt x="4883" y="1429"/>
                  </a:cubicBezTo>
                  <a:cubicBezTo>
                    <a:pt x="6002" y="1429"/>
                    <a:pt x="6621" y="2715"/>
                    <a:pt x="5907" y="3597"/>
                  </a:cubicBezTo>
                  <a:cubicBezTo>
                    <a:pt x="6550" y="3835"/>
                    <a:pt x="7002" y="4406"/>
                    <a:pt x="7097" y="5049"/>
                  </a:cubicBezTo>
                  <a:lnTo>
                    <a:pt x="9764" y="5049"/>
                  </a:lnTo>
                  <a:lnTo>
                    <a:pt x="97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0"/>
            <p:cNvSpPr/>
            <p:nvPr/>
          </p:nvSpPr>
          <p:spPr>
            <a:xfrm>
              <a:off x="5657665" y="3161533"/>
              <a:ext cx="226736" cy="19588"/>
            </a:xfrm>
            <a:custGeom>
              <a:rect b="b" l="l" r="r" t="t"/>
              <a:pathLst>
                <a:path extrusionOk="0" h="572" w="6621">
                  <a:moveTo>
                    <a:pt x="0" y="0"/>
                  </a:moveTo>
                  <a:lnTo>
                    <a:pt x="0" y="429"/>
                  </a:lnTo>
                  <a:cubicBezTo>
                    <a:pt x="0" y="501"/>
                    <a:pt x="72" y="572"/>
                    <a:pt x="167" y="572"/>
                  </a:cubicBezTo>
                  <a:lnTo>
                    <a:pt x="6478" y="572"/>
                  </a:lnTo>
                  <a:cubicBezTo>
                    <a:pt x="6573" y="572"/>
                    <a:pt x="6621" y="501"/>
                    <a:pt x="6621" y="429"/>
                  </a:cubicBezTo>
                  <a:lnTo>
                    <a:pt x="66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0"/>
            <p:cNvSpPr/>
            <p:nvPr/>
          </p:nvSpPr>
          <p:spPr>
            <a:xfrm>
              <a:off x="5588354" y="3161533"/>
              <a:ext cx="367004" cy="70990"/>
            </a:xfrm>
            <a:custGeom>
              <a:rect b="b" l="l" r="r" t="t"/>
              <a:pathLst>
                <a:path extrusionOk="0" h="2073" w="10717">
                  <a:moveTo>
                    <a:pt x="357" y="0"/>
                  </a:moveTo>
                  <a:cubicBezTo>
                    <a:pt x="143" y="0"/>
                    <a:pt x="0" y="215"/>
                    <a:pt x="48" y="405"/>
                  </a:cubicBezTo>
                  <a:cubicBezTo>
                    <a:pt x="334" y="1405"/>
                    <a:pt x="1262" y="2072"/>
                    <a:pt x="2286" y="2072"/>
                  </a:cubicBezTo>
                  <a:lnTo>
                    <a:pt x="8407" y="2072"/>
                  </a:lnTo>
                  <a:cubicBezTo>
                    <a:pt x="9431" y="2072"/>
                    <a:pt x="10360" y="1405"/>
                    <a:pt x="10645" y="405"/>
                  </a:cubicBezTo>
                  <a:cubicBezTo>
                    <a:pt x="10717" y="215"/>
                    <a:pt x="10550" y="0"/>
                    <a:pt x="10336" y="0"/>
                  </a:cubicBezTo>
                  <a:lnTo>
                    <a:pt x="9288" y="0"/>
                  </a:lnTo>
                  <a:lnTo>
                    <a:pt x="9288" y="429"/>
                  </a:lnTo>
                  <a:cubicBezTo>
                    <a:pt x="9288" y="834"/>
                    <a:pt x="8931" y="1191"/>
                    <a:pt x="8502" y="1191"/>
                  </a:cubicBezTo>
                  <a:lnTo>
                    <a:pt x="2191" y="1191"/>
                  </a:lnTo>
                  <a:cubicBezTo>
                    <a:pt x="1763" y="1191"/>
                    <a:pt x="1405" y="834"/>
                    <a:pt x="1405" y="429"/>
                  </a:cubicBezTo>
                  <a:lnTo>
                    <a:pt x="1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2" name="Google Shape;1942;p20"/>
          <p:cNvGrpSpPr/>
          <p:nvPr/>
        </p:nvGrpSpPr>
        <p:grpSpPr>
          <a:xfrm>
            <a:off x="6374584" y="2701390"/>
            <a:ext cx="362860" cy="356422"/>
            <a:chOff x="6374584" y="2882607"/>
            <a:chExt cx="362860" cy="356422"/>
          </a:xfrm>
        </p:grpSpPr>
        <p:sp>
          <p:nvSpPr>
            <p:cNvPr id="1943" name="Google Shape;1943;p20"/>
            <p:cNvSpPr/>
            <p:nvPr/>
          </p:nvSpPr>
          <p:spPr>
            <a:xfrm>
              <a:off x="6374584" y="2972226"/>
              <a:ext cx="275604" cy="266803"/>
            </a:xfrm>
            <a:custGeom>
              <a:rect b="b" l="l" r="r" t="t"/>
              <a:pathLst>
                <a:path extrusionOk="0" h="7791" w="8048">
                  <a:moveTo>
                    <a:pt x="272" y="1"/>
                  </a:moveTo>
                  <a:cubicBezTo>
                    <a:pt x="121" y="1"/>
                    <a:pt x="0" y="137"/>
                    <a:pt x="22" y="313"/>
                  </a:cubicBezTo>
                  <a:lnTo>
                    <a:pt x="22" y="7505"/>
                  </a:lnTo>
                  <a:cubicBezTo>
                    <a:pt x="22" y="7672"/>
                    <a:pt x="141" y="7791"/>
                    <a:pt x="308" y="7791"/>
                  </a:cubicBezTo>
                  <a:lnTo>
                    <a:pt x="7762" y="7791"/>
                  </a:lnTo>
                  <a:cubicBezTo>
                    <a:pt x="7929" y="7791"/>
                    <a:pt x="8048" y="7672"/>
                    <a:pt x="8048" y="7505"/>
                  </a:cubicBezTo>
                  <a:lnTo>
                    <a:pt x="8048" y="7100"/>
                  </a:lnTo>
                  <a:lnTo>
                    <a:pt x="1499" y="7100"/>
                  </a:lnTo>
                  <a:cubicBezTo>
                    <a:pt x="999" y="7100"/>
                    <a:pt x="594" y="6695"/>
                    <a:pt x="594" y="6195"/>
                  </a:cubicBezTo>
                  <a:lnTo>
                    <a:pt x="618" y="6195"/>
                  </a:lnTo>
                  <a:lnTo>
                    <a:pt x="618" y="3"/>
                  </a:lnTo>
                  <a:lnTo>
                    <a:pt x="308" y="3"/>
                  </a:lnTo>
                  <a:cubicBezTo>
                    <a:pt x="296" y="2"/>
                    <a:pt x="28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0"/>
            <p:cNvSpPr/>
            <p:nvPr/>
          </p:nvSpPr>
          <p:spPr>
            <a:xfrm>
              <a:off x="6416911" y="2927468"/>
              <a:ext cx="274885" cy="266700"/>
            </a:xfrm>
            <a:custGeom>
              <a:rect b="b" l="l" r="r" t="t"/>
              <a:pathLst>
                <a:path extrusionOk="0" h="7788" w="8027">
                  <a:moveTo>
                    <a:pt x="287" y="1"/>
                  </a:moveTo>
                  <a:cubicBezTo>
                    <a:pt x="120" y="1"/>
                    <a:pt x="1" y="120"/>
                    <a:pt x="1" y="286"/>
                  </a:cubicBezTo>
                  <a:lnTo>
                    <a:pt x="1" y="7478"/>
                  </a:lnTo>
                  <a:cubicBezTo>
                    <a:pt x="1" y="7645"/>
                    <a:pt x="120" y="7788"/>
                    <a:pt x="287" y="7788"/>
                  </a:cubicBezTo>
                  <a:lnTo>
                    <a:pt x="7740" y="7788"/>
                  </a:lnTo>
                  <a:cubicBezTo>
                    <a:pt x="7883" y="7788"/>
                    <a:pt x="8026" y="7645"/>
                    <a:pt x="8026" y="7478"/>
                  </a:cubicBezTo>
                  <a:lnTo>
                    <a:pt x="8026" y="7074"/>
                  </a:lnTo>
                  <a:lnTo>
                    <a:pt x="1596" y="7074"/>
                  </a:lnTo>
                  <a:cubicBezTo>
                    <a:pt x="1096" y="7074"/>
                    <a:pt x="691" y="6669"/>
                    <a:pt x="691" y="6169"/>
                  </a:cubicBezTo>
                  <a:lnTo>
                    <a:pt x="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0"/>
            <p:cNvSpPr/>
            <p:nvPr/>
          </p:nvSpPr>
          <p:spPr>
            <a:xfrm>
              <a:off x="6504168" y="3001677"/>
              <a:ext cx="232489" cy="148486"/>
            </a:xfrm>
            <a:custGeom>
              <a:rect b="b" l="l" r="r" t="t"/>
              <a:pathLst>
                <a:path extrusionOk="0" h="4336" w="6789">
                  <a:moveTo>
                    <a:pt x="3216" y="1"/>
                  </a:moveTo>
                  <a:lnTo>
                    <a:pt x="1" y="4335"/>
                  </a:lnTo>
                  <a:lnTo>
                    <a:pt x="6478" y="4335"/>
                  </a:lnTo>
                  <a:cubicBezTo>
                    <a:pt x="6645" y="4335"/>
                    <a:pt x="6788" y="4192"/>
                    <a:pt x="6788" y="4025"/>
                  </a:cubicBezTo>
                  <a:lnTo>
                    <a:pt x="6788" y="3073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0"/>
            <p:cNvSpPr/>
            <p:nvPr/>
          </p:nvSpPr>
          <p:spPr>
            <a:xfrm>
              <a:off x="6518037" y="2942159"/>
              <a:ext cx="38389" cy="32772"/>
            </a:xfrm>
            <a:custGeom>
              <a:rect b="b" l="l" r="r" t="t"/>
              <a:pathLst>
                <a:path extrusionOk="0" h="957" w="1121">
                  <a:moveTo>
                    <a:pt x="620" y="0"/>
                  </a:moveTo>
                  <a:cubicBezTo>
                    <a:pt x="191" y="0"/>
                    <a:pt x="1" y="524"/>
                    <a:pt x="287" y="810"/>
                  </a:cubicBezTo>
                  <a:cubicBezTo>
                    <a:pt x="388" y="911"/>
                    <a:pt x="512" y="957"/>
                    <a:pt x="633" y="957"/>
                  </a:cubicBezTo>
                  <a:cubicBezTo>
                    <a:pt x="883" y="957"/>
                    <a:pt x="1120" y="765"/>
                    <a:pt x="1120" y="477"/>
                  </a:cubicBezTo>
                  <a:cubicBezTo>
                    <a:pt x="1120" y="215"/>
                    <a:pt x="882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0"/>
            <p:cNvSpPr/>
            <p:nvPr/>
          </p:nvSpPr>
          <p:spPr>
            <a:xfrm>
              <a:off x="6460950" y="2882607"/>
              <a:ext cx="276494" cy="266734"/>
            </a:xfrm>
            <a:custGeom>
              <a:rect b="b" l="l" r="r" t="t"/>
              <a:pathLst>
                <a:path extrusionOk="0" h="7789" w="8074">
                  <a:moveTo>
                    <a:pt x="2288" y="1109"/>
                  </a:moveTo>
                  <a:cubicBezTo>
                    <a:pt x="2857" y="1109"/>
                    <a:pt x="3406" y="1553"/>
                    <a:pt x="3406" y="2216"/>
                  </a:cubicBezTo>
                  <a:cubicBezTo>
                    <a:pt x="3406" y="2835"/>
                    <a:pt x="2906" y="3311"/>
                    <a:pt x="2287" y="3311"/>
                  </a:cubicBezTo>
                  <a:cubicBezTo>
                    <a:pt x="1311" y="3311"/>
                    <a:pt x="834" y="2120"/>
                    <a:pt x="1525" y="1430"/>
                  </a:cubicBezTo>
                  <a:cubicBezTo>
                    <a:pt x="1746" y="1208"/>
                    <a:pt x="2020" y="1109"/>
                    <a:pt x="2288" y="1109"/>
                  </a:cubicBezTo>
                  <a:close/>
                  <a:moveTo>
                    <a:pt x="310" y="1"/>
                  </a:moveTo>
                  <a:cubicBezTo>
                    <a:pt x="144" y="1"/>
                    <a:pt x="1" y="120"/>
                    <a:pt x="1" y="287"/>
                  </a:cubicBezTo>
                  <a:lnTo>
                    <a:pt x="1" y="7479"/>
                  </a:lnTo>
                  <a:cubicBezTo>
                    <a:pt x="1" y="7645"/>
                    <a:pt x="144" y="7788"/>
                    <a:pt x="310" y="7788"/>
                  </a:cubicBezTo>
                  <a:lnTo>
                    <a:pt x="501" y="7788"/>
                  </a:lnTo>
                  <a:lnTo>
                    <a:pt x="4192" y="2835"/>
                  </a:lnTo>
                  <a:cubicBezTo>
                    <a:pt x="4240" y="2763"/>
                    <a:pt x="4335" y="2716"/>
                    <a:pt x="4406" y="2716"/>
                  </a:cubicBezTo>
                  <a:cubicBezTo>
                    <a:pt x="4430" y="2710"/>
                    <a:pt x="4454" y="2707"/>
                    <a:pt x="4477" y="2707"/>
                  </a:cubicBezTo>
                  <a:cubicBezTo>
                    <a:pt x="4546" y="2707"/>
                    <a:pt x="4609" y="2734"/>
                    <a:pt x="4645" y="2787"/>
                  </a:cubicBezTo>
                  <a:lnTo>
                    <a:pt x="8074" y="5740"/>
                  </a:lnTo>
                  <a:lnTo>
                    <a:pt x="8074" y="311"/>
                  </a:lnTo>
                  <a:cubicBezTo>
                    <a:pt x="8074" y="144"/>
                    <a:pt x="7931" y="1"/>
                    <a:pt x="7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8" name="Google Shape;1948;p20"/>
          <p:cNvGrpSpPr/>
          <p:nvPr/>
        </p:nvGrpSpPr>
        <p:grpSpPr>
          <a:xfrm>
            <a:off x="7176191" y="2696527"/>
            <a:ext cx="354778" cy="366182"/>
            <a:chOff x="7176191" y="2877744"/>
            <a:chExt cx="354778" cy="366182"/>
          </a:xfrm>
        </p:grpSpPr>
        <p:sp>
          <p:nvSpPr>
            <p:cNvPr id="1949" name="Google Shape;1949;p20"/>
            <p:cNvSpPr/>
            <p:nvPr/>
          </p:nvSpPr>
          <p:spPr>
            <a:xfrm>
              <a:off x="7176191" y="2877744"/>
              <a:ext cx="354778" cy="366182"/>
            </a:xfrm>
            <a:custGeom>
              <a:rect b="b" l="l" r="r" t="t"/>
              <a:pathLst>
                <a:path extrusionOk="0" h="10693" w="10360">
                  <a:moveTo>
                    <a:pt x="5071" y="3008"/>
                  </a:moveTo>
                  <a:cubicBezTo>
                    <a:pt x="6271" y="3008"/>
                    <a:pt x="7430" y="3945"/>
                    <a:pt x="7430" y="5358"/>
                  </a:cubicBezTo>
                  <a:cubicBezTo>
                    <a:pt x="7454" y="6620"/>
                    <a:pt x="6430" y="7668"/>
                    <a:pt x="5168" y="7692"/>
                  </a:cubicBezTo>
                  <a:cubicBezTo>
                    <a:pt x="5148" y="7693"/>
                    <a:pt x="5129" y="7693"/>
                    <a:pt x="5109" y="7693"/>
                  </a:cubicBezTo>
                  <a:cubicBezTo>
                    <a:pt x="3051" y="7693"/>
                    <a:pt x="1967" y="5201"/>
                    <a:pt x="3429" y="3715"/>
                  </a:cubicBezTo>
                  <a:cubicBezTo>
                    <a:pt x="3902" y="3227"/>
                    <a:pt x="4491" y="3008"/>
                    <a:pt x="5071" y="3008"/>
                  </a:cubicBezTo>
                  <a:close/>
                  <a:moveTo>
                    <a:pt x="4263" y="0"/>
                  </a:moveTo>
                  <a:cubicBezTo>
                    <a:pt x="4120" y="0"/>
                    <a:pt x="4001" y="119"/>
                    <a:pt x="3977" y="262"/>
                  </a:cubicBezTo>
                  <a:lnTo>
                    <a:pt x="3834" y="1024"/>
                  </a:lnTo>
                  <a:cubicBezTo>
                    <a:pt x="3620" y="1095"/>
                    <a:pt x="3382" y="1191"/>
                    <a:pt x="3191" y="1286"/>
                  </a:cubicBezTo>
                  <a:lnTo>
                    <a:pt x="2572" y="857"/>
                  </a:lnTo>
                  <a:cubicBezTo>
                    <a:pt x="2520" y="826"/>
                    <a:pt x="2459" y="809"/>
                    <a:pt x="2397" y="809"/>
                  </a:cubicBezTo>
                  <a:cubicBezTo>
                    <a:pt x="2316" y="809"/>
                    <a:pt x="2234" y="838"/>
                    <a:pt x="2167" y="905"/>
                  </a:cubicBezTo>
                  <a:lnTo>
                    <a:pt x="881" y="2239"/>
                  </a:lnTo>
                  <a:cubicBezTo>
                    <a:pt x="762" y="2358"/>
                    <a:pt x="762" y="2524"/>
                    <a:pt x="834" y="2643"/>
                  </a:cubicBezTo>
                  <a:lnTo>
                    <a:pt x="1262" y="3286"/>
                  </a:lnTo>
                  <a:cubicBezTo>
                    <a:pt x="1143" y="3501"/>
                    <a:pt x="1072" y="3715"/>
                    <a:pt x="976" y="3953"/>
                  </a:cubicBezTo>
                  <a:lnTo>
                    <a:pt x="262" y="4096"/>
                  </a:lnTo>
                  <a:cubicBezTo>
                    <a:pt x="119" y="4120"/>
                    <a:pt x="0" y="4263"/>
                    <a:pt x="0" y="4406"/>
                  </a:cubicBezTo>
                  <a:lnTo>
                    <a:pt x="0" y="6287"/>
                  </a:lnTo>
                  <a:cubicBezTo>
                    <a:pt x="0" y="6430"/>
                    <a:pt x="119" y="6549"/>
                    <a:pt x="262" y="6597"/>
                  </a:cubicBezTo>
                  <a:lnTo>
                    <a:pt x="976" y="6739"/>
                  </a:lnTo>
                  <a:cubicBezTo>
                    <a:pt x="1048" y="6978"/>
                    <a:pt x="1143" y="7192"/>
                    <a:pt x="1262" y="7430"/>
                  </a:cubicBezTo>
                  <a:lnTo>
                    <a:pt x="834" y="8073"/>
                  </a:lnTo>
                  <a:cubicBezTo>
                    <a:pt x="762" y="8192"/>
                    <a:pt x="762" y="8359"/>
                    <a:pt x="881" y="8454"/>
                  </a:cubicBezTo>
                  <a:lnTo>
                    <a:pt x="2167" y="9788"/>
                  </a:lnTo>
                  <a:cubicBezTo>
                    <a:pt x="2237" y="9857"/>
                    <a:pt x="2322" y="9894"/>
                    <a:pt x="2405" y="9894"/>
                  </a:cubicBezTo>
                  <a:cubicBezTo>
                    <a:pt x="2464" y="9894"/>
                    <a:pt x="2522" y="9875"/>
                    <a:pt x="2572" y="9835"/>
                  </a:cubicBezTo>
                  <a:lnTo>
                    <a:pt x="3191" y="9407"/>
                  </a:lnTo>
                  <a:cubicBezTo>
                    <a:pt x="3382" y="9502"/>
                    <a:pt x="3596" y="9597"/>
                    <a:pt x="3834" y="9692"/>
                  </a:cubicBezTo>
                  <a:lnTo>
                    <a:pt x="3977" y="10431"/>
                  </a:lnTo>
                  <a:cubicBezTo>
                    <a:pt x="4001" y="10597"/>
                    <a:pt x="4120" y="10693"/>
                    <a:pt x="4263" y="10693"/>
                  </a:cubicBezTo>
                  <a:lnTo>
                    <a:pt x="6073" y="10693"/>
                  </a:lnTo>
                  <a:cubicBezTo>
                    <a:pt x="6216" y="10693"/>
                    <a:pt x="6335" y="10597"/>
                    <a:pt x="6359" y="10431"/>
                  </a:cubicBezTo>
                  <a:lnTo>
                    <a:pt x="6501" y="9692"/>
                  </a:lnTo>
                  <a:cubicBezTo>
                    <a:pt x="6716" y="9597"/>
                    <a:pt x="6954" y="9502"/>
                    <a:pt x="7144" y="9407"/>
                  </a:cubicBezTo>
                  <a:lnTo>
                    <a:pt x="7740" y="9835"/>
                  </a:lnTo>
                  <a:cubicBezTo>
                    <a:pt x="7789" y="9875"/>
                    <a:pt x="7852" y="9894"/>
                    <a:pt x="7914" y="9894"/>
                  </a:cubicBezTo>
                  <a:cubicBezTo>
                    <a:pt x="8001" y="9894"/>
                    <a:pt x="8089" y="9857"/>
                    <a:pt x="8145" y="9788"/>
                  </a:cubicBezTo>
                  <a:lnTo>
                    <a:pt x="9454" y="8454"/>
                  </a:lnTo>
                  <a:cubicBezTo>
                    <a:pt x="9550" y="8359"/>
                    <a:pt x="9573" y="8192"/>
                    <a:pt x="9478" y="8073"/>
                  </a:cubicBezTo>
                  <a:lnTo>
                    <a:pt x="9097" y="7454"/>
                  </a:lnTo>
                  <a:cubicBezTo>
                    <a:pt x="9192" y="7216"/>
                    <a:pt x="9288" y="7001"/>
                    <a:pt x="9359" y="6763"/>
                  </a:cubicBezTo>
                  <a:lnTo>
                    <a:pt x="10097" y="6620"/>
                  </a:lnTo>
                  <a:cubicBezTo>
                    <a:pt x="10240" y="6597"/>
                    <a:pt x="10359" y="6478"/>
                    <a:pt x="10359" y="6335"/>
                  </a:cubicBezTo>
                  <a:lnTo>
                    <a:pt x="10359" y="4430"/>
                  </a:lnTo>
                  <a:cubicBezTo>
                    <a:pt x="10336" y="4287"/>
                    <a:pt x="10240" y="4168"/>
                    <a:pt x="10097" y="4144"/>
                  </a:cubicBezTo>
                  <a:lnTo>
                    <a:pt x="10097" y="4120"/>
                  </a:lnTo>
                  <a:lnTo>
                    <a:pt x="9359" y="3953"/>
                  </a:lnTo>
                  <a:cubicBezTo>
                    <a:pt x="9288" y="3739"/>
                    <a:pt x="9216" y="3501"/>
                    <a:pt x="9097" y="3286"/>
                  </a:cubicBezTo>
                  <a:lnTo>
                    <a:pt x="9526" y="2643"/>
                  </a:lnTo>
                  <a:cubicBezTo>
                    <a:pt x="9597" y="2524"/>
                    <a:pt x="9597" y="2358"/>
                    <a:pt x="9478" y="2239"/>
                  </a:cubicBezTo>
                  <a:lnTo>
                    <a:pt x="8192" y="905"/>
                  </a:lnTo>
                  <a:cubicBezTo>
                    <a:pt x="8123" y="836"/>
                    <a:pt x="8037" y="799"/>
                    <a:pt x="7954" y="799"/>
                  </a:cubicBezTo>
                  <a:cubicBezTo>
                    <a:pt x="7895" y="799"/>
                    <a:pt x="7837" y="818"/>
                    <a:pt x="7787" y="857"/>
                  </a:cubicBezTo>
                  <a:lnTo>
                    <a:pt x="7192" y="1286"/>
                  </a:lnTo>
                  <a:cubicBezTo>
                    <a:pt x="6978" y="1191"/>
                    <a:pt x="6763" y="1095"/>
                    <a:pt x="6549" y="1024"/>
                  </a:cubicBezTo>
                  <a:lnTo>
                    <a:pt x="6406" y="262"/>
                  </a:lnTo>
                  <a:cubicBezTo>
                    <a:pt x="6382" y="119"/>
                    <a:pt x="6263" y="0"/>
                    <a:pt x="6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0"/>
            <p:cNvSpPr/>
            <p:nvPr/>
          </p:nvSpPr>
          <p:spPr>
            <a:xfrm>
              <a:off x="7272865" y="3002465"/>
              <a:ext cx="137391" cy="117289"/>
            </a:xfrm>
            <a:custGeom>
              <a:rect b="b" l="l" r="r" t="t"/>
              <a:pathLst>
                <a:path extrusionOk="0" h="3425" w="4012">
                  <a:moveTo>
                    <a:pt x="2287" y="1"/>
                  </a:moveTo>
                  <a:cubicBezTo>
                    <a:pt x="800" y="1"/>
                    <a:pt x="1" y="1802"/>
                    <a:pt x="1059" y="2907"/>
                  </a:cubicBezTo>
                  <a:cubicBezTo>
                    <a:pt x="1401" y="3264"/>
                    <a:pt x="1831" y="3424"/>
                    <a:pt x="2256" y="3424"/>
                  </a:cubicBezTo>
                  <a:cubicBezTo>
                    <a:pt x="3134" y="3424"/>
                    <a:pt x="3988" y="2743"/>
                    <a:pt x="3988" y="1716"/>
                  </a:cubicBezTo>
                  <a:cubicBezTo>
                    <a:pt x="4012" y="788"/>
                    <a:pt x="3274" y="25"/>
                    <a:pt x="2345" y="2"/>
                  </a:cubicBezTo>
                  <a:cubicBezTo>
                    <a:pt x="2325" y="1"/>
                    <a:pt x="2306" y="1"/>
                    <a:pt x="2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1" name="Google Shape;1951;p20"/>
          <p:cNvGrpSpPr/>
          <p:nvPr/>
        </p:nvGrpSpPr>
        <p:grpSpPr>
          <a:xfrm>
            <a:off x="7966160" y="2720088"/>
            <a:ext cx="373887" cy="318992"/>
            <a:chOff x="7956635" y="2901305"/>
            <a:chExt cx="373887" cy="318992"/>
          </a:xfrm>
        </p:grpSpPr>
        <p:sp>
          <p:nvSpPr>
            <p:cNvPr id="1952" name="Google Shape;1952;p20"/>
            <p:cNvSpPr/>
            <p:nvPr/>
          </p:nvSpPr>
          <p:spPr>
            <a:xfrm>
              <a:off x="7994133" y="3004965"/>
              <a:ext cx="298548" cy="128864"/>
            </a:xfrm>
            <a:custGeom>
              <a:rect b="b" l="l" r="r" t="t"/>
              <a:pathLst>
                <a:path extrusionOk="0" h="3763" w="8718">
                  <a:moveTo>
                    <a:pt x="8717" y="0"/>
                  </a:moveTo>
                  <a:lnTo>
                    <a:pt x="4478" y="1834"/>
                  </a:lnTo>
                  <a:cubicBezTo>
                    <a:pt x="4454" y="1858"/>
                    <a:pt x="4407" y="1858"/>
                    <a:pt x="4359" y="1858"/>
                  </a:cubicBezTo>
                  <a:cubicBezTo>
                    <a:pt x="4311" y="1858"/>
                    <a:pt x="4288" y="1858"/>
                    <a:pt x="4240" y="1834"/>
                  </a:cubicBezTo>
                  <a:lnTo>
                    <a:pt x="1" y="24"/>
                  </a:lnTo>
                  <a:lnTo>
                    <a:pt x="1" y="3453"/>
                  </a:lnTo>
                  <a:cubicBezTo>
                    <a:pt x="1" y="3620"/>
                    <a:pt x="144" y="3763"/>
                    <a:pt x="311" y="3763"/>
                  </a:cubicBezTo>
                  <a:lnTo>
                    <a:pt x="8407" y="3763"/>
                  </a:lnTo>
                  <a:cubicBezTo>
                    <a:pt x="8574" y="3763"/>
                    <a:pt x="8717" y="3620"/>
                    <a:pt x="8717" y="3453"/>
                  </a:cubicBezTo>
                  <a:lnTo>
                    <a:pt x="8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0"/>
            <p:cNvSpPr/>
            <p:nvPr/>
          </p:nvSpPr>
          <p:spPr>
            <a:xfrm>
              <a:off x="8008002" y="2987808"/>
              <a:ext cx="270809" cy="58764"/>
            </a:xfrm>
            <a:custGeom>
              <a:rect b="b" l="l" r="r" t="t"/>
              <a:pathLst>
                <a:path extrusionOk="0" h="1716" w="7908">
                  <a:moveTo>
                    <a:pt x="1" y="1"/>
                  </a:moveTo>
                  <a:lnTo>
                    <a:pt x="3954" y="1716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0"/>
            <p:cNvSpPr/>
            <p:nvPr/>
          </p:nvSpPr>
          <p:spPr>
            <a:xfrm>
              <a:off x="8002010" y="3155745"/>
              <a:ext cx="116125" cy="21403"/>
            </a:xfrm>
            <a:custGeom>
              <a:rect b="b" l="l" r="r" t="t"/>
              <a:pathLst>
                <a:path extrusionOk="0" h="625" w="3391">
                  <a:moveTo>
                    <a:pt x="417" y="0"/>
                  </a:moveTo>
                  <a:cubicBezTo>
                    <a:pt x="0" y="0"/>
                    <a:pt x="0" y="624"/>
                    <a:pt x="417" y="624"/>
                  </a:cubicBezTo>
                  <a:cubicBezTo>
                    <a:pt x="431" y="624"/>
                    <a:pt x="446" y="623"/>
                    <a:pt x="462" y="622"/>
                  </a:cubicBezTo>
                  <a:lnTo>
                    <a:pt x="3010" y="622"/>
                  </a:lnTo>
                  <a:cubicBezTo>
                    <a:pt x="3391" y="598"/>
                    <a:pt x="3391" y="27"/>
                    <a:pt x="3010" y="3"/>
                  </a:cubicBezTo>
                  <a:lnTo>
                    <a:pt x="462" y="3"/>
                  </a:lnTo>
                  <a:cubicBezTo>
                    <a:pt x="446" y="1"/>
                    <a:pt x="431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0"/>
            <p:cNvSpPr/>
            <p:nvPr/>
          </p:nvSpPr>
          <p:spPr>
            <a:xfrm>
              <a:off x="8143887" y="3155745"/>
              <a:ext cx="171088" cy="21403"/>
            </a:xfrm>
            <a:custGeom>
              <a:rect b="b" l="l" r="r" t="t"/>
              <a:pathLst>
                <a:path extrusionOk="0" h="625" w="4996">
                  <a:moveTo>
                    <a:pt x="418" y="0"/>
                  </a:moveTo>
                  <a:cubicBezTo>
                    <a:pt x="1" y="0"/>
                    <a:pt x="1" y="624"/>
                    <a:pt x="418" y="624"/>
                  </a:cubicBezTo>
                  <a:cubicBezTo>
                    <a:pt x="432" y="624"/>
                    <a:pt x="447" y="623"/>
                    <a:pt x="462" y="622"/>
                  </a:cubicBezTo>
                  <a:lnTo>
                    <a:pt x="4535" y="622"/>
                  </a:lnTo>
                  <a:cubicBezTo>
                    <a:pt x="4550" y="623"/>
                    <a:pt x="4565" y="624"/>
                    <a:pt x="4579" y="624"/>
                  </a:cubicBezTo>
                  <a:cubicBezTo>
                    <a:pt x="4996" y="624"/>
                    <a:pt x="4996" y="0"/>
                    <a:pt x="4579" y="0"/>
                  </a:cubicBezTo>
                  <a:cubicBezTo>
                    <a:pt x="4565" y="0"/>
                    <a:pt x="4550" y="1"/>
                    <a:pt x="4535" y="3"/>
                  </a:cubicBezTo>
                  <a:lnTo>
                    <a:pt x="462" y="3"/>
                  </a:lnTo>
                  <a:cubicBezTo>
                    <a:pt x="447" y="1"/>
                    <a:pt x="432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0"/>
            <p:cNvSpPr/>
            <p:nvPr/>
          </p:nvSpPr>
          <p:spPr>
            <a:xfrm>
              <a:off x="8121045" y="2944522"/>
              <a:ext cx="159719" cy="21403"/>
            </a:xfrm>
            <a:custGeom>
              <a:rect b="b" l="l" r="r" t="t"/>
              <a:pathLst>
                <a:path extrusionOk="0" h="625" w="4664">
                  <a:moveTo>
                    <a:pt x="396" y="1"/>
                  </a:moveTo>
                  <a:cubicBezTo>
                    <a:pt x="0" y="1"/>
                    <a:pt x="0" y="624"/>
                    <a:pt x="396" y="624"/>
                  </a:cubicBezTo>
                  <a:cubicBezTo>
                    <a:pt x="410" y="624"/>
                    <a:pt x="424" y="624"/>
                    <a:pt x="439" y="622"/>
                  </a:cubicBezTo>
                  <a:lnTo>
                    <a:pt x="4225" y="622"/>
                  </a:lnTo>
                  <a:cubicBezTo>
                    <a:pt x="4240" y="624"/>
                    <a:pt x="4254" y="624"/>
                    <a:pt x="4268" y="624"/>
                  </a:cubicBezTo>
                  <a:cubicBezTo>
                    <a:pt x="4664" y="624"/>
                    <a:pt x="4664" y="1"/>
                    <a:pt x="4268" y="1"/>
                  </a:cubicBezTo>
                  <a:cubicBezTo>
                    <a:pt x="4254" y="1"/>
                    <a:pt x="4240" y="1"/>
                    <a:pt x="4225" y="3"/>
                  </a:cubicBezTo>
                  <a:lnTo>
                    <a:pt x="439" y="3"/>
                  </a:lnTo>
                  <a:cubicBezTo>
                    <a:pt x="424" y="1"/>
                    <a:pt x="410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0"/>
            <p:cNvSpPr/>
            <p:nvPr/>
          </p:nvSpPr>
          <p:spPr>
            <a:xfrm>
              <a:off x="8008824" y="2944591"/>
              <a:ext cx="87291" cy="21232"/>
            </a:xfrm>
            <a:custGeom>
              <a:rect b="b" l="l" r="r" t="t"/>
              <a:pathLst>
                <a:path extrusionOk="0" h="620" w="2549">
                  <a:moveTo>
                    <a:pt x="382" y="1"/>
                  </a:moveTo>
                  <a:cubicBezTo>
                    <a:pt x="1" y="48"/>
                    <a:pt x="1" y="596"/>
                    <a:pt x="382" y="620"/>
                  </a:cubicBezTo>
                  <a:lnTo>
                    <a:pt x="2168" y="620"/>
                  </a:lnTo>
                  <a:cubicBezTo>
                    <a:pt x="2549" y="596"/>
                    <a:pt x="2549" y="48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0"/>
            <p:cNvSpPr/>
            <p:nvPr/>
          </p:nvSpPr>
          <p:spPr>
            <a:xfrm>
              <a:off x="8170803" y="2901305"/>
              <a:ext cx="159719" cy="21403"/>
            </a:xfrm>
            <a:custGeom>
              <a:rect b="b" l="l" r="r" t="t"/>
              <a:pathLst>
                <a:path extrusionOk="0" h="625" w="4664">
                  <a:moveTo>
                    <a:pt x="396" y="0"/>
                  </a:moveTo>
                  <a:cubicBezTo>
                    <a:pt x="0" y="0"/>
                    <a:pt x="0" y="624"/>
                    <a:pt x="396" y="624"/>
                  </a:cubicBezTo>
                  <a:cubicBezTo>
                    <a:pt x="410" y="624"/>
                    <a:pt x="424" y="623"/>
                    <a:pt x="438" y="622"/>
                  </a:cubicBezTo>
                  <a:lnTo>
                    <a:pt x="4225" y="622"/>
                  </a:lnTo>
                  <a:cubicBezTo>
                    <a:pt x="4240" y="623"/>
                    <a:pt x="4254" y="624"/>
                    <a:pt x="4267" y="624"/>
                  </a:cubicBezTo>
                  <a:cubicBezTo>
                    <a:pt x="4663" y="624"/>
                    <a:pt x="4663" y="0"/>
                    <a:pt x="4267" y="0"/>
                  </a:cubicBezTo>
                  <a:cubicBezTo>
                    <a:pt x="4254" y="0"/>
                    <a:pt x="4240" y="1"/>
                    <a:pt x="4225" y="3"/>
                  </a:cubicBezTo>
                  <a:lnTo>
                    <a:pt x="438" y="3"/>
                  </a:lnTo>
                  <a:cubicBezTo>
                    <a:pt x="424" y="1"/>
                    <a:pt x="410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0"/>
            <p:cNvSpPr/>
            <p:nvPr/>
          </p:nvSpPr>
          <p:spPr>
            <a:xfrm>
              <a:off x="7956635" y="3199031"/>
              <a:ext cx="221873" cy="21266"/>
            </a:xfrm>
            <a:custGeom>
              <a:rect b="b" l="l" r="r" t="t"/>
              <a:pathLst>
                <a:path extrusionOk="0" h="621" w="6479">
                  <a:moveTo>
                    <a:pt x="382" y="1"/>
                  </a:moveTo>
                  <a:cubicBezTo>
                    <a:pt x="1" y="25"/>
                    <a:pt x="1" y="596"/>
                    <a:pt x="382" y="620"/>
                  </a:cubicBezTo>
                  <a:lnTo>
                    <a:pt x="6097" y="620"/>
                  </a:lnTo>
                  <a:cubicBezTo>
                    <a:pt x="6478" y="596"/>
                    <a:pt x="6478" y="25"/>
                    <a:pt x="6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0" name="Google Shape;1960;p20"/>
          <p:cNvGrpSpPr/>
          <p:nvPr/>
        </p:nvGrpSpPr>
        <p:grpSpPr>
          <a:xfrm>
            <a:off x="809865" y="3221037"/>
            <a:ext cx="367038" cy="358853"/>
            <a:chOff x="828915" y="3464087"/>
            <a:chExt cx="367038" cy="358853"/>
          </a:xfrm>
        </p:grpSpPr>
        <p:sp>
          <p:nvSpPr>
            <p:cNvPr id="1961" name="Google Shape;1961;p20"/>
            <p:cNvSpPr/>
            <p:nvPr/>
          </p:nvSpPr>
          <p:spPr>
            <a:xfrm>
              <a:off x="908021" y="3778867"/>
              <a:ext cx="210470" cy="44073"/>
            </a:xfrm>
            <a:custGeom>
              <a:rect b="b" l="l" r="r" t="t"/>
              <a:pathLst>
                <a:path extrusionOk="0" h="1287" w="6146">
                  <a:moveTo>
                    <a:pt x="1263" y="1"/>
                  </a:moveTo>
                  <a:lnTo>
                    <a:pt x="1263" y="644"/>
                  </a:lnTo>
                  <a:lnTo>
                    <a:pt x="382" y="644"/>
                  </a:lnTo>
                  <a:cubicBezTo>
                    <a:pt x="1" y="692"/>
                    <a:pt x="1" y="1239"/>
                    <a:pt x="382" y="1287"/>
                  </a:cubicBezTo>
                  <a:lnTo>
                    <a:pt x="5764" y="1287"/>
                  </a:lnTo>
                  <a:cubicBezTo>
                    <a:pt x="6145" y="1239"/>
                    <a:pt x="6145" y="692"/>
                    <a:pt x="5764" y="644"/>
                  </a:cubicBezTo>
                  <a:lnTo>
                    <a:pt x="4859" y="644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0"/>
            <p:cNvSpPr/>
            <p:nvPr/>
          </p:nvSpPr>
          <p:spPr>
            <a:xfrm>
              <a:off x="828915" y="3716096"/>
              <a:ext cx="367038" cy="42430"/>
            </a:xfrm>
            <a:custGeom>
              <a:rect b="b" l="l" r="r" t="t"/>
              <a:pathLst>
                <a:path extrusionOk="0" h="1239" w="10718">
                  <a:moveTo>
                    <a:pt x="1" y="0"/>
                  </a:moveTo>
                  <a:lnTo>
                    <a:pt x="1" y="310"/>
                  </a:lnTo>
                  <a:cubicBezTo>
                    <a:pt x="1" y="810"/>
                    <a:pt x="406" y="1239"/>
                    <a:pt x="930" y="1239"/>
                  </a:cubicBezTo>
                  <a:lnTo>
                    <a:pt x="9789" y="1239"/>
                  </a:lnTo>
                  <a:cubicBezTo>
                    <a:pt x="10313" y="1239"/>
                    <a:pt x="10717" y="810"/>
                    <a:pt x="10717" y="310"/>
                  </a:cubicBezTo>
                  <a:lnTo>
                    <a:pt x="10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0"/>
            <p:cNvSpPr/>
            <p:nvPr/>
          </p:nvSpPr>
          <p:spPr>
            <a:xfrm>
              <a:off x="978977" y="3530968"/>
              <a:ext cx="35101" cy="44073"/>
            </a:xfrm>
            <a:custGeom>
              <a:rect b="b" l="l" r="r" t="t"/>
              <a:pathLst>
                <a:path extrusionOk="0" h="1287" w="1025">
                  <a:moveTo>
                    <a:pt x="1" y="0"/>
                  </a:moveTo>
                  <a:lnTo>
                    <a:pt x="1" y="0"/>
                  </a:lnTo>
                  <a:cubicBezTo>
                    <a:pt x="191" y="405"/>
                    <a:pt x="334" y="834"/>
                    <a:pt x="358" y="1286"/>
                  </a:cubicBezTo>
                  <a:lnTo>
                    <a:pt x="1025" y="1286"/>
                  </a:lnTo>
                  <a:cubicBezTo>
                    <a:pt x="906" y="715"/>
                    <a:pt x="525" y="23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0"/>
            <p:cNvSpPr/>
            <p:nvPr/>
          </p:nvSpPr>
          <p:spPr>
            <a:xfrm>
              <a:off x="978155" y="3596205"/>
              <a:ext cx="35923" cy="44895"/>
            </a:xfrm>
            <a:custGeom>
              <a:rect b="b" l="l" r="r" t="t"/>
              <a:pathLst>
                <a:path extrusionOk="0" h="1311" w="1049">
                  <a:moveTo>
                    <a:pt x="382" y="0"/>
                  </a:moveTo>
                  <a:cubicBezTo>
                    <a:pt x="334" y="453"/>
                    <a:pt x="215" y="905"/>
                    <a:pt x="1" y="1310"/>
                  </a:cubicBezTo>
                  <a:cubicBezTo>
                    <a:pt x="191" y="1215"/>
                    <a:pt x="382" y="1096"/>
                    <a:pt x="549" y="929"/>
                  </a:cubicBezTo>
                  <a:cubicBezTo>
                    <a:pt x="811" y="691"/>
                    <a:pt x="977" y="358"/>
                    <a:pt x="1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0"/>
            <p:cNvSpPr/>
            <p:nvPr/>
          </p:nvSpPr>
          <p:spPr>
            <a:xfrm>
              <a:off x="896617" y="3530968"/>
              <a:ext cx="35923" cy="44073"/>
            </a:xfrm>
            <a:custGeom>
              <a:rect b="b" l="l" r="r" t="t"/>
              <a:pathLst>
                <a:path extrusionOk="0" h="1287" w="1049">
                  <a:moveTo>
                    <a:pt x="1048" y="0"/>
                  </a:moveTo>
                  <a:lnTo>
                    <a:pt x="1048" y="0"/>
                  </a:lnTo>
                  <a:cubicBezTo>
                    <a:pt x="501" y="215"/>
                    <a:pt x="96" y="715"/>
                    <a:pt x="1" y="1286"/>
                  </a:cubicBezTo>
                  <a:lnTo>
                    <a:pt x="644" y="1286"/>
                  </a:lnTo>
                  <a:cubicBezTo>
                    <a:pt x="691" y="834"/>
                    <a:pt x="834" y="381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0"/>
            <p:cNvSpPr/>
            <p:nvPr/>
          </p:nvSpPr>
          <p:spPr>
            <a:xfrm>
              <a:off x="828915" y="3464087"/>
              <a:ext cx="367038" cy="230024"/>
            </a:xfrm>
            <a:custGeom>
              <a:rect b="b" l="l" r="r" t="t"/>
              <a:pathLst>
                <a:path extrusionOk="0" h="6717" w="10718">
                  <a:moveTo>
                    <a:pt x="9098" y="1668"/>
                  </a:moveTo>
                  <a:cubicBezTo>
                    <a:pt x="9169" y="1668"/>
                    <a:pt x="9217" y="1691"/>
                    <a:pt x="9265" y="1715"/>
                  </a:cubicBezTo>
                  <a:cubicBezTo>
                    <a:pt x="9455" y="1858"/>
                    <a:pt x="9455" y="2120"/>
                    <a:pt x="9265" y="2239"/>
                  </a:cubicBezTo>
                  <a:cubicBezTo>
                    <a:pt x="9217" y="2287"/>
                    <a:pt x="9169" y="2287"/>
                    <a:pt x="9098" y="2287"/>
                  </a:cubicBezTo>
                  <a:lnTo>
                    <a:pt x="8788" y="2287"/>
                  </a:lnTo>
                  <a:cubicBezTo>
                    <a:pt x="8717" y="2287"/>
                    <a:pt x="8669" y="2287"/>
                    <a:pt x="8598" y="2239"/>
                  </a:cubicBezTo>
                  <a:cubicBezTo>
                    <a:pt x="8431" y="2120"/>
                    <a:pt x="8431" y="1858"/>
                    <a:pt x="8598" y="1715"/>
                  </a:cubicBezTo>
                  <a:cubicBezTo>
                    <a:pt x="8669" y="1691"/>
                    <a:pt x="8717" y="1668"/>
                    <a:pt x="8788" y="1668"/>
                  </a:cubicBezTo>
                  <a:close/>
                  <a:moveTo>
                    <a:pt x="9098" y="2930"/>
                  </a:moveTo>
                  <a:cubicBezTo>
                    <a:pt x="9169" y="2930"/>
                    <a:pt x="9217" y="2954"/>
                    <a:pt x="9265" y="2977"/>
                  </a:cubicBezTo>
                  <a:cubicBezTo>
                    <a:pt x="9527" y="3144"/>
                    <a:pt x="9408" y="3549"/>
                    <a:pt x="9098" y="3549"/>
                  </a:cubicBezTo>
                  <a:lnTo>
                    <a:pt x="8788" y="3549"/>
                  </a:lnTo>
                  <a:cubicBezTo>
                    <a:pt x="8479" y="3549"/>
                    <a:pt x="8360" y="3144"/>
                    <a:pt x="8598" y="2977"/>
                  </a:cubicBezTo>
                  <a:cubicBezTo>
                    <a:pt x="8669" y="2954"/>
                    <a:pt x="8717" y="2930"/>
                    <a:pt x="8788" y="2930"/>
                  </a:cubicBezTo>
                  <a:close/>
                  <a:moveTo>
                    <a:pt x="8951" y="4873"/>
                  </a:moveTo>
                  <a:cubicBezTo>
                    <a:pt x="9010" y="4873"/>
                    <a:pt x="9069" y="4891"/>
                    <a:pt x="9122" y="4930"/>
                  </a:cubicBezTo>
                  <a:lnTo>
                    <a:pt x="9169" y="4954"/>
                  </a:lnTo>
                  <a:cubicBezTo>
                    <a:pt x="9193" y="4978"/>
                    <a:pt x="9193" y="5002"/>
                    <a:pt x="9217" y="5002"/>
                  </a:cubicBezTo>
                  <a:cubicBezTo>
                    <a:pt x="9241" y="5049"/>
                    <a:pt x="9265" y="5097"/>
                    <a:pt x="9265" y="5168"/>
                  </a:cubicBezTo>
                  <a:cubicBezTo>
                    <a:pt x="9265" y="5168"/>
                    <a:pt x="9265" y="5168"/>
                    <a:pt x="9265" y="5192"/>
                  </a:cubicBezTo>
                  <a:cubicBezTo>
                    <a:pt x="9265" y="5311"/>
                    <a:pt x="9169" y="5430"/>
                    <a:pt x="9050" y="5454"/>
                  </a:cubicBezTo>
                  <a:cubicBezTo>
                    <a:pt x="9027" y="5478"/>
                    <a:pt x="9003" y="5478"/>
                    <a:pt x="8955" y="5478"/>
                  </a:cubicBezTo>
                  <a:lnTo>
                    <a:pt x="8860" y="5478"/>
                  </a:lnTo>
                  <a:lnTo>
                    <a:pt x="8812" y="5454"/>
                  </a:lnTo>
                  <a:lnTo>
                    <a:pt x="8788" y="5454"/>
                  </a:lnTo>
                  <a:lnTo>
                    <a:pt x="8741" y="5430"/>
                  </a:lnTo>
                  <a:cubicBezTo>
                    <a:pt x="8669" y="5359"/>
                    <a:pt x="8646" y="5287"/>
                    <a:pt x="8646" y="5216"/>
                  </a:cubicBezTo>
                  <a:cubicBezTo>
                    <a:pt x="8622" y="5192"/>
                    <a:pt x="8622" y="5192"/>
                    <a:pt x="8646" y="5168"/>
                  </a:cubicBezTo>
                  <a:cubicBezTo>
                    <a:pt x="8646" y="5121"/>
                    <a:pt x="8646" y="5049"/>
                    <a:pt x="8693" y="5002"/>
                  </a:cubicBezTo>
                  <a:lnTo>
                    <a:pt x="8741" y="4954"/>
                  </a:lnTo>
                  <a:cubicBezTo>
                    <a:pt x="8741" y="4930"/>
                    <a:pt x="8765" y="4930"/>
                    <a:pt x="8765" y="4930"/>
                  </a:cubicBezTo>
                  <a:lnTo>
                    <a:pt x="8812" y="4906"/>
                  </a:lnTo>
                  <a:cubicBezTo>
                    <a:pt x="8855" y="4885"/>
                    <a:pt x="8903" y="4873"/>
                    <a:pt x="8951" y="4873"/>
                  </a:cubicBezTo>
                  <a:close/>
                  <a:moveTo>
                    <a:pt x="3685" y="1165"/>
                  </a:moveTo>
                  <a:cubicBezTo>
                    <a:pt x="3993" y="1165"/>
                    <a:pt x="4310" y="1226"/>
                    <a:pt x="4621" y="1358"/>
                  </a:cubicBezTo>
                  <a:cubicBezTo>
                    <a:pt x="6169" y="2001"/>
                    <a:pt x="6574" y="4049"/>
                    <a:pt x="5359" y="5240"/>
                  </a:cubicBezTo>
                  <a:lnTo>
                    <a:pt x="5335" y="5240"/>
                  </a:lnTo>
                  <a:cubicBezTo>
                    <a:pt x="4883" y="5668"/>
                    <a:pt x="4288" y="5930"/>
                    <a:pt x="3668" y="5930"/>
                  </a:cubicBezTo>
                  <a:cubicBezTo>
                    <a:pt x="2359" y="5907"/>
                    <a:pt x="1287" y="4835"/>
                    <a:pt x="1311" y="3549"/>
                  </a:cubicBezTo>
                  <a:cubicBezTo>
                    <a:pt x="1311" y="2173"/>
                    <a:pt x="2430" y="1165"/>
                    <a:pt x="3685" y="1165"/>
                  </a:cubicBezTo>
                  <a:close/>
                  <a:moveTo>
                    <a:pt x="930" y="1"/>
                  </a:moveTo>
                  <a:cubicBezTo>
                    <a:pt x="406" y="1"/>
                    <a:pt x="1" y="405"/>
                    <a:pt x="1" y="906"/>
                  </a:cubicBezTo>
                  <a:lnTo>
                    <a:pt x="1" y="6716"/>
                  </a:lnTo>
                  <a:lnTo>
                    <a:pt x="10717" y="6716"/>
                  </a:lnTo>
                  <a:lnTo>
                    <a:pt x="10717" y="906"/>
                  </a:lnTo>
                  <a:cubicBezTo>
                    <a:pt x="10717" y="405"/>
                    <a:pt x="10313" y="1"/>
                    <a:pt x="9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0"/>
            <p:cNvSpPr/>
            <p:nvPr/>
          </p:nvSpPr>
          <p:spPr>
            <a:xfrm>
              <a:off x="941478" y="3533399"/>
              <a:ext cx="28560" cy="41642"/>
            </a:xfrm>
            <a:custGeom>
              <a:rect b="b" l="l" r="r" t="t"/>
              <a:pathLst>
                <a:path extrusionOk="0" h="1216" w="834">
                  <a:moveTo>
                    <a:pt x="429" y="1"/>
                  </a:moveTo>
                  <a:cubicBezTo>
                    <a:pt x="191" y="358"/>
                    <a:pt x="48" y="787"/>
                    <a:pt x="0" y="1215"/>
                  </a:cubicBezTo>
                  <a:lnTo>
                    <a:pt x="834" y="1215"/>
                  </a:lnTo>
                  <a:cubicBezTo>
                    <a:pt x="786" y="787"/>
                    <a:pt x="643" y="358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0"/>
            <p:cNvSpPr/>
            <p:nvPr/>
          </p:nvSpPr>
          <p:spPr>
            <a:xfrm>
              <a:off x="896617" y="3596205"/>
              <a:ext cx="35101" cy="44073"/>
            </a:xfrm>
            <a:custGeom>
              <a:rect b="b" l="l" r="r" t="t"/>
              <a:pathLst>
                <a:path extrusionOk="0" h="1287" w="1025">
                  <a:moveTo>
                    <a:pt x="1" y="0"/>
                  </a:moveTo>
                  <a:cubicBezTo>
                    <a:pt x="48" y="358"/>
                    <a:pt x="215" y="667"/>
                    <a:pt x="477" y="905"/>
                  </a:cubicBezTo>
                  <a:cubicBezTo>
                    <a:pt x="620" y="1072"/>
                    <a:pt x="810" y="1191"/>
                    <a:pt x="1025" y="1286"/>
                  </a:cubicBezTo>
                  <a:cubicBezTo>
                    <a:pt x="810" y="882"/>
                    <a:pt x="691" y="453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0"/>
            <p:cNvSpPr/>
            <p:nvPr/>
          </p:nvSpPr>
          <p:spPr>
            <a:xfrm>
              <a:off x="940656" y="3596205"/>
              <a:ext cx="29382" cy="41642"/>
            </a:xfrm>
            <a:custGeom>
              <a:rect b="b" l="l" r="r" t="t"/>
              <a:pathLst>
                <a:path extrusionOk="0" h="1216" w="858">
                  <a:moveTo>
                    <a:pt x="1" y="0"/>
                  </a:moveTo>
                  <a:cubicBezTo>
                    <a:pt x="48" y="429"/>
                    <a:pt x="167" y="858"/>
                    <a:pt x="405" y="1215"/>
                  </a:cubicBezTo>
                  <a:cubicBezTo>
                    <a:pt x="643" y="858"/>
                    <a:pt x="786" y="429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0" name="Google Shape;1970;p20"/>
          <p:cNvGrpSpPr/>
          <p:nvPr/>
        </p:nvGrpSpPr>
        <p:grpSpPr>
          <a:xfrm>
            <a:off x="1600924" y="3232441"/>
            <a:ext cx="385804" cy="336457"/>
            <a:chOff x="1619974" y="3475491"/>
            <a:chExt cx="385804" cy="336457"/>
          </a:xfrm>
        </p:grpSpPr>
        <p:sp>
          <p:nvSpPr>
            <p:cNvPr id="1971" name="Google Shape;1971;p20"/>
            <p:cNvSpPr/>
            <p:nvPr/>
          </p:nvSpPr>
          <p:spPr>
            <a:xfrm>
              <a:off x="1717915" y="3475491"/>
              <a:ext cx="287863" cy="261735"/>
            </a:xfrm>
            <a:custGeom>
              <a:rect b="b" l="l" r="r" t="t"/>
              <a:pathLst>
                <a:path extrusionOk="0" h="7643" w="8406">
                  <a:moveTo>
                    <a:pt x="4154" y="1376"/>
                  </a:moveTo>
                  <a:cubicBezTo>
                    <a:pt x="4327" y="1376"/>
                    <a:pt x="4500" y="1489"/>
                    <a:pt x="4476" y="1716"/>
                  </a:cubicBezTo>
                  <a:lnTo>
                    <a:pt x="4476" y="2025"/>
                  </a:lnTo>
                  <a:lnTo>
                    <a:pt x="4785" y="2025"/>
                  </a:lnTo>
                  <a:cubicBezTo>
                    <a:pt x="5166" y="2049"/>
                    <a:pt x="5166" y="2621"/>
                    <a:pt x="4785" y="2644"/>
                  </a:cubicBezTo>
                  <a:lnTo>
                    <a:pt x="3904" y="2644"/>
                  </a:lnTo>
                  <a:cubicBezTo>
                    <a:pt x="3333" y="2644"/>
                    <a:pt x="3333" y="3502"/>
                    <a:pt x="3904" y="3502"/>
                  </a:cubicBezTo>
                  <a:lnTo>
                    <a:pt x="4428" y="3502"/>
                  </a:lnTo>
                  <a:cubicBezTo>
                    <a:pt x="5762" y="3525"/>
                    <a:pt x="5809" y="5502"/>
                    <a:pt x="4476" y="5597"/>
                  </a:cubicBezTo>
                  <a:lnTo>
                    <a:pt x="4476" y="5883"/>
                  </a:lnTo>
                  <a:cubicBezTo>
                    <a:pt x="4500" y="6121"/>
                    <a:pt x="4327" y="6240"/>
                    <a:pt x="4154" y="6240"/>
                  </a:cubicBezTo>
                  <a:cubicBezTo>
                    <a:pt x="3982" y="6240"/>
                    <a:pt x="3809" y="6121"/>
                    <a:pt x="3833" y="5883"/>
                  </a:cubicBezTo>
                  <a:lnTo>
                    <a:pt x="3833" y="5597"/>
                  </a:lnTo>
                  <a:lnTo>
                    <a:pt x="3380" y="5597"/>
                  </a:lnTo>
                  <a:cubicBezTo>
                    <a:pt x="3366" y="5599"/>
                    <a:pt x="3352" y="5600"/>
                    <a:pt x="3338" y="5600"/>
                  </a:cubicBezTo>
                  <a:cubicBezTo>
                    <a:pt x="2942" y="5600"/>
                    <a:pt x="2942" y="4976"/>
                    <a:pt x="3338" y="4976"/>
                  </a:cubicBezTo>
                  <a:cubicBezTo>
                    <a:pt x="3352" y="4976"/>
                    <a:pt x="3366" y="4977"/>
                    <a:pt x="3380" y="4978"/>
                  </a:cubicBezTo>
                  <a:lnTo>
                    <a:pt x="4428" y="4978"/>
                  </a:lnTo>
                  <a:cubicBezTo>
                    <a:pt x="4976" y="4978"/>
                    <a:pt x="4976" y="4121"/>
                    <a:pt x="4428" y="4121"/>
                  </a:cubicBezTo>
                  <a:lnTo>
                    <a:pt x="3880" y="4121"/>
                  </a:lnTo>
                  <a:cubicBezTo>
                    <a:pt x="2547" y="4097"/>
                    <a:pt x="2499" y="2120"/>
                    <a:pt x="3833" y="2025"/>
                  </a:cubicBezTo>
                  <a:lnTo>
                    <a:pt x="3833" y="1716"/>
                  </a:lnTo>
                  <a:cubicBezTo>
                    <a:pt x="3809" y="1489"/>
                    <a:pt x="3982" y="1376"/>
                    <a:pt x="4154" y="1376"/>
                  </a:cubicBezTo>
                  <a:close/>
                  <a:moveTo>
                    <a:pt x="4127" y="1"/>
                  </a:moveTo>
                  <a:cubicBezTo>
                    <a:pt x="1789" y="1"/>
                    <a:pt x="1" y="2110"/>
                    <a:pt x="380" y="4430"/>
                  </a:cubicBezTo>
                  <a:lnTo>
                    <a:pt x="1832" y="4216"/>
                  </a:lnTo>
                  <a:lnTo>
                    <a:pt x="1951" y="4216"/>
                  </a:lnTo>
                  <a:cubicBezTo>
                    <a:pt x="2523" y="4216"/>
                    <a:pt x="2952" y="4716"/>
                    <a:pt x="2880" y="5264"/>
                  </a:cubicBezTo>
                  <a:lnTo>
                    <a:pt x="2571" y="7288"/>
                  </a:lnTo>
                  <a:cubicBezTo>
                    <a:pt x="3093" y="7530"/>
                    <a:pt x="3637" y="7643"/>
                    <a:pt x="4170" y="7643"/>
                  </a:cubicBezTo>
                  <a:cubicBezTo>
                    <a:pt x="5895" y="7643"/>
                    <a:pt x="7505" y="6459"/>
                    <a:pt x="7905" y="4621"/>
                  </a:cubicBezTo>
                  <a:cubicBezTo>
                    <a:pt x="8405" y="2240"/>
                    <a:pt x="6595" y="1"/>
                    <a:pt x="4166" y="1"/>
                  </a:cubicBezTo>
                  <a:cubicBezTo>
                    <a:pt x="4153" y="1"/>
                    <a:pt x="4140" y="1"/>
                    <a:pt x="4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0"/>
            <p:cNvSpPr/>
            <p:nvPr/>
          </p:nvSpPr>
          <p:spPr>
            <a:xfrm>
              <a:off x="1619974" y="3640038"/>
              <a:ext cx="176191" cy="171910"/>
            </a:xfrm>
            <a:custGeom>
              <a:rect b="b" l="l" r="r" t="t"/>
              <a:pathLst>
                <a:path extrusionOk="0" h="5020" w="5145">
                  <a:moveTo>
                    <a:pt x="4825" y="0"/>
                  </a:moveTo>
                  <a:cubicBezTo>
                    <a:pt x="4805" y="0"/>
                    <a:pt x="4785" y="2"/>
                    <a:pt x="4764" y="6"/>
                  </a:cubicBezTo>
                  <a:lnTo>
                    <a:pt x="1620" y="483"/>
                  </a:lnTo>
                  <a:cubicBezTo>
                    <a:pt x="1501" y="483"/>
                    <a:pt x="1382" y="578"/>
                    <a:pt x="1358" y="697"/>
                  </a:cubicBezTo>
                  <a:cubicBezTo>
                    <a:pt x="1311" y="792"/>
                    <a:pt x="1335" y="935"/>
                    <a:pt x="1430" y="1007"/>
                  </a:cubicBezTo>
                  <a:lnTo>
                    <a:pt x="2001" y="1578"/>
                  </a:lnTo>
                  <a:lnTo>
                    <a:pt x="430" y="3150"/>
                  </a:lnTo>
                  <a:cubicBezTo>
                    <a:pt x="1" y="3579"/>
                    <a:pt x="1" y="4269"/>
                    <a:pt x="430" y="4698"/>
                  </a:cubicBezTo>
                  <a:cubicBezTo>
                    <a:pt x="644" y="4912"/>
                    <a:pt x="924" y="5019"/>
                    <a:pt x="1204" y="5019"/>
                  </a:cubicBezTo>
                  <a:cubicBezTo>
                    <a:pt x="1483" y="5019"/>
                    <a:pt x="1763" y="4912"/>
                    <a:pt x="1978" y="4698"/>
                  </a:cubicBezTo>
                  <a:lnTo>
                    <a:pt x="3549" y="3126"/>
                  </a:lnTo>
                  <a:lnTo>
                    <a:pt x="4121" y="3698"/>
                  </a:lnTo>
                  <a:cubicBezTo>
                    <a:pt x="4184" y="3761"/>
                    <a:pt x="4258" y="3793"/>
                    <a:pt x="4336" y="3793"/>
                  </a:cubicBezTo>
                  <a:cubicBezTo>
                    <a:pt x="4375" y="3793"/>
                    <a:pt x="4415" y="3785"/>
                    <a:pt x="4454" y="3769"/>
                  </a:cubicBezTo>
                  <a:cubicBezTo>
                    <a:pt x="4550" y="3745"/>
                    <a:pt x="4645" y="3650"/>
                    <a:pt x="4669" y="3531"/>
                  </a:cubicBezTo>
                  <a:lnTo>
                    <a:pt x="5121" y="364"/>
                  </a:lnTo>
                  <a:cubicBezTo>
                    <a:pt x="5145" y="268"/>
                    <a:pt x="5121" y="173"/>
                    <a:pt x="5050" y="102"/>
                  </a:cubicBezTo>
                  <a:cubicBezTo>
                    <a:pt x="4991" y="43"/>
                    <a:pt x="4916" y="0"/>
                    <a:pt x="4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3" name="Google Shape;1973;p20"/>
          <p:cNvGrpSpPr/>
          <p:nvPr/>
        </p:nvGrpSpPr>
        <p:grpSpPr>
          <a:xfrm>
            <a:off x="2400168" y="3215935"/>
            <a:ext cx="367004" cy="368031"/>
            <a:chOff x="2419218" y="3458985"/>
            <a:chExt cx="367004" cy="368031"/>
          </a:xfrm>
        </p:grpSpPr>
        <p:sp>
          <p:nvSpPr>
            <p:cNvPr id="1974" name="Google Shape;1974;p20"/>
            <p:cNvSpPr/>
            <p:nvPr/>
          </p:nvSpPr>
          <p:spPr>
            <a:xfrm>
              <a:off x="2493427" y="3636990"/>
              <a:ext cx="25307" cy="25307"/>
            </a:xfrm>
            <a:custGeom>
              <a:rect b="b" l="l" r="r" t="t"/>
              <a:pathLst>
                <a:path extrusionOk="0" h="739" w="739">
                  <a:moveTo>
                    <a:pt x="0" y="0"/>
                  </a:moveTo>
                  <a:lnTo>
                    <a:pt x="0" y="738"/>
                  </a:lnTo>
                  <a:lnTo>
                    <a:pt x="739" y="73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0"/>
            <p:cNvSpPr/>
            <p:nvPr/>
          </p:nvSpPr>
          <p:spPr>
            <a:xfrm>
              <a:off x="2589656" y="3726678"/>
              <a:ext cx="26129" cy="25341"/>
            </a:xfrm>
            <a:custGeom>
              <a:rect b="b" l="l" r="r" t="t"/>
              <a:pathLst>
                <a:path extrusionOk="0" h="740" w="763">
                  <a:moveTo>
                    <a:pt x="0" y="1"/>
                  </a:moveTo>
                  <a:lnTo>
                    <a:pt x="0" y="739"/>
                  </a:lnTo>
                  <a:lnTo>
                    <a:pt x="762" y="739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0"/>
            <p:cNvSpPr/>
            <p:nvPr/>
          </p:nvSpPr>
          <p:spPr>
            <a:xfrm>
              <a:off x="2589656" y="3636990"/>
              <a:ext cx="26129" cy="25307"/>
            </a:xfrm>
            <a:custGeom>
              <a:rect b="b" l="l" r="r" t="t"/>
              <a:pathLst>
                <a:path extrusionOk="0" h="739" w="763">
                  <a:moveTo>
                    <a:pt x="0" y="0"/>
                  </a:moveTo>
                  <a:lnTo>
                    <a:pt x="0" y="738"/>
                  </a:lnTo>
                  <a:lnTo>
                    <a:pt x="762" y="73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0"/>
            <p:cNvSpPr/>
            <p:nvPr/>
          </p:nvSpPr>
          <p:spPr>
            <a:xfrm>
              <a:off x="2493427" y="3726678"/>
              <a:ext cx="25307" cy="25341"/>
            </a:xfrm>
            <a:custGeom>
              <a:rect b="b" l="l" r="r" t="t"/>
              <a:pathLst>
                <a:path extrusionOk="0" h="740" w="739">
                  <a:moveTo>
                    <a:pt x="0" y="1"/>
                  </a:moveTo>
                  <a:lnTo>
                    <a:pt x="0" y="739"/>
                  </a:lnTo>
                  <a:lnTo>
                    <a:pt x="739" y="739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0"/>
            <p:cNvSpPr/>
            <p:nvPr/>
          </p:nvSpPr>
          <p:spPr>
            <a:xfrm>
              <a:off x="2686706" y="3636990"/>
              <a:ext cx="26129" cy="25307"/>
            </a:xfrm>
            <a:custGeom>
              <a:rect b="b" l="l" r="r" t="t"/>
              <a:pathLst>
                <a:path extrusionOk="0" h="739" w="763">
                  <a:moveTo>
                    <a:pt x="0" y="0"/>
                  </a:moveTo>
                  <a:lnTo>
                    <a:pt x="0" y="738"/>
                  </a:lnTo>
                  <a:lnTo>
                    <a:pt x="762" y="73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0"/>
            <p:cNvSpPr/>
            <p:nvPr/>
          </p:nvSpPr>
          <p:spPr>
            <a:xfrm>
              <a:off x="2686706" y="3726678"/>
              <a:ext cx="26129" cy="25341"/>
            </a:xfrm>
            <a:custGeom>
              <a:rect b="b" l="l" r="r" t="t"/>
              <a:pathLst>
                <a:path extrusionOk="0" h="740" w="763">
                  <a:moveTo>
                    <a:pt x="0" y="1"/>
                  </a:moveTo>
                  <a:lnTo>
                    <a:pt x="0" y="739"/>
                  </a:lnTo>
                  <a:lnTo>
                    <a:pt x="762" y="739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0"/>
            <p:cNvSpPr/>
            <p:nvPr/>
          </p:nvSpPr>
          <p:spPr>
            <a:xfrm>
              <a:off x="2419218" y="3588876"/>
              <a:ext cx="367004" cy="238140"/>
            </a:xfrm>
            <a:custGeom>
              <a:rect b="b" l="l" r="r" t="t"/>
              <a:pathLst>
                <a:path extrusionOk="0" h="6954" w="10717">
                  <a:moveTo>
                    <a:pt x="3215" y="762"/>
                  </a:moveTo>
                  <a:cubicBezTo>
                    <a:pt x="3406" y="762"/>
                    <a:pt x="3549" y="905"/>
                    <a:pt x="3549" y="1072"/>
                  </a:cubicBezTo>
                  <a:lnTo>
                    <a:pt x="3549" y="2453"/>
                  </a:lnTo>
                  <a:cubicBezTo>
                    <a:pt x="3549" y="2620"/>
                    <a:pt x="3406" y="2763"/>
                    <a:pt x="3215" y="2763"/>
                  </a:cubicBezTo>
                  <a:lnTo>
                    <a:pt x="1834" y="2763"/>
                  </a:lnTo>
                  <a:cubicBezTo>
                    <a:pt x="1667" y="2763"/>
                    <a:pt x="1524" y="2620"/>
                    <a:pt x="1524" y="2453"/>
                  </a:cubicBezTo>
                  <a:lnTo>
                    <a:pt x="1524" y="1072"/>
                  </a:lnTo>
                  <a:cubicBezTo>
                    <a:pt x="1524" y="905"/>
                    <a:pt x="1667" y="762"/>
                    <a:pt x="1834" y="762"/>
                  </a:cubicBezTo>
                  <a:close/>
                  <a:moveTo>
                    <a:pt x="6049" y="762"/>
                  </a:moveTo>
                  <a:cubicBezTo>
                    <a:pt x="6240" y="762"/>
                    <a:pt x="6382" y="905"/>
                    <a:pt x="6359" y="1072"/>
                  </a:cubicBezTo>
                  <a:lnTo>
                    <a:pt x="6359" y="2453"/>
                  </a:lnTo>
                  <a:cubicBezTo>
                    <a:pt x="6359" y="2620"/>
                    <a:pt x="6216" y="2763"/>
                    <a:pt x="6049" y="2763"/>
                  </a:cubicBezTo>
                  <a:lnTo>
                    <a:pt x="4668" y="2763"/>
                  </a:lnTo>
                  <a:cubicBezTo>
                    <a:pt x="4501" y="2763"/>
                    <a:pt x="4358" y="2620"/>
                    <a:pt x="4358" y="2453"/>
                  </a:cubicBezTo>
                  <a:lnTo>
                    <a:pt x="4358" y="1072"/>
                  </a:lnTo>
                  <a:cubicBezTo>
                    <a:pt x="4358" y="905"/>
                    <a:pt x="4501" y="762"/>
                    <a:pt x="4668" y="762"/>
                  </a:cubicBezTo>
                  <a:close/>
                  <a:moveTo>
                    <a:pt x="8883" y="762"/>
                  </a:moveTo>
                  <a:cubicBezTo>
                    <a:pt x="9050" y="762"/>
                    <a:pt x="9193" y="905"/>
                    <a:pt x="9193" y="1072"/>
                  </a:cubicBezTo>
                  <a:lnTo>
                    <a:pt x="9193" y="2453"/>
                  </a:lnTo>
                  <a:cubicBezTo>
                    <a:pt x="9193" y="2620"/>
                    <a:pt x="9050" y="2763"/>
                    <a:pt x="8883" y="2763"/>
                  </a:cubicBezTo>
                  <a:lnTo>
                    <a:pt x="7502" y="2763"/>
                  </a:lnTo>
                  <a:cubicBezTo>
                    <a:pt x="7311" y="2763"/>
                    <a:pt x="7192" y="2620"/>
                    <a:pt x="7192" y="2453"/>
                  </a:cubicBezTo>
                  <a:lnTo>
                    <a:pt x="7192" y="1072"/>
                  </a:lnTo>
                  <a:cubicBezTo>
                    <a:pt x="7168" y="905"/>
                    <a:pt x="7311" y="762"/>
                    <a:pt x="7502" y="762"/>
                  </a:cubicBezTo>
                  <a:close/>
                  <a:moveTo>
                    <a:pt x="3215" y="3382"/>
                  </a:moveTo>
                  <a:cubicBezTo>
                    <a:pt x="3406" y="3382"/>
                    <a:pt x="3549" y="3525"/>
                    <a:pt x="3549" y="3715"/>
                  </a:cubicBezTo>
                  <a:lnTo>
                    <a:pt x="3549" y="5073"/>
                  </a:lnTo>
                  <a:cubicBezTo>
                    <a:pt x="3549" y="5229"/>
                    <a:pt x="3423" y="5384"/>
                    <a:pt x="3251" y="5384"/>
                  </a:cubicBezTo>
                  <a:cubicBezTo>
                    <a:pt x="3240" y="5384"/>
                    <a:pt x="3227" y="5384"/>
                    <a:pt x="3215" y="5382"/>
                  </a:cubicBezTo>
                  <a:lnTo>
                    <a:pt x="1834" y="5382"/>
                  </a:lnTo>
                  <a:cubicBezTo>
                    <a:pt x="1823" y="5384"/>
                    <a:pt x="1812" y="5384"/>
                    <a:pt x="1802" y="5384"/>
                  </a:cubicBezTo>
                  <a:cubicBezTo>
                    <a:pt x="1649" y="5384"/>
                    <a:pt x="1524" y="5229"/>
                    <a:pt x="1524" y="5073"/>
                  </a:cubicBezTo>
                  <a:lnTo>
                    <a:pt x="1524" y="3715"/>
                  </a:lnTo>
                  <a:cubicBezTo>
                    <a:pt x="1524" y="3525"/>
                    <a:pt x="1667" y="3382"/>
                    <a:pt x="1834" y="3382"/>
                  </a:cubicBezTo>
                  <a:close/>
                  <a:moveTo>
                    <a:pt x="6049" y="3382"/>
                  </a:moveTo>
                  <a:cubicBezTo>
                    <a:pt x="6216" y="3382"/>
                    <a:pt x="6359" y="3525"/>
                    <a:pt x="6359" y="3715"/>
                  </a:cubicBezTo>
                  <a:lnTo>
                    <a:pt x="6359" y="5073"/>
                  </a:lnTo>
                  <a:cubicBezTo>
                    <a:pt x="6381" y="5229"/>
                    <a:pt x="6257" y="5384"/>
                    <a:pt x="6085" y="5384"/>
                  </a:cubicBezTo>
                  <a:cubicBezTo>
                    <a:pt x="6073" y="5384"/>
                    <a:pt x="6061" y="5384"/>
                    <a:pt x="6049" y="5382"/>
                  </a:cubicBezTo>
                  <a:lnTo>
                    <a:pt x="4668" y="5382"/>
                  </a:lnTo>
                  <a:cubicBezTo>
                    <a:pt x="4501" y="5382"/>
                    <a:pt x="4358" y="5239"/>
                    <a:pt x="4358" y="5073"/>
                  </a:cubicBezTo>
                  <a:lnTo>
                    <a:pt x="4358" y="3715"/>
                  </a:lnTo>
                  <a:cubicBezTo>
                    <a:pt x="4358" y="3525"/>
                    <a:pt x="4501" y="3382"/>
                    <a:pt x="4668" y="3382"/>
                  </a:cubicBezTo>
                  <a:close/>
                  <a:moveTo>
                    <a:pt x="8883" y="3382"/>
                  </a:moveTo>
                  <a:cubicBezTo>
                    <a:pt x="9050" y="3382"/>
                    <a:pt x="9193" y="3525"/>
                    <a:pt x="9193" y="3715"/>
                  </a:cubicBezTo>
                  <a:lnTo>
                    <a:pt x="9193" y="5073"/>
                  </a:lnTo>
                  <a:cubicBezTo>
                    <a:pt x="9193" y="5229"/>
                    <a:pt x="9068" y="5384"/>
                    <a:pt x="8915" y="5384"/>
                  </a:cubicBezTo>
                  <a:cubicBezTo>
                    <a:pt x="8904" y="5384"/>
                    <a:pt x="8894" y="5384"/>
                    <a:pt x="8883" y="5382"/>
                  </a:cubicBezTo>
                  <a:lnTo>
                    <a:pt x="7502" y="5382"/>
                  </a:lnTo>
                  <a:cubicBezTo>
                    <a:pt x="7489" y="5384"/>
                    <a:pt x="7477" y="5384"/>
                    <a:pt x="7465" y="5384"/>
                  </a:cubicBezTo>
                  <a:cubicBezTo>
                    <a:pt x="7293" y="5384"/>
                    <a:pt x="7170" y="5229"/>
                    <a:pt x="7192" y="5073"/>
                  </a:cubicBezTo>
                  <a:lnTo>
                    <a:pt x="7192" y="3715"/>
                  </a:lnTo>
                  <a:cubicBezTo>
                    <a:pt x="7192" y="3525"/>
                    <a:pt x="7311" y="3382"/>
                    <a:pt x="7502" y="3382"/>
                  </a:cubicBezTo>
                  <a:close/>
                  <a:moveTo>
                    <a:pt x="0" y="0"/>
                  </a:moveTo>
                  <a:lnTo>
                    <a:pt x="0" y="5644"/>
                  </a:lnTo>
                  <a:cubicBezTo>
                    <a:pt x="0" y="6359"/>
                    <a:pt x="572" y="6954"/>
                    <a:pt x="1286" y="6954"/>
                  </a:cubicBezTo>
                  <a:lnTo>
                    <a:pt x="9431" y="6954"/>
                  </a:lnTo>
                  <a:cubicBezTo>
                    <a:pt x="10145" y="6954"/>
                    <a:pt x="10717" y="6359"/>
                    <a:pt x="10717" y="5644"/>
                  </a:cubicBezTo>
                  <a:lnTo>
                    <a:pt x="10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0"/>
            <p:cNvSpPr/>
            <p:nvPr/>
          </p:nvSpPr>
          <p:spPr>
            <a:xfrm>
              <a:off x="2419218" y="3493435"/>
              <a:ext cx="367004" cy="73456"/>
            </a:xfrm>
            <a:custGeom>
              <a:rect b="b" l="l" r="r" t="t"/>
              <a:pathLst>
                <a:path extrusionOk="0" h="2145" w="10717">
                  <a:moveTo>
                    <a:pt x="334" y="1"/>
                  </a:moveTo>
                  <a:cubicBezTo>
                    <a:pt x="143" y="1"/>
                    <a:pt x="0" y="120"/>
                    <a:pt x="0" y="310"/>
                  </a:cubicBezTo>
                  <a:lnTo>
                    <a:pt x="0" y="2144"/>
                  </a:lnTo>
                  <a:lnTo>
                    <a:pt x="10717" y="2144"/>
                  </a:lnTo>
                  <a:lnTo>
                    <a:pt x="10717" y="310"/>
                  </a:lnTo>
                  <a:cubicBezTo>
                    <a:pt x="10717" y="120"/>
                    <a:pt x="10574" y="1"/>
                    <a:pt x="10407" y="1"/>
                  </a:cubicBezTo>
                  <a:lnTo>
                    <a:pt x="9288" y="1"/>
                  </a:lnTo>
                  <a:lnTo>
                    <a:pt x="9288" y="953"/>
                  </a:lnTo>
                  <a:cubicBezTo>
                    <a:pt x="9276" y="1144"/>
                    <a:pt x="9133" y="1239"/>
                    <a:pt x="8987" y="1239"/>
                  </a:cubicBezTo>
                  <a:cubicBezTo>
                    <a:pt x="8841" y="1239"/>
                    <a:pt x="8692" y="1144"/>
                    <a:pt x="8669" y="953"/>
                  </a:cubicBezTo>
                  <a:lnTo>
                    <a:pt x="8669" y="1"/>
                  </a:lnTo>
                  <a:lnTo>
                    <a:pt x="7859" y="1"/>
                  </a:lnTo>
                  <a:lnTo>
                    <a:pt x="7859" y="953"/>
                  </a:lnTo>
                  <a:cubicBezTo>
                    <a:pt x="7835" y="1144"/>
                    <a:pt x="7686" y="1239"/>
                    <a:pt x="7537" y="1239"/>
                  </a:cubicBezTo>
                  <a:cubicBezTo>
                    <a:pt x="7389" y="1239"/>
                    <a:pt x="7240" y="1144"/>
                    <a:pt x="7216" y="953"/>
                  </a:cubicBezTo>
                  <a:lnTo>
                    <a:pt x="7216" y="1"/>
                  </a:lnTo>
                  <a:lnTo>
                    <a:pt x="6406" y="1"/>
                  </a:lnTo>
                  <a:lnTo>
                    <a:pt x="6406" y="953"/>
                  </a:lnTo>
                  <a:cubicBezTo>
                    <a:pt x="6382" y="1144"/>
                    <a:pt x="6234" y="1239"/>
                    <a:pt x="6088" y="1239"/>
                  </a:cubicBezTo>
                  <a:cubicBezTo>
                    <a:pt x="5942" y="1239"/>
                    <a:pt x="5799" y="1144"/>
                    <a:pt x="5787" y="953"/>
                  </a:cubicBezTo>
                  <a:lnTo>
                    <a:pt x="5787" y="1"/>
                  </a:lnTo>
                  <a:lnTo>
                    <a:pt x="4954" y="1"/>
                  </a:lnTo>
                  <a:lnTo>
                    <a:pt x="4954" y="953"/>
                  </a:lnTo>
                  <a:cubicBezTo>
                    <a:pt x="4942" y="1144"/>
                    <a:pt x="4799" y="1239"/>
                    <a:pt x="4653" y="1239"/>
                  </a:cubicBezTo>
                  <a:cubicBezTo>
                    <a:pt x="4507" y="1239"/>
                    <a:pt x="4358" y="1144"/>
                    <a:pt x="4334" y="953"/>
                  </a:cubicBezTo>
                  <a:lnTo>
                    <a:pt x="4334" y="1"/>
                  </a:lnTo>
                  <a:lnTo>
                    <a:pt x="3525" y="1"/>
                  </a:lnTo>
                  <a:lnTo>
                    <a:pt x="3525" y="953"/>
                  </a:lnTo>
                  <a:cubicBezTo>
                    <a:pt x="3501" y="1144"/>
                    <a:pt x="3352" y="1239"/>
                    <a:pt x="3203" y="1239"/>
                  </a:cubicBezTo>
                  <a:cubicBezTo>
                    <a:pt x="3054" y="1239"/>
                    <a:pt x="2906" y="1144"/>
                    <a:pt x="2882" y="953"/>
                  </a:cubicBezTo>
                  <a:lnTo>
                    <a:pt x="2882" y="1"/>
                  </a:lnTo>
                  <a:lnTo>
                    <a:pt x="2096" y="1"/>
                  </a:lnTo>
                  <a:lnTo>
                    <a:pt x="2096" y="953"/>
                  </a:lnTo>
                  <a:cubicBezTo>
                    <a:pt x="2072" y="1144"/>
                    <a:pt x="1923" y="1239"/>
                    <a:pt x="1774" y="1239"/>
                  </a:cubicBezTo>
                  <a:cubicBezTo>
                    <a:pt x="1626" y="1239"/>
                    <a:pt x="1477" y="1144"/>
                    <a:pt x="1453" y="953"/>
                  </a:cubicBez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0"/>
            <p:cNvSpPr/>
            <p:nvPr/>
          </p:nvSpPr>
          <p:spPr>
            <a:xfrm>
              <a:off x="2468155" y="3458985"/>
              <a:ext cx="23252" cy="34485"/>
            </a:xfrm>
            <a:custGeom>
              <a:rect b="b" l="l" r="r" t="t"/>
              <a:pathLst>
                <a:path extrusionOk="0" h="1007" w="679">
                  <a:moveTo>
                    <a:pt x="336" y="1"/>
                  </a:moveTo>
                  <a:cubicBezTo>
                    <a:pt x="167" y="1"/>
                    <a:pt x="0" y="114"/>
                    <a:pt x="24" y="340"/>
                  </a:cubicBezTo>
                  <a:lnTo>
                    <a:pt x="24" y="1007"/>
                  </a:lnTo>
                  <a:lnTo>
                    <a:pt x="667" y="1007"/>
                  </a:lnTo>
                  <a:lnTo>
                    <a:pt x="667" y="340"/>
                  </a:lnTo>
                  <a:cubicBezTo>
                    <a:pt x="679" y="114"/>
                    <a:pt x="50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0"/>
            <p:cNvSpPr/>
            <p:nvPr/>
          </p:nvSpPr>
          <p:spPr>
            <a:xfrm>
              <a:off x="2517056" y="3458985"/>
              <a:ext cx="23698" cy="34485"/>
            </a:xfrm>
            <a:custGeom>
              <a:rect b="b" l="l" r="r" t="t"/>
              <a:pathLst>
                <a:path extrusionOk="0" h="1007" w="692">
                  <a:moveTo>
                    <a:pt x="346" y="1"/>
                  </a:moveTo>
                  <a:cubicBezTo>
                    <a:pt x="174" y="1"/>
                    <a:pt x="1" y="114"/>
                    <a:pt x="25" y="340"/>
                  </a:cubicBezTo>
                  <a:lnTo>
                    <a:pt x="25" y="1007"/>
                  </a:lnTo>
                  <a:lnTo>
                    <a:pt x="668" y="1007"/>
                  </a:lnTo>
                  <a:lnTo>
                    <a:pt x="668" y="340"/>
                  </a:lnTo>
                  <a:cubicBezTo>
                    <a:pt x="692" y="114"/>
                    <a:pt x="519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0"/>
            <p:cNvSpPr/>
            <p:nvPr/>
          </p:nvSpPr>
          <p:spPr>
            <a:xfrm>
              <a:off x="2566814" y="3458985"/>
              <a:ext cx="22876" cy="34485"/>
            </a:xfrm>
            <a:custGeom>
              <a:rect b="b" l="l" r="r" t="t"/>
              <a:pathLst>
                <a:path extrusionOk="0" h="1007" w="668">
                  <a:moveTo>
                    <a:pt x="334" y="1"/>
                  </a:moveTo>
                  <a:cubicBezTo>
                    <a:pt x="167" y="1"/>
                    <a:pt x="1" y="114"/>
                    <a:pt x="24" y="340"/>
                  </a:cubicBezTo>
                  <a:lnTo>
                    <a:pt x="24" y="1007"/>
                  </a:lnTo>
                  <a:lnTo>
                    <a:pt x="644" y="1007"/>
                  </a:lnTo>
                  <a:lnTo>
                    <a:pt x="644" y="340"/>
                  </a:lnTo>
                  <a:cubicBezTo>
                    <a:pt x="667" y="114"/>
                    <a:pt x="501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0"/>
            <p:cNvSpPr/>
            <p:nvPr/>
          </p:nvSpPr>
          <p:spPr>
            <a:xfrm>
              <a:off x="2616572" y="3458985"/>
              <a:ext cx="22876" cy="34485"/>
            </a:xfrm>
            <a:custGeom>
              <a:rect b="b" l="l" r="r" t="t"/>
              <a:pathLst>
                <a:path extrusionOk="0" h="1007" w="668">
                  <a:moveTo>
                    <a:pt x="334" y="1"/>
                  </a:moveTo>
                  <a:cubicBezTo>
                    <a:pt x="167" y="1"/>
                    <a:pt x="0" y="114"/>
                    <a:pt x="24" y="340"/>
                  </a:cubicBezTo>
                  <a:lnTo>
                    <a:pt x="24" y="1007"/>
                  </a:lnTo>
                  <a:lnTo>
                    <a:pt x="643" y="1007"/>
                  </a:lnTo>
                  <a:lnTo>
                    <a:pt x="643" y="340"/>
                  </a:lnTo>
                  <a:cubicBezTo>
                    <a:pt x="667" y="114"/>
                    <a:pt x="50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0"/>
            <p:cNvSpPr/>
            <p:nvPr/>
          </p:nvSpPr>
          <p:spPr>
            <a:xfrm>
              <a:off x="2665509" y="3458985"/>
              <a:ext cx="23663" cy="34485"/>
            </a:xfrm>
            <a:custGeom>
              <a:rect b="b" l="l" r="r" t="t"/>
              <a:pathLst>
                <a:path extrusionOk="0" h="1007" w="691">
                  <a:moveTo>
                    <a:pt x="345" y="1"/>
                  </a:moveTo>
                  <a:cubicBezTo>
                    <a:pt x="173" y="1"/>
                    <a:pt x="0" y="114"/>
                    <a:pt x="24" y="340"/>
                  </a:cubicBezTo>
                  <a:lnTo>
                    <a:pt x="24" y="1007"/>
                  </a:lnTo>
                  <a:lnTo>
                    <a:pt x="667" y="1007"/>
                  </a:lnTo>
                  <a:lnTo>
                    <a:pt x="667" y="340"/>
                  </a:lnTo>
                  <a:cubicBezTo>
                    <a:pt x="691" y="114"/>
                    <a:pt x="518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0"/>
            <p:cNvSpPr/>
            <p:nvPr/>
          </p:nvSpPr>
          <p:spPr>
            <a:xfrm>
              <a:off x="2715232" y="3458985"/>
              <a:ext cx="22876" cy="34485"/>
            </a:xfrm>
            <a:custGeom>
              <a:rect b="b" l="l" r="r" t="t"/>
              <a:pathLst>
                <a:path extrusionOk="0" h="1007" w="668">
                  <a:moveTo>
                    <a:pt x="334" y="1"/>
                  </a:moveTo>
                  <a:cubicBezTo>
                    <a:pt x="168" y="1"/>
                    <a:pt x="1" y="114"/>
                    <a:pt x="25" y="340"/>
                  </a:cubicBezTo>
                  <a:lnTo>
                    <a:pt x="25" y="1007"/>
                  </a:lnTo>
                  <a:lnTo>
                    <a:pt x="644" y="1007"/>
                  </a:lnTo>
                  <a:lnTo>
                    <a:pt x="644" y="340"/>
                  </a:lnTo>
                  <a:cubicBezTo>
                    <a:pt x="668" y="114"/>
                    <a:pt x="501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8" name="Google Shape;1988;p20"/>
          <p:cNvSpPr/>
          <p:nvPr/>
        </p:nvSpPr>
        <p:spPr>
          <a:xfrm>
            <a:off x="3190959" y="3221448"/>
            <a:ext cx="377620" cy="357655"/>
          </a:xfrm>
          <a:custGeom>
            <a:rect b="b" l="l" r="r" t="t"/>
            <a:pathLst>
              <a:path extrusionOk="0" h="10444" w="11027">
                <a:moveTo>
                  <a:pt x="5418" y="0"/>
                </a:moveTo>
                <a:cubicBezTo>
                  <a:pt x="5121" y="0"/>
                  <a:pt x="4823" y="155"/>
                  <a:pt x="4668" y="465"/>
                </a:cubicBezTo>
                <a:lnTo>
                  <a:pt x="3501" y="2846"/>
                </a:lnTo>
                <a:cubicBezTo>
                  <a:pt x="3477" y="2918"/>
                  <a:pt x="3430" y="2965"/>
                  <a:pt x="3358" y="2965"/>
                </a:cubicBezTo>
                <a:lnTo>
                  <a:pt x="786" y="3346"/>
                </a:lnTo>
                <a:cubicBezTo>
                  <a:pt x="453" y="3394"/>
                  <a:pt x="191" y="3632"/>
                  <a:pt x="96" y="3918"/>
                </a:cubicBezTo>
                <a:cubicBezTo>
                  <a:pt x="0" y="4228"/>
                  <a:pt x="72" y="4561"/>
                  <a:pt x="310" y="4799"/>
                </a:cubicBezTo>
                <a:lnTo>
                  <a:pt x="2168" y="6633"/>
                </a:lnTo>
                <a:cubicBezTo>
                  <a:pt x="2239" y="6704"/>
                  <a:pt x="2263" y="6776"/>
                  <a:pt x="2239" y="6847"/>
                </a:cubicBezTo>
                <a:lnTo>
                  <a:pt x="1810" y="9443"/>
                </a:lnTo>
                <a:cubicBezTo>
                  <a:pt x="1739" y="9776"/>
                  <a:pt x="1882" y="10086"/>
                  <a:pt x="2144" y="10276"/>
                </a:cubicBezTo>
                <a:cubicBezTo>
                  <a:pt x="2280" y="10385"/>
                  <a:pt x="2455" y="10440"/>
                  <a:pt x="2633" y="10440"/>
                </a:cubicBezTo>
                <a:cubicBezTo>
                  <a:pt x="2767" y="10440"/>
                  <a:pt x="2902" y="10409"/>
                  <a:pt x="3025" y="10348"/>
                </a:cubicBezTo>
                <a:lnTo>
                  <a:pt x="5311" y="9109"/>
                </a:lnTo>
                <a:cubicBezTo>
                  <a:pt x="5347" y="9086"/>
                  <a:pt x="5383" y="9074"/>
                  <a:pt x="5415" y="9074"/>
                </a:cubicBezTo>
                <a:cubicBezTo>
                  <a:pt x="5448" y="9074"/>
                  <a:pt x="5478" y="9086"/>
                  <a:pt x="5502" y="9109"/>
                </a:cubicBezTo>
                <a:lnTo>
                  <a:pt x="7812" y="10348"/>
                </a:lnTo>
                <a:cubicBezTo>
                  <a:pt x="7931" y="10395"/>
                  <a:pt x="8074" y="10443"/>
                  <a:pt x="8216" y="10443"/>
                </a:cubicBezTo>
                <a:cubicBezTo>
                  <a:pt x="8383" y="10443"/>
                  <a:pt x="8550" y="10372"/>
                  <a:pt x="8693" y="10276"/>
                </a:cubicBezTo>
                <a:cubicBezTo>
                  <a:pt x="8955" y="10086"/>
                  <a:pt x="9098" y="9776"/>
                  <a:pt x="9050" y="9443"/>
                </a:cubicBezTo>
                <a:lnTo>
                  <a:pt x="8597" y="6847"/>
                </a:lnTo>
                <a:cubicBezTo>
                  <a:pt x="8574" y="6776"/>
                  <a:pt x="8597" y="6704"/>
                  <a:pt x="8669" y="6633"/>
                </a:cubicBezTo>
                <a:lnTo>
                  <a:pt x="10526" y="4799"/>
                </a:lnTo>
                <a:cubicBezTo>
                  <a:pt x="11027" y="4299"/>
                  <a:pt x="10741" y="3465"/>
                  <a:pt x="10050" y="3346"/>
                </a:cubicBezTo>
                <a:lnTo>
                  <a:pt x="7478" y="2965"/>
                </a:lnTo>
                <a:cubicBezTo>
                  <a:pt x="7407" y="2965"/>
                  <a:pt x="7359" y="2918"/>
                  <a:pt x="7311" y="2846"/>
                </a:cubicBezTo>
                <a:lnTo>
                  <a:pt x="6168" y="465"/>
                </a:lnTo>
                <a:cubicBezTo>
                  <a:pt x="6014" y="155"/>
                  <a:pt x="5716" y="0"/>
                  <a:pt x="54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9" name="Google Shape;1989;p20"/>
          <p:cNvGrpSpPr/>
          <p:nvPr/>
        </p:nvGrpSpPr>
        <p:grpSpPr>
          <a:xfrm>
            <a:off x="3985406" y="3215318"/>
            <a:ext cx="383339" cy="370086"/>
            <a:chOff x="3999694" y="3458368"/>
            <a:chExt cx="383339" cy="370086"/>
          </a:xfrm>
        </p:grpSpPr>
        <p:sp>
          <p:nvSpPr>
            <p:cNvPr id="1990" name="Google Shape;1990;p20"/>
            <p:cNvSpPr/>
            <p:nvPr/>
          </p:nvSpPr>
          <p:spPr>
            <a:xfrm>
              <a:off x="4084519" y="3458368"/>
              <a:ext cx="198210" cy="104447"/>
            </a:xfrm>
            <a:custGeom>
              <a:rect b="b" l="l" r="r" t="t"/>
              <a:pathLst>
                <a:path extrusionOk="0" h="3050" w="5788">
                  <a:moveTo>
                    <a:pt x="2862" y="1"/>
                  </a:moveTo>
                  <a:cubicBezTo>
                    <a:pt x="1867" y="1"/>
                    <a:pt x="872" y="281"/>
                    <a:pt x="0" y="834"/>
                  </a:cubicBezTo>
                  <a:lnTo>
                    <a:pt x="1572" y="3025"/>
                  </a:lnTo>
                  <a:cubicBezTo>
                    <a:pt x="1977" y="2811"/>
                    <a:pt x="2429" y="2692"/>
                    <a:pt x="2882" y="2692"/>
                  </a:cubicBezTo>
                  <a:cubicBezTo>
                    <a:pt x="3334" y="2692"/>
                    <a:pt x="3787" y="2811"/>
                    <a:pt x="4192" y="3049"/>
                  </a:cubicBezTo>
                  <a:lnTo>
                    <a:pt x="5787" y="882"/>
                  </a:lnTo>
                  <a:cubicBezTo>
                    <a:pt x="4897" y="292"/>
                    <a:pt x="3879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0"/>
            <p:cNvSpPr/>
            <p:nvPr/>
          </p:nvSpPr>
          <p:spPr>
            <a:xfrm>
              <a:off x="3999694" y="3501620"/>
              <a:ext cx="383339" cy="326834"/>
            </a:xfrm>
            <a:custGeom>
              <a:rect b="b" l="l" r="r" t="t"/>
              <a:pathLst>
                <a:path extrusionOk="0" h="9544" w="11194">
                  <a:moveTo>
                    <a:pt x="8741" y="0"/>
                  </a:moveTo>
                  <a:lnTo>
                    <a:pt x="7169" y="2167"/>
                  </a:lnTo>
                  <a:cubicBezTo>
                    <a:pt x="8574" y="3477"/>
                    <a:pt x="8193" y="5811"/>
                    <a:pt x="6431" y="6597"/>
                  </a:cubicBezTo>
                  <a:cubicBezTo>
                    <a:pt x="6079" y="6749"/>
                    <a:pt x="5717" y="6819"/>
                    <a:pt x="5364" y="6819"/>
                  </a:cubicBezTo>
                  <a:cubicBezTo>
                    <a:pt x="3949" y="6819"/>
                    <a:pt x="2668" y="5687"/>
                    <a:pt x="2668" y="4144"/>
                  </a:cubicBezTo>
                  <a:cubicBezTo>
                    <a:pt x="2668" y="3977"/>
                    <a:pt x="2692" y="3810"/>
                    <a:pt x="2715" y="3644"/>
                  </a:cubicBezTo>
                  <a:lnTo>
                    <a:pt x="120" y="3072"/>
                  </a:lnTo>
                  <a:cubicBezTo>
                    <a:pt x="48" y="3429"/>
                    <a:pt x="1" y="3787"/>
                    <a:pt x="24" y="4144"/>
                  </a:cubicBezTo>
                  <a:cubicBezTo>
                    <a:pt x="1" y="5573"/>
                    <a:pt x="572" y="6954"/>
                    <a:pt x="1572" y="7954"/>
                  </a:cubicBezTo>
                  <a:cubicBezTo>
                    <a:pt x="2608" y="9014"/>
                    <a:pt x="3978" y="9544"/>
                    <a:pt x="5347" y="9544"/>
                  </a:cubicBezTo>
                  <a:cubicBezTo>
                    <a:pt x="6716" y="9544"/>
                    <a:pt x="8086" y="9014"/>
                    <a:pt x="9122" y="7954"/>
                  </a:cubicBezTo>
                  <a:cubicBezTo>
                    <a:pt x="11193" y="5835"/>
                    <a:pt x="11193" y="2453"/>
                    <a:pt x="9122" y="333"/>
                  </a:cubicBezTo>
                  <a:cubicBezTo>
                    <a:pt x="9003" y="214"/>
                    <a:pt x="8883" y="95"/>
                    <a:pt x="8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0"/>
            <p:cNvSpPr/>
            <p:nvPr/>
          </p:nvSpPr>
          <p:spPr>
            <a:xfrm>
              <a:off x="4009488" y="3499976"/>
              <a:ext cx="112563" cy="106057"/>
            </a:xfrm>
            <a:custGeom>
              <a:rect b="b" l="l" r="r" t="t"/>
              <a:pathLst>
                <a:path extrusionOk="0" h="3097" w="3287">
                  <a:moveTo>
                    <a:pt x="1715" y="0"/>
                  </a:moveTo>
                  <a:cubicBezTo>
                    <a:pt x="905" y="667"/>
                    <a:pt x="310" y="1548"/>
                    <a:pt x="0" y="2525"/>
                  </a:cubicBezTo>
                  <a:lnTo>
                    <a:pt x="2620" y="3096"/>
                  </a:lnTo>
                  <a:cubicBezTo>
                    <a:pt x="2787" y="2763"/>
                    <a:pt x="3001" y="2453"/>
                    <a:pt x="3287" y="2191"/>
                  </a:cubicBezTo>
                  <a:lnTo>
                    <a:pt x="1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3" name="Google Shape;1993;p20"/>
          <p:cNvGrpSpPr/>
          <p:nvPr/>
        </p:nvGrpSpPr>
        <p:grpSpPr>
          <a:xfrm>
            <a:off x="4835061" y="3214976"/>
            <a:ext cx="266700" cy="370634"/>
            <a:chOff x="4844586" y="3458026"/>
            <a:chExt cx="266700" cy="370634"/>
          </a:xfrm>
        </p:grpSpPr>
        <p:sp>
          <p:nvSpPr>
            <p:cNvPr id="1994" name="Google Shape;1994;p20"/>
            <p:cNvSpPr/>
            <p:nvPr/>
          </p:nvSpPr>
          <p:spPr>
            <a:xfrm>
              <a:off x="4844586" y="3792737"/>
              <a:ext cx="73421" cy="35923"/>
            </a:xfrm>
            <a:custGeom>
              <a:rect b="b" l="l" r="r" t="t"/>
              <a:pathLst>
                <a:path extrusionOk="0" h="1049" w="2144">
                  <a:moveTo>
                    <a:pt x="0" y="1"/>
                  </a:moveTo>
                  <a:lnTo>
                    <a:pt x="0" y="715"/>
                  </a:lnTo>
                  <a:cubicBezTo>
                    <a:pt x="0" y="906"/>
                    <a:pt x="143" y="1049"/>
                    <a:pt x="310" y="1049"/>
                  </a:cubicBezTo>
                  <a:lnTo>
                    <a:pt x="1834" y="1049"/>
                  </a:lnTo>
                  <a:cubicBezTo>
                    <a:pt x="2001" y="1049"/>
                    <a:pt x="2144" y="906"/>
                    <a:pt x="2144" y="715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4844586" y="3733219"/>
              <a:ext cx="73421" cy="37533"/>
            </a:xfrm>
            <a:custGeom>
              <a:rect b="b" l="l" r="r" t="t"/>
              <a:pathLst>
                <a:path extrusionOk="0" h="1096" w="2144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1096"/>
                  </a:lnTo>
                  <a:lnTo>
                    <a:pt x="2144" y="1096"/>
                  </a:lnTo>
                  <a:lnTo>
                    <a:pt x="2144" y="334"/>
                  </a:lnTo>
                  <a:cubicBezTo>
                    <a:pt x="2144" y="143"/>
                    <a:pt x="2001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0"/>
            <p:cNvSpPr/>
            <p:nvPr/>
          </p:nvSpPr>
          <p:spPr>
            <a:xfrm>
              <a:off x="4940815" y="3792737"/>
              <a:ext cx="73421" cy="35923"/>
            </a:xfrm>
            <a:custGeom>
              <a:rect b="b" l="l" r="r" t="t"/>
              <a:pathLst>
                <a:path extrusionOk="0" h="1049" w="2144">
                  <a:moveTo>
                    <a:pt x="1" y="1"/>
                  </a:moveTo>
                  <a:lnTo>
                    <a:pt x="1" y="715"/>
                  </a:lnTo>
                  <a:cubicBezTo>
                    <a:pt x="1" y="906"/>
                    <a:pt x="143" y="1049"/>
                    <a:pt x="310" y="1049"/>
                  </a:cubicBezTo>
                  <a:lnTo>
                    <a:pt x="1834" y="1049"/>
                  </a:lnTo>
                  <a:cubicBezTo>
                    <a:pt x="2001" y="1049"/>
                    <a:pt x="2144" y="906"/>
                    <a:pt x="2144" y="715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0"/>
            <p:cNvSpPr/>
            <p:nvPr/>
          </p:nvSpPr>
          <p:spPr>
            <a:xfrm>
              <a:off x="4940815" y="3679386"/>
              <a:ext cx="73421" cy="38354"/>
            </a:xfrm>
            <a:custGeom>
              <a:rect b="b" l="l" r="r" t="t"/>
              <a:pathLst>
                <a:path extrusionOk="0" h="1120" w="2144">
                  <a:moveTo>
                    <a:pt x="310" y="1"/>
                  </a:moveTo>
                  <a:cubicBezTo>
                    <a:pt x="143" y="1"/>
                    <a:pt x="1" y="143"/>
                    <a:pt x="1" y="310"/>
                  </a:cubicBezTo>
                  <a:lnTo>
                    <a:pt x="1" y="1120"/>
                  </a:lnTo>
                  <a:lnTo>
                    <a:pt x="2144" y="1120"/>
                  </a:lnTo>
                  <a:lnTo>
                    <a:pt x="2144" y="310"/>
                  </a:lnTo>
                  <a:cubicBezTo>
                    <a:pt x="2144" y="143"/>
                    <a:pt x="2001" y="1"/>
                    <a:pt x="1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4940815" y="3738903"/>
              <a:ext cx="73421" cy="31848"/>
            </a:xfrm>
            <a:custGeom>
              <a:rect b="b" l="l" r="r" t="t"/>
              <a:pathLst>
                <a:path extrusionOk="0" h="930" w="2144">
                  <a:moveTo>
                    <a:pt x="1" y="1"/>
                  </a:moveTo>
                  <a:lnTo>
                    <a:pt x="1" y="930"/>
                  </a:lnTo>
                  <a:lnTo>
                    <a:pt x="2144" y="930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5037043" y="3633703"/>
              <a:ext cx="74243" cy="31026"/>
            </a:xfrm>
            <a:custGeom>
              <a:rect b="b" l="l" r="r" t="t"/>
              <a:pathLst>
                <a:path extrusionOk="0" h="906" w="2168">
                  <a:moveTo>
                    <a:pt x="1" y="1"/>
                  </a:moveTo>
                  <a:lnTo>
                    <a:pt x="1" y="906"/>
                  </a:lnTo>
                  <a:lnTo>
                    <a:pt x="2168" y="906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0"/>
            <p:cNvSpPr/>
            <p:nvPr/>
          </p:nvSpPr>
          <p:spPr>
            <a:xfrm>
              <a:off x="5037043" y="3576616"/>
              <a:ext cx="73421" cy="35101"/>
            </a:xfrm>
            <a:custGeom>
              <a:rect b="b" l="l" r="r" t="t"/>
              <a:pathLst>
                <a:path extrusionOk="0" h="1025" w="2144">
                  <a:moveTo>
                    <a:pt x="310" y="1"/>
                  </a:moveTo>
                  <a:cubicBezTo>
                    <a:pt x="144" y="1"/>
                    <a:pt x="1" y="144"/>
                    <a:pt x="1" y="311"/>
                  </a:cubicBezTo>
                  <a:lnTo>
                    <a:pt x="1" y="1025"/>
                  </a:lnTo>
                  <a:lnTo>
                    <a:pt x="2144" y="1025"/>
                  </a:lnTo>
                  <a:lnTo>
                    <a:pt x="2144" y="311"/>
                  </a:lnTo>
                  <a:cubicBezTo>
                    <a:pt x="2144" y="144"/>
                    <a:pt x="2001" y="1"/>
                    <a:pt x="1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0"/>
            <p:cNvSpPr/>
            <p:nvPr/>
          </p:nvSpPr>
          <p:spPr>
            <a:xfrm>
              <a:off x="5037043" y="3792737"/>
              <a:ext cx="74243" cy="35923"/>
            </a:xfrm>
            <a:custGeom>
              <a:rect b="b" l="l" r="r" t="t"/>
              <a:pathLst>
                <a:path extrusionOk="0" h="1049" w="2168">
                  <a:moveTo>
                    <a:pt x="1" y="1"/>
                  </a:moveTo>
                  <a:lnTo>
                    <a:pt x="1" y="715"/>
                  </a:lnTo>
                  <a:cubicBezTo>
                    <a:pt x="1" y="906"/>
                    <a:pt x="144" y="1049"/>
                    <a:pt x="334" y="1049"/>
                  </a:cubicBezTo>
                  <a:lnTo>
                    <a:pt x="1858" y="1049"/>
                  </a:lnTo>
                  <a:cubicBezTo>
                    <a:pt x="2025" y="1049"/>
                    <a:pt x="2168" y="906"/>
                    <a:pt x="2168" y="715"/>
                  </a:cubicBezTo>
                  <a:lnTo>
                    <a:pt x="2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0"/>
            <p:cNvSpPr/>
            <p:nvPr/>
          </p:nvSpPr>
          <p:spPr>
            <a:xfrm>
              <a:off x="5037043" y="3738903"/>
              <a:ext cx="74243" cy="31848"/>
            </a:xfrm>
            <a:custGeom>
              <a:rect b="b" l="l" r="r" t="t"/>
              <a:pathLst>
                <a:path extrusionOk="0" h="930" w="2168">
                  <a:moveTo>
                    <a:pt x="1" y="1"/>
                  </a:moveTo>
                  <a:lnTo>
                    <a:pt x="1" y="930"/>
                  </a:lnTo>
                  <a:lnTo>
                    <a:pt x="2168" y="930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0"/>
            <p:cNvSpPr/>
            <p:nvPr/>
          </p:nvSpPr>
          <p:spPr>
            <a:xfrm>
              <a:off x="5037043" y="3686714"/>
              <a:ext cx="74243" cy="31026"/>
            </a:xfrm>
            <a:custGeom>
              <a:rect b="b" l="l" r="r" t="t"/>
              <a:pathLst>
                <a:path extrusionOk="0" h="906" w="2168">
                  <a:moveTo>
                    <a:pt x="1" y="1"/>
                  </a:moveTo>
                  <a:lnTo>
                    <a:pt x="1" y="906"/>
                  </a:lnTo>
                  <a:lnTo>
                    <a:pt x="2168" y="906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0"/>
            <p:cNvSpPr/>
            <p:nvPr/>
          </p:nvSpPr>
          <p:spPr>
            <a:xfrm>
              <a:off x="4848114" y="3458026"/>
              <a:ext cx="254201" cy="171670"/>
            </a:xfrm>
            <a:custGeom>
              <a:rect b="b" l="l" r="r" t="t"/>
              <a:pathLst>
                <a:path extrusionOk="0" h="5013" w="7423">
                  <a:moveTo>
                    <a:pt x="5978" y="1"/>
                  </a:moveTo>
                  <a:cubicBezTo>
                    <a:pt x="5619" y="1"/>
                    <a:pt x="5523" y="542"/>
                    <a:pt x="5899" y="630"/>
                  </a:cubicBezTo>
                  <a:lnTo>
                    <a:pt x="6280" y="725"/>
                  </a:lnTo>
                  <a:lnTo>
                    <a:pt x="302" y="4417"/>
                  </a:lnTo>
                  <a:cubicBezTo>
                    <a:pt x="1" y="4579"/>
                    <a:pt x="106" y="5013"/>
                    <a:pt x="442" y="5013"/>
                  </a:cubicBezTo>
                  <a:cubicBezTo>
                    <a:pt x="451" y="5013"/>
                    <a:pt x="460" y="5012"/>
                    <a:pt x="469" y="5012"/>
                  </a:cubicBezTo>
                  <a:cubicBezTo>
                    <a:pt x="517" y="5012"/>
                    <a:pt x="588" y="5012"/>
                    <a:pt x="636" y="4964"/>
                  </a:cubicBezTo>
                  <a:lnTo>
                    <a:pt x="6613" y="1273"/>
                  </a:lnTo>
                  <a:lnTo>
                    <a:pt x="6518" y="1654"/>
                  </a:lnTo>
                  <a:cubicBezTo>
                    <a:pt x="6470" y="1821"/>
                    <a:pt x="6589" y="1987"/>
                    <a:pt x="6756" y="2035"/>
                  </a:cubicBezTo>
                  <a:lnTo>
                    <a:pt x="6827" y="2035"/>
                  </a:lnTo>
                  <a:cubicBezTo>
                    <a:pt x="6970" y="2035"/>
                    <a:pt x="7089" y="1916"/>
                    <a:pt x="7137" y="1797"/>
                  </a:cubicBezTo>
                  <a:lnTo>
                    <a:pt x="7375" y="725"/>
                  </a:lnTo>
                  <a:cubicBezTo>
                    <a:pt x="7423" y="630"/>
                    <a:pt x="7423" y="511"/>
                    <a:pt x="7351" y="416"/>
                  </a:cubicBezTo>
                  <a:cubicBezTo>
                    <a:pt x="7328" y="344"/>
                    <a:pt x="7256" y="297"/>
                    <a:pt x="7161" y="273"/>
                  </a:cubicBezTo>
                  <a:lnTo>
                    <a:pt x="6065" y="11"/>
                  </a:lnTo>
                  <a:cubicBezTo>
                    <a:pt x="6035" y="4"/>
                    <a:pt x="6006" y="1"/>
                    <a:pt x="5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5" name="Google Shape;2005;p20"/>
          <p:cNvGrpSpPr/>
          <p:nvPr/>
        </p:nvGrpSpPr>
        <p:grpSpPr>
          <a:xfrm>
            <a:off x="5628552" y="3216072"/>
            <a:ext cx="266734" cy="369538"/>
            <a:chOff x="5638077" y="3459122"/>
            <a:chExt cx="266734" cy="369538"/>
          </a:xfrm>
        </p:grpSpPr>
        <p:sp>
          <p:nvSpPr>
            <p:cNvPr id="2006" name="Google Shape;2006;p20"/>
            <p:cNvSpPr/>
            <p:nvPr/>
          </p:nvSpPr>
          <p:spPr>
            <a:xfrm>
              <a:off x="5645440" y="3459122"/>
              <a:ext cx="251221" cy="170883"/>
            </a:xfrm>
            <a:custGeom>
              <a:rect b="b" l="l" r="r" t="t"/>
              <a:pathLst>
                <a:path extrusionOk="0" h="4990" w="7336">
                  <a:moveTo>
                    <a:pt x="361" y="1"/>
                  </a:moveTo>
                  <a:cubicBezTo>
                    <a:pt x="258" y="1"/>
                    <a:pt x="157" y="53"/>
                    <a:pt x="96" y="146"/>
                  </a:cubicBezTo>
                  <a:cubicBezTo>
                    <a:pt x="0" y="312"/>
                    <a:pt x="48" y="503"/>
                    <a:pt x="191" y="598"/>
                  </a:cubicBezTo>
                  <a:lnTo>
                    <a:pt x="215" y="598"/>
                  </a:lnTo>
                  <a:lnTo>
                    <a:pt x="6192" y="4289"/>
                  </a:lnTo>
                  <a:lnTo>
                    <a:pt x="5835" y="4361"/>
                  </a:lnTo>
                  <a:cubicBezTo>
                    <a:pt x="5437" y="4449"/>
                    <a:pt x="5552" y="4990"/>
                    <a:pt x="5895" y="4990"/>
                  </a:cubicBezTo>
                  <a:cubicBezTo>
                    <a:pt x="5921" y="4990"/>
                    <a:pt x="5949" y="4987"/>
                    <a:pt x="5978" y="4980"/>
                  </a:cubicBezTo>
                  <a:lnTo>
                    <a:pt x="7073" y="4718"/>
                  </a:lnTo>
                  <a:cubicBezTo>
                    <a:pt x="7145" y="4718"/>
                    <a:pt x="7216" y="4670"/>
                    <a:pt x="7264" y="4599"/>
                  </a:cubicBezTo>
                  <a:cubicBezTo>
                    <a:pt x="7335" y="4504"/>
                    <a:pt x="7335" y="4385"/>
                    <a:pt x="7288" y="4289"/>
                  </a:cubicBezTo>
                  <a:lnTo>
                    <a:pt x="7049" y="3218"/>
                  </a:lnTo>
                  <a:cubicBezTo>
                    <a:pt x="7000" y="3050"/>
                    <a:pt x="6869" y="2976"/>
                    <a:pt x="6739" y="2976"/>
                  </a:cubicBezTo>
                  <a:cubicBezTo>
                    <a:pt x="6555" y="2976"/>
                    <a:pt x="6374" y="3123"/>
                    <a:pt x="6430" y="3360"/>
                  </a:cubicBezTo>
                  <a:lnTo>
                    <a:pt x="6502" y="3742"/>
                  </a:lnTo>
                  <a:lnTo>
                    <a:pt x="524" y="50"/>
                  </a:lnTo>
                  <a:cubicBezTo>
                    <a:pt x="474" y="17"/>
                    <a:pt x="417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0"/>
            <p:cNvSpPr/>
            <p:nvPr/>
          </p:nvSpPr>
          <p:spPr>
            <a:xfrm>
              <a:off x="5831356" y="3792737"/>
              <a:ext cx="73456" cy="35923"/>
            </a:xfrm>
            <a:custGeom>
              <a:rect b="b" l="l" r="r" t="t"/>
              <a:pathLst>
                <a:path extrusionOk="0" h="1049" w="2145">
                  <a:moveTo>
                    <a:pt x="1" y="1"/>
                  </a:moveTo>
                  <a:lnTo>
                    <a:pt x="1" y="715"/>
                  </a:lnTo>
                  <a:cubicBezTo>
                    <a:pt x="1" y="906"/>
                    <a:pt x="144" y="1049"/>
                    <a:pt x="311" y="1049"/>
                  </a:cubicBezTo>
                  <a:lnTo>
                    <a:pt x="1835" y="1049"/>
                  </a:lnTo>
                  <a:cubicBezTo>
                    <a:pt x="2001" y="1049"/>
                    <a:pt x="2144" y="906"/>
                    <a:pt x="2144" y="715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0"/>
            <p:cNvSpPr/>
            <p:nvPr/>
          </p:nvSpPr>
          <p:spPr>
            <a:xfrm>
              <a:off x="5831356" y="3733219"/>
              <a:ext cx="73456" cy="37533"/>
            </a:xfrm>
            <a:custGeom>
              <a:rect b="b" l="l" r="r" t="t"/>
              <a:pathLst>
                <a:path extrusionOk="0" h="1096" w="2145">
                  <a:moveTo>
                    <a:pt x="311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096"/>
                  </a:lnTo>
                  <a:lnTo>
                    <a:pt x="2144" y="1096"/>
                  </a:lnTo>
                  <a:lnTo>
                    <a:pt x="2144" y="334"/>
                  </a:lnTo>
                  <a:cubicBezTo>
                    <a:pt x="2144" y="143"/>
                    <a:pt x="2001" y="0"/>
                    <a:pt x="1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0"/>
            <p:cNvSpPr/>
            <p:nvPr/>
          </p:nvSpPr>
          <p:spPr>
            <a:xfrm>
              <a:off x="5734340" y="3792737"/>
              <a:ext cx="74243" cy="35923"/>
            </a:xfrm>
            <a:custGeom>
              <a:rect b="b" l="l" r="r" t="t"/>
              <a:pathLst>
                <a:path extrusionOk="0" h="1049" w="2168">
                  <a:moveTo>
                    <a:pt x="0" y="1"/>
                  </a:moveTo>
                  <a:lnTo>
                    <a:pt x="0" y="715"/>
                  </a:lnTo>
                  <a:cubicBezTo>
                    <a:pt x="0" y="906"/>
                    <a:pt x="143" y="1049"/>
                    <a:pt x="333" y="1049"/>
                  </a:cubicBezTo>
                  <a:lnTo>
                    <a:pt x="1834" y="1049"/>
                  </a:lnTo>
                  <a:cubicBezTo>
                    <a:pt x="2024" y="1049"/>
                    <a:pt x="2167" y="906"/>
                    <a:pt x="2167" y="715"/>
                  </a:cubicBezTo>
                  <a:lnTo>
                    <a:pt x="2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0"/>
            <p:cNvSpPr/>
            <p:nvPr/>
          </p:nvSpPr>
          <p:spPr>
            <a:xfrm>
              <a:off x="5734340" y="3679386"/>
              <a:ext cx="74243" cy="38354"/>
            </a:xfrm>
            <a:custGeom>
              <a:rect b="b" l="l" r="r" t="t"/>
              <a:pathLst>
                <a:path extrusionOk="0" h="1120" w="2168">
                  <a:moveTo>
                    <a:pt x="333" y="1"/>
                  </a:moveTo>
                  <a:cubicBezTo>
                    <a:pt x="143" y="1"/>
                    <a:pt x="0" y="143"/>
                    <a:pt x="0" y="310"/>
                  </a:cubicBezTo>
                  <a:lnTo>
                    <a:pt x="0" y="1120"/>
                  </a:lnTo>
                  <a:lnTo>
                    <a:pt x="2167" y="1120"/>
                  </a:lnTo>
                  <a:lnTo>
                    <a:pt x="2167" y="310"/>
                  </a:lnTo>
                  <a:cubicBezTo>
                    <a:pt x="2167" y="143"/>
                    <a:pt x="2024" y="1"/>
                    <a:pt x="1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0"/>
            <p:cNvSpPr/>
            <p:nvPr/>
          </p:nvSpPr>
          <p:spPr>
            <a:xfrm>
              <a:off x="5734340" y="3738903"/>
              <a:ext cx="74243" cy="31848"/>
            </a:xfrm>
            <a:custGeom>
              <a:rect b="b" l="l" r="r" t="t"/>
              <a:pathLst>
                <a:path extrusionOk="0" h="930" w="2168">
                  <a:moveTo>
                    <a:pt x="0" y="1"/>
                  </a:moveTo>
                  <a:lnTo>
                    <a:pt x="0" y="930"/>
                  </a:lnTo>
                  <a:lnTo>
                    <a:pt x="2167" y="930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0"/>
            <p:cNvSpPr/>
            <p:nvPr/>
          </p:nvSpPr>
          <p:spPr>
            <a:xfrm>
              <a:off x="5638077" y="3633703"/>
              <a:ext cx="73456" cy="31026"/>
            </a:xfrm>
            <a:custGeom>
              <a:rect b="b" l="l" r="r" t="t"/>
              <a:pathLst>
                <a:path extrusionOk="0" h="906" w="2145">
                  <a:moveTo>
                    <a:pt x="1" y="1"/>
                  </a:moveTo>
                  <a:lnTo>
                    <a:pt x="1" y="906"/>
                  </a:lnTo>
                  <a:lnTo>
                    <a:pt x="2144" y="906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0"/>
            <p:cNvSpPr/>
            <p:nvPr/>
          </p:nvSpPr>
          <p:spPr>
            <a:xfrm>
              <a:off x="5638077" y="3576616"/>
              <a:ext cx="74277" cy="35101"/>
            </a:xfrm>
            <a:custGeom>
              <a:rect b="b" l="l" r="r" t="t"/>
              <a:pathLst>
                <a:path extrusionOk="0" h="1025" w="2169">
                  <a:moveTo>
                    <a:pt x="334" y="1"/>
                  </a:moveTo>
                  <a:cubicBezTo>
                    <a:pt x="144" y="1"/>
                    <a:pt x="1" y="144"/>
                    <a:pt x="1" y="311"/>
                  </a:cubicBezTo>
                  <a:lnTo>
                    <a:pt x="1" y="1025"/>
                  </a:lnTo>
                  <a:lnTo>
                    <a:pt x="2168" y="1025"/>
                  </a:lnTo>
                  <a:lnTo>
                    <a:pt x="2168" y="311"/>
                  </a:lnTo>
                  <a:cubicBezTo>
                    <a:pt x="2168" y="144"/>
                    <a:pt x="2025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0"/>
            <p:cNvSpPr/>
            <p:nvPr/>
          </p:nvSpPr>
          <p:spPr>
            <a:xfrm>
              <a:off x="5638077" y="3792737"/>
              <a:ext cx="73456" cy="35923"/>
            </a:xfrm>
            <a:custGeom>
              <a:rect b="b" l="l" r="r" t="t"/>
              <a:pathLst>
                <a:path extrusionOk="0" h="1049" w="2145">
                  <a:moveTo>
                    <a:pt x="1" y="1"/>
                  </a:moveTo>
                  <a:lnTo>
                    <a:pt x="1" y="715"/>
                  </a:lnTo>
                  <a:cubicBezTo>
                    <a:pt x="1" y="906"/>
                    <a:pt x="144" y="1049"/>
                    <a:pt x="311" y="1049"/>
                  </a:cubicBezTo>
                  <a:lnTo>
                    <a:pt x="1835" y="1049"/>
                  </a:lnTo>
                  <a:cubicBezTo>
                    <a:pt x="2001" y="1049"/>
                    <a:pt x="2144" y="906"/>
                    <a:pt x="2144" y="715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0"/>
            <p:cNvSpPr/>
            <p:nvPr/>
          </p:nvSpPr>
          <p:spPr>
            <a:xfrm>
              <a:off x="5638077" y="3738903"/>
              <a:ext cx="73456" cy="31848"/>
            </a:xfrm>
            <a:custGeom>
              <a:rect b="b" l="l" r="r" t="t"/>
              <a:pathLst>
                <a:path extrusionOk="0" h="930" w="2145">
                  <a:moveTo>
                    <a:pt x="1" y="1"/>
                  </a:moveTo>
                  <a:lnTo>
                    <a:pt x="1" y="930"/>
                  </a:lnTo>
                  <a:lnTo>
                    <a:pt x="2144" y="930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0"/>
            <p:cNvSpPr/>
            <p:nvPr/>
          </p:nvSpPr>
          <p:spPr>
            <a:xfrm>
              <a:off x="5638077" y="3686714"/>
              <a:ext cx="73456" cy="31026"/>
            </a:xfrm>
            <a:custGeom>
              <a:rect b="b" l="l" r="r" t="t"/>
              <a:pathLst>
                <a:path extrusionOk="0" h="906" w="2145">
                  <a:moveTo>
                    <a:pt x="1" y="1"/>
                  </a:moveTo>
                  <a:lnTo>
                    <a:pt x="1" y="906"/>
                  </a:lnTo>
                  <a:lnTo>
                    <a:pt x="2144" y="906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7" name="Google Shape;2017;p20"/>
          <p:cNvSpPr/>
          <p:nvPr/>
        </p:nvSpPr>
        <p:spPr>
          <a:xfrm>
            <a:off x="6369619" y="3218366"/>
            <a:ext cx="367038" cy="364196"/>
          </a:xfrm>
          <a:custGeom>
            <a:rect b="b" l="l" r="r" t="t"/>
            <a:pathLst>
              <a:path extrusionOk="0" h="10635" w="10718">
                <a:moveTo>
                  <a:pt x="8131" y="1682"/>
                </a:moveTo>
                <a:cubicBezTo>
                  <a:pt x="8360" y="1682"/>
                  <a:pt x="8595" y="1767"/>
                  <a:pt x="8788" y="1960"/>
                </a:cubicBezTo>
                <a:cubicBezTo>
                  <a:pt x="9145" y="2317"/>
                  <a:pt x="9145" y="2912"/>
                  <a:pt x="8788" y="3270"/>
                </a:cubicBezTo>
                <a:cubicBezTo>
                  <a:pt x="8597" y="3454"/>
                  <a:pt x="8363" y="3536"/>
                  <a:pt x="8135" y="3536"/>
                </a:cubicBezTo>
                <a:cubicBezTo>
                  <a:pt x="7653" y="3536"/>
                  <a:pt x="7193" y="3168"/>
                  <a:pt x="7193" y="2603"/>
                </a:cubicBezTo>
                <a:cubicBezTo>
                  <a:pt x="7193" y="2055"/>
                  <a:pt x="7650" y="1682"/>
                  <a:pt x="8131" y="1682"/>
                </a:cubicBezTo>
                <a:close/>
                <a:moveTo>
                  <a:pt x="4704" y="4020"/>
                </a:moveTo>
                <a:cubicBezTo>
                  <a:pt x="4787" y="4020"/>
                  <a:pt x="4871" y="4056"/>
                  <a:pt x="4930" y="4127"/>
                </a:cubicBezTo>
                <a:cubicBezTo>
                  <a:pt x="5049" y="4246"/>
                  <a:pt x="5049" y="4437"/>
                  <a:pt x="4930" y="4556"/>
                </a:cubicBezTo>
                <a:lnTo>
                  <a:pt x="4406" y="5080"/>
                </a:lnTo>
                <a:cubicBezTo>
                  <a:pt x="4311" y="5175"/>
                  <a:pt x="4311" y="5365"/>
                  <a:pt x="4406" y="5461"/>
                </a:cubicBezTo>
                <a:cubicBezTo>
                  <a:pt x="4466" y="5520"/>
                  <a:pt x="4537" y="5550"/>
                  <a:pt x="4609" y="5550"/>
                </a:cubicBezTo>
                <a:cubicBezTo>
                  <a:pt x="4680" y="5550"/>
                  <a:pt x="4752" y="5520"/>
                  <a:pt x="4811" y="5461"/>
                </a:cubicBezTo>
                <a:lnTo>
                  <a:pt x="4954" y="5318"/>
                </a:lnTo>
                <a:lnTo>
                  <a:pt x="5121" y="5175"/>
                </a:lnTo>
                <a:cubicBezTo>
                  <a:pt x="5319" y="4947"/>
                  <a:pt x="5551" y="4852"/>
                  <a:pt x="5776" y="4852"/>
                </a:cubicBezTo>
                <a:cubicBezTo>
                  <a:pt x="6444" y="4852"/>
                  <a:pt x="7042" y="5689"/>
                  <a:pt x="6454" y="6366"/>
                </a:cubicBezTo>
                <a:lnTo>
                  <a:pt x="6597" y="6508"/>
                </a:lnTo>
                <a:cubicBezTo>
                  <a:pt x="6716" y="6604"/>
                  <a:pt x="6716" y="6818"/>
                  <a:pt x="6597" y="6937"/>
                </a:cubicBezTo>
                <a:lnTo>
                  <a:pt x="6573" y="6961"/>
                </a:lnTo>
                <a:cubicBezTo>
                  <a:pt x="6526" y="7009"/>
                  <a:pt x="6454" y="7032"/>
                  <a:pt x="6359" y="7032"/>
                </a:cubicBezTo>
                <a:cubicBezTo>
                  <a:pt x="6288" y="7032"/>
                  <a:pt x="6192" y="7009"/>
                  <a:pt x="6145" y="6961"/>
                </a:cubicBezTo>
                <a:lnTo>
                  <a:pt x="6002" y="6818"/>
                </a:lnTo>
                <a:lnTo>
                  <a:pt x="5787" y="7032"/>
                </a:lnTo>
                <a:cubicBezTo>
                  <a:pt x="5740" y="7104"/>
                  <a:pt x="5645" y="7128"/>
                  <a:pt x="5573" y="7128"/>
                </a:cubicBezTo>
                <a:cubicBezTo>
                  <a:pt x="5564" y="7128"/>
                  <a:pt x="5555" y="7129"/>
                  <a:pt x="5546" y="7129"/>
                </a:cubicBezTo>
                <a:cubicBezTo>
                  <a:pt x="5277" y="7129"/>
                  <a:pt x="5128" y="6788"/>
                  <a:pt x="5359" y="6604"/>
                </a:cubicBezTo>
                <a:lnTo>
                  <a:pt x="5954" y="6008"/>
                </a:lnTo>
                <a:cubicBezTo>
                  <a:pt x="6053" y="5791"/>
                  <a:pt x="5890" y="5574"/>
                  <a:pt x="5682" y="5574"/>
                </a:cubicBezTo>
                <a:cubicBezTo>
                  <a:pt x="5639" y="5574"/>
                  <a:pt x="5594" y="5583"/>
                  <a:pt x="5549" y="5603"/>
                </a:cubicBezTo>
                <a:lnTo>
                  <a:pt x="5406" y="5746"/>
                </a:lnTo>
                <a:lnTo>
                  <a:pt x="5240" y="5913"/>
                </a:lnTo>
                <a:cubicBezTo>
                  <a:pt x="5073" y="6092"/>
                  <a:pt x="4841" y="6181"/>
                  <a:pt x="4609" y="6181"/>
                </a:cubicBezTo>
                <a:cubicBezTo>
                  <a:pt x="4376" y="6181"/>
                  <a:pt x="4144" y="6092"/>
                  <a:pt x="3978" y="5913"/>
                </a:cubicBezTo>
                <a:cubicBezTo>
                  <a:pt x="3644" y="5580"/>
                  <a:pt x="3620" y="5056"/>
                  <a:pt x="3906" y="4699"/>
                </a:cubicBezTo>
                <a:lnTo>
                  <a:pt x="3763" y="4556"/>
                </a:lnTo>
                <a:cubicBezTo>
                  <a:pt x="3644" y="4437"/>
                  <a:pt x="3644" y="4246"/>
                  <a:pt x="3763" y="4127"/>
                </a:cubicBezTo>
                <a:cubicBezTo>
                  <a:pt x="3823" y="4067"/>
                  <a:pt x="3906" y="4038"/>
                  <a:pt x="3989" y="4038"/>
                </a:cubicBezTo>
                <a:cubicBezTo>
                  <a:pt x="4073" y="4038"/>
                  <a:pt x="4156" y="4067"/>
                  <a:pt x="4216" y="4127"/>
                </a:cubicBezTo>
                <a:lnTo>
                  <a:pt x="4335" y="4270"/>
                </a:lnTo>
                <a:lnTo>
                  <a:pt x="4478" y="4127"/>
                </a:lnTo>
                <a:cubicBezTo>
                  <a:pt x="4537" y="4056"/>
                  <a:pt x="4621" y="4020"/>
                  <a:pt x="4704" y="4020"/>
                </a:cubicBezTo>
                <a:close/>
                <a:moveTo>
                  <a:pt x="6025" y="1"/>
                </a:moveTo>
                <a:cubicBezTo>
                  <a:pt x="5953" y="1"/>
                  <a:pt x="5894" y="44"/>
                  <a:pt x="5835" y="102"/>
                </a:cubicBezTo>
                <a:lnTo>
                  <a:pt x="644" y="5342"/>
                </a:lnTo>
                <a:cubicBezTo>
                  <a:pt x="1" y="5985"/>
                  <a:pt x="1" y="7032"/>
                  <a:pt x="644" y="7675"/>
                </a:cubicBezTo>
                <a:lnTo>
                  <a:pt x="3096" y="10152"/>
                </a:lnTo>
                <a:cubicBezTo>
                  <a:pt x="3418" y="10474"/>
                  <a:pt x="3841" y="10634"/>
                  <a:pt x="4260" y="10634"/>
                </a:cubicBezTo>
                <a:cubicBezTo>
                  <a:pt x="4680" y="10634"/>
                  <a:pt x="5097" y="10474"/>
                  <a:pt x="5406" y="10152"/>
                </a:cubicBezTo>
                <a:lnTo>
                  <a:pt x="10622" y="4913"/>
                </a:lnTo>
                <a:cubicBezTo>
                  <a:pt x="10669" y="4841"/>
                  <a:pt x="10717" y="4770"/>
                  <a:pt x="10717" y="4675"/>
                </a:cubicBezTo>
                <a:lnTo>
                  <a:pt x="10574" y="436"/>
                </a:lnTo>
                <a:cubicBezTo>
                  <a:pt x="10574" y="269"/>
                  <a:pt x="10455" y="126"/>
                  <a:pt x="10288" y="126"/>
                </a:cubicBezTo>
                <a:lnTo>
                  <a:pt x="6073" y="7"/>
                </a:lnTo>
                <a:cubicBezTo>
                  <a:pt x="6056" y="3"/>
                  <a:pt x="6040" y="1"/>
                  <a:pt x="60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20"/>
          <p:cNvSpPr/>
          <p:nvPr/>
        </p:nvSpPr>
        <p:spPr>
          <a:xfrm>
            <a:off x="7218587" y="3215318"/>
            <a:ext cx="270775" cy="369504"/>
          </a:xfrm>
          <a:custGeom>
            <a:rect b="b" l="l" r="r" t="t"/>
            <a:pathLst>
              <a:path extrusionOk="0" h="10790" w="7907">
                <a:moveTo>
                  <a:pt x="3930" y="644"/>
                </a:moveTo>
                <a:cubicBezTo>
                  <a:pt x="4739" y="644"/>
                  <a:pt x="5430" y="1239"/>
                  <a:pt x="5430" y="1930"/>
                </a:cubicBezTo>
                <a:lnTo>
                  <a:pt x="5430" y="3478"/>
                </a:lnTo>
                <a:lnTo>
                  <a:pt x="2453" y="3478"/>
                </a:lnTo>
                <a:lnTo>
                  <a:pt x="2453" y="1930"/>
                </a:lnTo>
                <a:cubicBezTo>
                  <a:pt x="2453" y="1239"/>
                  <a:pt x="3120" y="644"/>
                  <a:pt x="3930" y="644"/>
                </a:cubicBezTo>
                <a:close/>
                <a:moveTo>
                  <a:pt x="3930" y="6139"/>
                </a:moveTo>
                <a:cubicBezTo>
                  <a:pt x="4097" y="6139"/>
                  <a:pt x="4263" y="6252"/>
                  <a:pt x="4239" y="6478"/>
                </a:cubicBezTo>
                <a:lnTo>
                  <a:pt x="4239" y="7788"/>
                </a:lnTo>
                <a:cubicBezTo>
                  <a:pt x="4263" y="8026"/>
                  <a:pt x="4097" y="8145"/>
                  <a:pt x="3930" y="8145"/>
                </a:cubicBezTo>
                <a:cubicBezTo>
                  <a:pt x="3763" y="8145"/>
                  <a:pt x="3596" y="8026"/>
                  <a:pt x="3620" y="7788"/>
                </a:cubicBezTo>
                <a:lnTo>
                  <a:pt x="3620" y="6478"/>
                </a:lnTo>
                <a:cubicBezTo>
                  <a:pt x="3596" y="6252"/>
                  <a:pt x="3763" y="6139"/>
                  <a:pt x="3930" y="6139"/>
                </a:cubicBezTo>
                <a:close/>
                <a:moveTo>
                  <a:pt x="3930" y="1"/>
                </a:moveTo>
                <a:cubicBezTo>
                  <a:pt x="2763" y="1"/>
                  <a:pt x="1810" y="882"/>
                  <a:pt x="1810" y="1930"/>
                </a:cubicBezTo>
                <a:lnTo>
                  <a:pt x="1810" y="3478"/>
                </a:lnTo>
                <a:lnTo>
                  <a:pt x="310" y="3478"/>
                </a:lnTo>
                <a:cubicBezTo>
                  <a:pt x="143" y="3478"/>
                  <a:pt x="0" y="3621"/>
                  <a:pt x="0" y="3787"/>
                </a:cubicBezTo>
                <a:lnTo>
                  <a:pt x="0" y="7836"/>
                </a:lnTo>
                <a:cubicBezTo>
                  <a:pt x="0" y="9465"/>
                  <a:pt x="1311" y="10789"/>
                  <a:pt x="2934" y="10789"/>
                </a:cubicBezTo>
                <a:cubicBezTo>
                  <a:pt x="2948" y="10789"/>
                  <a:pt x="2963" y="10789"/>
                  <a:pt x="2977" y="10789"/>
                </a:cubicBezTo>
                <a:lnTo>
                  <a:pt x="4930" y="10789"/>
                </a:lnTo>
                <a:cubicBezTo>
                  <a:pt x="4944" y="10789"/>
                  <a:pt x="4959" y="10789"/>
                  <a:pt x="4973" y="10789"/>
                </a:cubicBezTo>
                <a:cubicBezTo>
                  <a:pt x="6597" y="10789"/>
                  <a:pt x="7907" y="9465"/>
                  <a:pt x="7907" y="7836"/>
                </a:cubicBezTo>
                <a:lnTo>
                  <a:pt x="7907" y="3787"/>
                </a:lnTo>
                <a:cubicBezTo>
                  <a:pt x="7907" y="3621"/>
                  <a:pt x="7764" y="3478"/>
                  <a:pt x="7597" y="3478"/>
                </a:cubicBezTo>
                <a:lnTo>
                  <a:pt x="6073" y="3478"/>
                </a:lnTo>
                <a:lnTo>
                  <a:pt x="6073" y="1930"/>
                </a:lnTo>
                <a:cubicBezTo>
                  <a:pt x="6073" y="882"/>
                  <a:pt x="5097" y="1"/>
                  <a:pt x="39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20"/>
          <p:cNvSpPr/>
          <p:nvPr/>
        </p:nvSpPr>
        <p:spPr>
          <a:xfrm>
            <a:off x="7988180" y="3216962"/>
            <a:ext cx="327862" cy="368647"/>
          </a:xfrm>
          <a:custGeom>
            <a:rect b="b" l="l" r="r" t="t"/>
            <a:pathLst>
              <a:path extrusionOk="0" h="10765" w="9574">
                <a:moveTo>
                  <a:pt x="3727" y="2590"/>
                </a:moveTo>
                <a:cubicBezTo>
                  <a:pt x="3781" y="2590"/>
                  <a:pt x="3835" y="2608"/>
                  <a:pt x="3882" y="2644"/>
                </a:cubicBezTo>
                <a:lnTo>
                  <a:pt x="6407" y="4144"/>
                </a:lnTo>
                <a:cubicBezTo>
                  <a:pt x="6502" y="4216"/>
                  <a:pt x="6573" y="4311"/>
                  <a:pt x="6573" y="4430"/>
                </a:cubicBezTo>
                <a:cubicBezTo>
                  <a:pt x="6573" y="4525"/>
                  <a:pt x="6502" y="4644"/>
                  <a:pt x="6407" y="4692"/>
                </a:cubicBezTo>
                <a:lnTo>
                  <a:pt x="6407" y="4716"/>
                </a:lnTo>
                <a:lnTo>
                  <a:pt x="3882" y="6216"/>
                </a:lnTo>
                <a:cubicBezTo>
                  <a:pt x="3835" y="6240"/>
                  <a:pt x="3787" y="6264"/>
                  <a:pt x="3716" y="6264"/>
                </a:cubicBezTo>
                <a:cubicBezTo>
                  <a:pt x="3549" y="6264"/>
                  <a:pt x="3406" y="6121"/>
                  <a:pt x="3406" y="5954"/>
                </a:cubicBezTo>
                <a:lnTo>
                  <a:pt x="3406" y="2906"/>
                </a:lnTo>
                <a:cubicBezTo>
                  <a:pt x="3406" y="2787"/>
                  <a:pt x="3454" y="2692"/>
                  <a:pt x="3573" y="2644"/>
                </a:cubicBezTo>
                <a:cubicBezTo>
                  <a:pt x="3620" y="2608"/>
                  <a:pt x="3674" y="2590"/>
                  <a:pt x="3727" y="2590"/>
                </a:cubicBezTo>
                <a:close/>
                <a:moveTo>
                  <a:pt x="4790" y="0"/>
                </a:moveTo>
                <a:cubicBezTo>
                  <a:pt x="4638" y="0"/>
                  <a:pt x="4490" y="96"/>
                  <a:pt x="4478" y="286"/>
                </a:cubicBezTo>
                <a:lnTo>
                  <a:pt x="4478" y="834"/>
                </a:lnTo>
                <a:lnTo>
                  <a:pt x="334" y="834"/>
                </a:lnTo>
                <a:cubicBezTo>
                  <a:pt x="143" y="834"/>
                  <a:pt x="1" y="977"/>
                  <a:pt x="1" y="1167"/>
                </a:cubicBezTo>
                <a:lnTo>
                  <a:pt x="1" y="7716"/>
                </a:lnTo>
                <a:cubicBezTo>
                  <a:pt x="1" y="7883"/>
                  <a:pt x="143" y="8026"/>
                  <a:pt x="334" y="8026"/>
                </a:cubicBezTo>
                <a:lnTo>
                  <a:pt x="4073" y="8026"/>
                </a:lnTo>
                <a:lnTo>
                  <a:pt x="1882" y="10217"/>
                </a:lnTo>
                <a:cubicBezTo>
                  <a:pt x="1644" y="10455"/>
                  <a:pt x="1856" y="10763"/>
                  <a:pt x="2108" y="10763"/>
                </a:cubicBezTo>
                <a:cubicBezTo>
                  <a:pt x="2184" y="10763"/>
                  <a:pt x="2263" y="10735"/>
                  <a:pt x="2334" y="10669"/>
                </a:cubicBezTo>
                <a:lnTo>
                  <a:pt x="4787" y="8193"/>
                </a:lnTo>
                <a:lnTo>
                  <a:pt x="7240" y="10669"/>
                </a:lnTo>
                <a:cubicBezTo>
                  <a:pt x="7312" y="10717"/>
                  <a:pt x="7383" y="10765"/>
                  <a:pt x="7478" y="10765"/>
                </a:cubicBezTo>
                <a:cubicBezTo>
                  <a:pt x="7764" y="10765"/>
                  <a:pt x="7907" y="10407"/>
                  <a:pt x="7693" y="10217"/>
                </a:cubicBezTo>
                <a:lnTo>
                  <a:pt x="5525" y="8026"/>
                </a:lnTo>
                <a:lnTo>
                  <a:pt x="9264" y="8026"/>
                </a:lnTo>
                <a:cubicBezTo>
                  <a:pt x="9431" y="8026"/>
                  <a:pt x="9574" y="7883"/>
                  <a:pt x="9574" y="7716"/>
                </a:cubicBezTo>
                <a:lnTo>
                  <a:pt x="9574" y="1167"/>
                </a:lnTo>
                <a:cubicBezTo>
                  <a:pt x="9574" y="977"/>
                  <a:pt x="9431" y="834"/>
                  <a:pt x="9264" y="834"/>
                </a:cubicBezTo>
                <a:lnTo>
                  <a:pt x="5121" y="834"/>
                </a:lnTo>
                <a:lnTo>
                  <a:pt x="5121" y="286"/>
                </a:lnTo>
                <a:cubicBezTo>
                  <a:pt x="5097" y="96"/>
                  <a:pt x="4942" y="0"/>
                  <a:pt x="47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20"/>
          <p:cNvSpPr/>
          <p:nvPr/>
        </p:nvSpPr>
        <p:spPr>
          <a:xfrm>
            <a:off x="8126016" y="3336032"/>
            <a:ext cx="55477" cy="65271"/>
          </a:xfrm>
          <a:custGeom>
            <a:rect b="b" l="l" r="r" t="t"/>
            <a:pathLst>
              <a:path extrusionOk="0" h="1906" w="1620">
                <a:moveTo>
                  <a:pt x="0" y="0"/>
                </a:moveTo>
                <a:lnTo>
                  <a:pt x="0" y="1906"/>
                </a:lnTo>
                <a:lnTo>
                  <a:pt x="1620" y="953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1" name="Google Shape;2021;p20"/>
          <p:cNvGrpSpPr/>
          <p:nvPr/>
        </p:nvGrpSpPr>
        <p:grpSpPr>
          <a:xfrm>
            <a:off x="853116" y="3725361"/>
            <a:ext cx="279747" cy="367826"/>
            <a:chOff x="872166" y="4039848"/>
            <a:chExt cx="279747" cy="367826"/>
          </a:xfrm>
        </p:grpSpPr>
        <p:sp>
          <p:nvSpPr>
            <p:cNvPr id="2022" name="Google Shape;2022;p20"/>
            <p:cNvSpPr/>
            <p:nvPr/>
          </p:nvSpPr>
          <p:spPr>
            <a:xfrm>
              <a:off x="996099" y="4104674"/>
              <a:ext cx="37567" cy="31437"/>
            </a:xfrm>
            <a:custGeom>
              <a:rect b="b" l="l" r="r" t="t"/>
              <a:pathLst>
                <a:path extrusionOk="0" h="918" w="1097">
                  <a:moveTo>
                    <a:pt x="497" y="1"/>
                  </a:moveTo>
                  <a:cubicBezTo>
                    <a:pt x="258" y="1"/>
                    <a:pt x="25" y="189"/>
                    <a:pt x="25" y="465"/>
                  </a:cubicBezTo>
                  <a:cubicBezTo>
                    <a:pt x="1" y="727"/>
                    <a:pt x="215" y="918"/>
                    <a:pt x="477" y="918"/>
                  </a:cubicBezTo>
                  <a:cubicBezTo>
                    <a:pt x="882" y="918"/>
                    <a:pt x="1096" y="417"/>
                    <a:pt x="811" y="132"/>
                  </a:cubicBezTo>
                  <a:cubicBezTo>
                    <a:pt x="720" y="41"/>
                    <a:pt x="608" y="1"/>
                    <a:pt x="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0"/>
            <p:cNvSpPr/>
            <p:nvPr/>
          </p:nvSpPr>
          <p:spPr>
            <a:xfrm>
              <a:off x="974901" y="4158096"/>
              <a:ext cx="74243" cy="19622"/>
            </a:xfrm>
            <a:custGeom>
              <a:rect b="b" l="l" r="r" t="t"/>
              <a:pathLst>
                <a:path extrusionOk="0" h="573" w="2168">
                  <a:moveTo>
                    <a:pt x="834" y="1"/>
                  </a:moveTo>
                  <a:cubicBezTo>
                    <a:pt x="453" y="1"/>
                    <a:pt x="144" y="215"/>
                    <a:pt x="1" y="572"/>
                  </a:cubicBezTo>
                  <a:lnTo>
                    <a:pt x="2168" y="572"/>
                  </a:lnTo>
                  <a:cubicBezTo>
                    <a:pt x="2049" y="215"/>
                    <a:pt x="1715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0"/>
            <p:cNvSpPr/>
            <p:nvPr/>
          </p:nvSpPr>
          <p:spPr>
            <a:xfrm>
              <a:off x="1068698" y="4323637"/>
              <a:ext cx="76675" cy="76709"/>
            </a:xfrm>
            <a:custGeom>
              <a:rect b="b" l="l" r="r" t="t"/>
              <a:pathLst>
                <a:path extrusionOk="0" h="2240" w="2239">
                  <a:moveTo>
                    <a:pt x="0" y="1"/>
                  </a:moveTo>
                  <a:lnTo>
                    <a:pt x="0" y="2239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0"/>
            <p:cNvSpPr/>
            <p:nvPr/>
          </p:nvSpPr>
          <p:spPr>
            <a:xfrm>
              <a:off x="872166" y="4039848"/>
              <a:ext cx="279747" cy="367826"/>
            </a:xfrm>
            <a:custGeom>
              <a:rect b="b" l="l" r="r" t="t"/>
              <a:pathLst>
                <a:path extrusionOk="0" h="10741" w="8169">
                  <a:moveTo>
                    <a:pt x="4096" y="1286"/>
                  </a:moveTo>
                  <a:cubicBezTo>
                    <a:pt x="4953" y="1286"/>
                    <a:pt x="5477" y="2263"/>
                    <a:pt x="5001" y="2977"/>
                  </a:cubicBezTo>
                  <a:cubicBezTo>
                    <a:pt x="5525" y="3239"/>
                    <a:pt x="5858" y="3763"/>
                    <a:pt x="5858" y="4335"/>
                  </a:cubicBezTo>
                  <a:cubicBezTo>
                    <a:pt x="5858" y="4525"/>
                    <a:pt x="5739" y="4668"/>
                    <a:pt x="5549" y="4668"/>
                  </a:cubicBezTo>
                  <a:lnTo>
                    <a:pt x="2643" y="4668"/>
                  </a:lnTo>
                  <a:cubicBezTo>
                    <a:pt x="2477" y="4668"/>
                    <a:pt x="2334" y="4525"/>
                    <a:pt x="2358" y="4335"/>
                  </a:cubicBezTo>
                  <a:cubicBezTo>
                    <a:pt x="2334" y="3763"/>
                    <a:pt x="2691" y="3239"/>
                    <a:pt x="3215" y="2977"/>
                  </a:cubicBezTo>
                  <a:lnTo>
                    <a:pt x="3191" y="2977"/>
                  </a:lnTo>
                  <a:cubicBezTo>
                    <a:pt x="2691" y="2263"/>
                    <a:pt x="3215" y="1286"/>
                    <a:pt x="4096" y="1286"/>
                  </a:cubicBezTo>
                  <a:close/>
                  <a:moveTo>
                    <a:pt x="6097" y="5192"/>
                  </a:moveTo>
                  <a:cubicBezTo>
                    <a:pt x="6478" y="5216"/>
                    <a:pt x="6478" y="5787"/>
                    <a:pt x="6097" y="5811"/>
                  </a:cubicBezTo>
                  <a:lnTo>
                    <a:pt x="2072" y="5811"/>
                  </a:lnTo>
                  <a:cubicBezTo>
                    <a:pt x="1691" y="5787"/>
                    <a:pt x="1691" y="5216"/>
                    <a:pt x="2072" y="5192"/>
                  </a:cubicBezTo>
                  <a:close/>
                  <a:moveTo>
                    <a:pt x="6097" y="6311"/>
                  </a:moveTo>
                  <a:cubicBezTo>
                    <a:pt x="6478" y="6335"/>
                    <a:pt x="6478" y="6907"/>
                    <a:pt x="6097" y="6930"/>
                  </a:cubicBezTo>
                  <a:lnTo>
                    <a:pt x="2072" y="6930"/>
                  </a:lnTo>
                  <a:cubicBezTo>
                    <a:pt x="1691" y="6907"/>
                    <a:pt x="1691" y="6335"/>
                    <a:pt x="2072" y="6311"/>
                  </a:cubicBezTo>
                  <a:close/>
                  <a:moveTo>
                    <a:pt x="3353" y="8309"/>
                  </a:moveTo>
                  <a:cubicBezTo>
                    <a:pt x="3749" y="8309"/>
                    <a:pt x="3749" y="8933"/>
                    <a:pt x="3353" y="8933"/>
                  </a:cubicBezTo>
                  <a:cubicBezTo>
                    <a:pt x="3339" y="8933"/>
                    <a:pt x="3325" y="8932"/>
                    <a:pt x="3310" y="8931"/>
                  </a:cubicBezTo>
                  <a:lnTo>
                    <a:pt x="2072" y="8931"/>
                  </a:lnTo>
                  <a:cubicBezTo>
                    <a:pt x="1691" y="8883"/>
                    <a:pt x="1691" y="8336"/>
                    <a:pt x="2072" y="8312"/>
                  </a:cubicBezTo>
                  <a:lnTo>
                    <a:pt x="3310" y="8312"/>
                  </a:lnTo>
                  <a:cubicBezTo>
                    <a:pt x="3325" y="8310"/>
                    <a:pt x="3339" y="8309"/>
                    <a:pt x="3353" y="8309"/>
                  </a:cubicBezTo>
                  <a:close/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10431"/>
                  </a:lnTo>
                  <a:cubicBezTo>
                    <a:pt x="0" y="10598"/>
                    <a:pt x="143" y="10741"/>
                    <a:pt x="310" y="10741"/>
                  </a:cubicBezTo>
                  <a:lnTo>
                    <a:pt x="5120" y="10741"/>
                  </a:lnTo>
                  <a:lnTo>
                    <a:pt x="5120" y="8002"/>
                  </a:lnTo>
                  <a:cubicBezTo>
                    <a:pt x="5120" y="7812"/>
                    <a:pt x="5263" y="7693"/>
                    <a:pt x="5430" y="7693"/>
                  </a:cubicBezTo>
                  <a:lnTo>
                    <a:pt x="5430" y="7669"/>
                  </a:lnTo>
                  <a:lnTo>
                    <a:pt x="8168" y="7669"/>
                  </a:lnTo>
                  <a:lnTo>
                    <a:pt x="8168" y="310"/>
                  </a:lnTo>
                  <a:cubicBezTo>
                    <a:pt x="8168" y="143"/>
                    <a:pt x="8026" y="0"/>
                    <a:pt x="7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6" name="Google Shape;2026;p20"/>
          <p:cNvSpPr/>
          <p:nvPr/>
        </p:nvSpPr>
        <p:spPr>
          <a:xfrm>
            <a:off x="1622156" y="3728614"/>
            <a:ext cx="329505" cy="361319"/>
          </a:xfrm>
          <a:custGeom>
            <a:rect b="b" l="l" r="r" t="t"/>
            <a:pathLst>
              <a:path extrusionOk="0" h="10551" w="9622">
                <a:moveTo>
                  <a:pt x="429" y="1"/>
                </a:moveTo>
                <a:cubicBezTo>
                  <a:pt x="0" y="1"/>
                  <a:pt x="0" y="620"/>
                  <a:pt x="429" y="620"/>
                </a:cubicBezTo>
                <a:lnTo>
                  <a:pt x="1834" y="620"/>
                </a:lnTo>
                <a:lnTo>
                  <a:pt x="1834" y="6669"/>
                </a:lnTo>
                <a:cubicBezTo>
                  <a:pt x="1834" y="6812"/>
                  <a:pt x="1953" y="6955"/>
                  <a:pt x="2120" y="6955"/>
                </a:cubicBezTo>
                <a:lnTo>
                  <a:pt x="2644" y="6955"/>
                </a:lnTo>
                <a:lnTo>
                  <a:pt x="2286" y="7955"/>
                </a:lnTo>
                <a:cubicBezTo>
                  <a:pt x="2263" y="8050"/>
                  <a:pt x="2286" y="8169"/>
                  <a:pt x="2334" y="8241"/>
                </a:cubicBezTo>
                <a:cubicBezTo>
                  <a:pt x="2382" y="8312"/>
                  <a:pt x="2477" y="8360"/>
                  <a:pt x="2596" y="8360"/>
                </a:cubicBezTo>
                <a:lnTo>
                  <a:pt x="3191" y="8360"/>
                </a:lnTo>
                <a:cubicBezTo>
                  <a:pt x="2024" y="8860"/>
                  <a:pt x="2382" y="10551"/>
                  <a:pt x="3620" y="10551"/>
                </a:cubicBezTo>
                <a:cubicBezTo>
                  <a:pt x="4858" y="10551"/>
                  <a:pt x="5216" y="8860"/>
                  <a:pt x="4072" y="8360"/>
                </a:cubicBezTo>
                <a:lnTo>
                  <a:pt x="6906" y="8360"/>
                </a:lnTo>
                <a:cubicBezTo>
                  <a:pt x="5763" y="8860"/>
                  <a:pt x="6120" y="10551"/>
                  <a:pt x="7359" y="10551"/>
                </a:cubicBezTo>
                <a:cubicBezTo>
                  <a:pt x="8597" y="10551"/>
                  <a:pt x="8931" y="8860"/>
                  <a:pt x="7787" y="8360"/>
                </a:cubicBezTo>
                <a:lnTo>
                  <a:pt x="8145" y="8360"/>
                </a:lnTo>
                <a:cubicBezTo>
                  <a:pt x="8550" y="8360"/>
                  <a:pt x="8550" y="7740"/>
                  <a:pt x="8145" y="7740"/>
                </a:cubicBezTo>
                <a:lnTo>
                  <a:pt x="3025" y="7740"/>
                </a:lnTo>
                <a:lnTo>
                  <a:pt x="3310" y="6955"/>
                </a:lnTo>
                <a:lnTo>
                  <a:pt x="7240" y="6955"/>
                </a:lnTo>
                <a:cubicBezTo>
                  <a:pt x="8335" y="6955"/>
                  <a:pt x="9264" y="6121"/>
                  <a:pt x="9383" y="5026"/>
                </a:cubicBezTo>
                <a:lnTo>
                  <a:pt x="9621" y="2906"/>
                </a:lnTo>
                <a:cubicBezTo>
                  <a:pt x="9621" y="2835"/>
                  <a:pt x="9597" y="2739"/>
                  <a:pt x="9550" y="2668"/>
                </a:cubicBezTo>
                <a:lnTo>
                  <a:pt x="9526" y="2668"/>
                </a:lnTo>
                <a:cubicBezTo>
                  <a:pt x="9478" y="2597"/>
                  <a:pt x="9383" y="2573"/>
                  <a:pt x="9288" y="2573"/>
                </a:cubicBezTo>
                <a:lnTo>
                  <a:pt x="2429" y="2573"/>
                </a:lnTo>
                <a:lnTo>
                  <a:pt x="2429" y="287"/>
                </a:lnTo>
                <a:cubicBezTo>
                  <a:pt x="2429" y="120"/>
                  <a:pt x="2310" y="1"/>
                  <a:pt x="21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7" name="Google Shape;2027;p20"/>
          <p:cNvGrpSpPr/>
          <p:nvPr/>
        </p:nvGrpSpPr>
        <p:grpSpPr>
          <a:xfrm>
            <a:off x="2399347" y="3739025"/>
            <a:ext cx="369469" cy="340498"/>
            <a:chOff x="2418397" y="4053101"/>
            <a:chExt cx="369469" cy="340498"/>
          </a:xfrm>
        </p:grpSpPr>
        <p:sp>
          <p:nvSpPr>
            <p:cNvPr id="2028" name="Google Shape;2028;p20"/>
            <p:cNvSpPr/>
            <p:nvPr/>
          </p:nvSpPr>
          <p:spPr>
            <a:xfrm>
              <a:off x="2595375" y="4232305"/>
              <a:ext cx="41608" cy="97085"/>
            </a:xfrm>
            <a:custGeom>
              <a:rect b="b" l="l" r="r" t="t"/>
              <a:pathLst>
                <a:path extrusionOk="0" h="2835" w="1215">
                  <a:moveTo>
                    <a:pt x="1215" y="1"/>
                  </a:moveTo>
                  <a:lnTo>
                    <a:pt x="0" y="1049"/>
                  </a:lnTo>
                  <a:lnTo>
                    <a:pt x="0" y="2835"/>
                  </a:lnTo>
                  <a:lnTo>
                    <a:pt x="1215" y="2835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0"/>
            <p:cNvSpPr/>
            <p:nvPr/>
          </p:nvSpPr>
          <p:spPr>
            <a:xfrm>
              <a:off x="2509180" y="4230148"/>
              <a:ext cx="64997" cy="99242"/>
            </a:xfrm>
            <a:custGeom>
              <a:rect b="b" l="l" r="r" t="t"/>
              <a:pathLst>
                <a:path extrusionOk="0" h="2898" w="1898">
                  <a:moveTo>
                    <a:pt x="311" y="1"/>
                  </a:moveTo>
                  <a:cubicBezTo>
                    <a:pt x="152" y="1"/>
                    <a:pt x="0" y="130"/>
                    <a:pt x="17" y="326"/>
                  </a:cubicBezTo>
                  <a:lnTo>
                    <a:pt x="17" y="2898"/>
                  </a:lnTo>
                  <a:lnTo>
                    <a:pt x="1898" y="2898"/>
                  </a:lnTo>
                  <a:lnTo>
                    <a:pt x="1898" y="1135"/>
                  </a:lnTo>
                  <a:lnTo>
                    <a:pt x="517" y="88"/>
                  </a:lnTo>
                  <a:cubicBezTo>
                    <a:pt x="457" y="28"/>
                    <a:pt x="383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0"/>
            <p:cNvSpPr/>
            <p:nvPr/>
          </p:nvSpPr>
          <p:spPr>
            <a:xfrm>
              <a:off x="2658146" y="4120530"/>
              <a:ext cx="66949" cy="208860"/>
            </a:xfrm>
            <a:custGeom>
              <a:rect b="b" l="l" r="r" t="t"/>
              <a:pathLst>
                <a:path extrusionOk="0" h="6099" w="1955">
                  <a:moveTo>
                    <a:pt x="1593" y="1"/>
                  </a:moveTo>
                  <a:cubicBezTo>
                    <a:pt x="1476" y="1"/>
                    <a:pt x="1358" y="66"/>
                    <a:pt x="1311" y="216"/>
                  </a:cubicBezTo>
                  <a:lnTo>
                    <a:pt x="1" y="2336"/>
                  </a:lnTo>
                  <a:lnTo>
                    <a:pt x="1" y="6099"/>
                  </a:lnTo>
                  <a:lnTo>
                    <a:pt x="1882" y="6099"/>
                  </a:lnTo>
                  <a:lnTo>
                    <a:pt x="1882" y="383"/>
                  </a:lnTo>
                  <a:cubicBezTo>
                    <a:pt x="1954" y="153"/>
                    <a:pt x="1774" y="1"/>
                    <a:pt x="1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0"/>
            <p:cNvSpPr/>
            <p:nvPr/>
          </p:nvSpPr>
          <p:spPr>
            <a:xfrm>
              <a:off x="2418397" y="4053101"/>
              <a:ext cx="369469" cy="340498"/>
            </a:xfrm>
            <a:custGeom>
              <a:rect b="b" l="l" r="r" t="t"/>
              <a:pathLst>
                <a:path extrusionOk="0" h="9943" w="10789">
                  <a:moveTo>
                    <a:pt x="1120" y="0"/>
                  </a:moveTo>
                  <a:cubicBezTo>
                    <a:pt x="965" y="0"/>
                    <a:pt x="810" y="102"/>
                    <a:pt x="810" y="304"/>
                  </a:cubicBezTo>
                  <a:lnTo>
                    <a:pt x="810" y="1281"/>
                  </a:lnTo>
                  <a:lnTo>
                    <a:pt x="405" y="1281"/>
                  </a:lnTo>
                  <a:cubicBezTo>
                    <a:pt x="0" y="1281"/>
                    <a:pt x="0" y="1923"/>
                    <a:pt x="405" y="1923"/>
                  </a:cubicBezTo>
                  <a:lnTo>
                    <a:pt x="810" y="1923"/>
                  </a:lnTo>
                  <a:lnTo>
                    <a:pt x="810" y="3352"/>
                  </a:lnTo>
                  <a:lnTo>
                    <a:pt x="405" y="3352"/>
                  </a:lnTo>
                  <a:cubicBezTo>
                    <a:pt x="0" y="3352"/>
                    <a:pt x="0" y="3972"/>
                    <a:pt x="405" y="3972"/>
                  </a:cubicBezTo>
                  <a:lnTo>
                    <a:pt x="810" y="3972"/>
                  </a:lnTo>
                  <a:lnTo>
                    <a:pt x="810" y="5424"/>
                  </a:lnTo>
                  <a:lnTo>
                    <a:pt x="405" y="5424"/>
                  </a:lnTo>
                  <a:cubicBezTo>
                    <a:pt x="0" y="5424"/>
                    <a:pt x="0" y="6043"/>
                    <a:pt x="405" y="6043"/>
                  </a:cubicBezTo>
                  <a:lnTo>
                    <a:pt x="810" y="6043"/>
                  </a:lnTo>
                  <a:lnTo>
                    <a:pt x="810" y="7496"/>
                  </a:lnTo>
                  <a:lnTo>
                    <a:pt x="405" y="7496"/>
                  </a:lnTo>
                  <a:cubicBezTo>
                    <a:pt x="0" y="7496"/>
                    <a:pt x="0" y="8115"/>
                    <a:pt x="405" y="8115"/>
                  </a:cubicBezTo>
                  <a:lnTo>
                    <a:pt x="810" y="8115"/>
                  </a:lnTo>
                  <a:lnTo>
                    <a:pt x="810" y="8925"/>
                  </a:lnTo>
                  <a:cubicBezTo>
                    <a:pt x="810" y="9092"/>
                    <a:pt x="953" y="9211"/>
                    <a:pt x="1120" y="9211"/>
                  </a:cubicBezTo>
                  <a:lnTo>
                    <a:pt x="2668" y="9211"/>
                  </a:lnTo>
                  <a:lnTo>
                    <a:pt x="2668" y="9639"/>
                  </a:lnTo>
                  <a:cubicBezTo>
                    <a:pt x="2668" y="9842"/>
                    <a:pt x="2822" y="9943"/>
                    <a:pt x="2977" y="9943"/>
                  </a:cubicBezTo>
                  <a:cubicBezTo>
                    <a:pt x="3132" y="9943"/>
                    <a:pt x="3287" y="9842"/>
                    <a:pt x="3287" y="9639"/>
                  </a:cubicBezTo>
                  <a:lnTo>
                    <a:pt x="3287" y="9211"/>
                  </a:lnTo>
                  <a:lnTo>
                    <a:pt x="4525" y="9211"/>
                  </a:lnTo>
                  <a:lnTo>
                    <a:pt x="4525" y="9639"/>
                  </a:lnTo>
                  <a:cubicBezTo>
                    <a:pt x="4525" y="9842"/>
                    <a:pt x="4680" y="9943"/>
                    <a:pt x="4835" y="9943"/>
                  </a:cubicBezTo>
                  <a:cubicBezTo>
                    <a:pt x="4989" y="9943"/>
                    <a:pt x="5144" y="9842"/>
                    <a:pt x="5144" y="9639"/>
                  </a:cubicBezTo>
                  <a:lnTo>
                    <a:pt x="5144" y="9211"/>
                  </a:lnTo>
                  <a:lnTo>
                    <a:pt x="6406" y="9211"/>
                  </a:lnTo>
                  <a:lnTo>
                    <a:pt x="6406" y="9639"/>
                  </a:lnTo>
                  <a:cubicBezTo>
                    <a:pt x="6406" y="9842"/>
                    <a:pt x="6561" y="9943"/>
                    <a:pt x="6716" y="9943"/>
                  </a:cubicBezTo>
                  <a:cubicBezTo>
                    <a:pt x="6871" y="9943"/>
                    <a:pt x="7026" y="9842"/>
                    <a:pt x="7026" y="9639"/>
                  </a:cubicBezTo>
                  <a:lnTo>
                    <a:pt x="7026" y="9211"/>
                  </a:lnTo>
                  <a:lnTo>
                    <a:pt x="8264" y="9211"/>
                  </a:lnTo>
                  <a:lnTo>
                    <a:pt x="8264" y="9639"/>
                  </a:lnTo>
                  <a:cubicBezTo>
                    <a:pt x="8264" y="9842"/>
                    <a:pt x="8419" y="9943"/>
                    <a:pt x="8574" y="9943"/>
                  </a:cubicBezTo>
                  <a:cubicBezTo>
                    <a:pt x="8728" y="9943"/>
                    <a:pt x="8883" y="9842"/>
                    <a:pt x="8883" y="9639"/>
                  </a:cubicBezTo>
                  <a:lnTo>
                    <a:pt x="8883" y="9211"/>
                  </a:lnTo>
                  <a:lnTo>
                    <a:pt x="10383" y="9211"/>
                  </a:lnTo>
                  <a:cubicBezTo>
                    <a:pt x="10788" y="9211"/>
                    <a:pt x="10788" y="8592"/>
                    <a:pt x="10383" y="8592"/>
                  </a:cubicBezTo>
                  <a:lnTo>
                    <a:pt x="10360" y="8615"/>
                  </a:lnTo>
                  <a:lnTo>
                    <a:pt x="1429" y="8615"/>
                  </a:lnTo>
                  <a:lnTo>
                    <a:pt x="1429" y="304"/>
                  </a:lnTo>
                  <a:cubicBezTo>
                    <a:pt x="1429" y="102"/>
                    <a:pt x="1274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2" name="Google Shape;2032;p20"/>
          <p:cNvSpPr/>
          <p:nvPr/>
        </p:nvSpPr>
        <p:spPr>
          <a:xfrm>
            <a:off x="3195034" y="3742038"/>
            <a:ext cx="362929" cy="334471"/>
          </a:xfrm>
          <a:custGeom>
            <a:rect b="b" l="l" r="r" t="t"/>
            <a:pathLst>
              <a:path extrusionOk="0" h="9767" w="10598">
                <a:moveTo>
                  <a:pt x="5244" y="1"/>
                </a:moveTo>
                <a:cubicBezTo>
                  <a:pt x="3097" y="1"/>
                  <a:pt x="1358" y="1754"/>
                  <a:pt x="1358" y="3906"/>
                </a:cubicBezTo>
                <a:lnTo>
                  <a:pt x="1358" y="4240"/>
                </a:lnTo>
                <a:lnTo>
                  <a:pt x="1263" y="4240"/>
                </a:lnTo>
                <a:cubicBezTo>
                  <a:pt x="548" y="4240"/>
                  <a:pt x="1" y="4811"/>
                  <a:pt x="1" y="5502"/>
                </a:cubicBezTo>
                <a:lnTo>
                  <a:pt x="1" y="6812"/>
                </a:lnTo>
                <a:cubicBezTo>
                  <a:pt x="1" y="7502"/>
                  <a:pt x="548" y="8074"/>
                  <a:pt x="1263" y="8074"/>
                </a:cubicBezTo>
                <a:lnTo>
                  <a:pt x="1501" y="8074"/>
                </a:lnTo>
                <a:cubicBezTo>
                  <a:pt x="1644" y="8741"/>
                  <a:pt x="2263" y="9217"/>
                  <a:pt x="2930" y="9217"/>
                </a:cubicBezTo>
                <a:lnTo>
                  <a:pt x="3763" y="9217"/>
                </a:lnTo>
                <a:cubicBezTo>
                  <a:pt x="3906" y="9550"/>
                  <a:pt x="4216" y="9765"/>
                  <a:pt x="4573" y="9765"/>
                </a:cubicBezTo>
                <a:lnTo>
                  <a:pt x="5240" y="9765"/>
                </a:lnTo>
                <a:cubicBezTo>
                  <a:pt x="5263" y="9766"/>
                  <a:pt x="5285" y="9767"/>
                  <a:pt x="5307" y="9767"/>
                </a:cubicBezTo>
                <a:cubicBezTo>
                  <a:pt x="6432" y="9767"/>
                  <a:pt x="6432" y="8048"/>
                  <a:pt x="5307" y="8048"/>
                </a:cubicBezTo>
                <a:cubicBezTo>
                  <a:pt x="5285" y="8048"/>
                  <a:pt x="5263" y="8049"/>
                  <a:pt x="5240" y="8050"/>
                </a:cubicBezTo>
                <a:lnTo>
                  <a:pt x="4573" y="8050"/>
                </a:lnTo>
                <a:cubicBezTo>
                  <a:pt x="4216" y="8050"/>
                  <a:pt x="3906" y="8264"/>
                  <a:pt x="3763" y="8598"/>
                </a:cubicBezTo>
                <a:lnTo>
                  <a:pt x="2930" y="8598"/>
                </a:lnTo>
                <a:cubicBezTo>
                  <a:pt x="2596" y="8598"/>
                  <a:pt x="2287" y="8383"/>
                  <a:pt x="2168" y="8074"/>
                </a:cubicBezTo>
                <a:lnTo>
                  <a:pt x="2287" y="8074"/>
                </a:lnTo>
                <a:cubicBezTo>
                  <a:pt x="2477" y="8074"/>
                  <a:pt x="2596" y="7931"/>
                  <a:pt x="2596" y="7764"/>
                </a:cubicBezTo>
                <a:lnTo>
                  <a:pt x="2596" y="4549"/>
                </a:lnTo>
                <a:cubicBezTo>
                  <a:pt x="2596" y="4383"/>
                  <a:pt x="2453" y="4264"/>
                  <a:pt x="2287" y="4264"/>
                </a:cubicBezTo>
                <a:lnTo>
                  <a:pt x="1977" y="4264"/>
                </a:lnTo>
                <a:lnTo>
                  <a:pt x="1977" y="3930"/>
                </a:lnTo>
                <a:cubicBezTo>
                  <a:pt x="1977" y="2096"/>
                  <a:pt x="3477" y="620"/>
                  <a:pt x="5287" y="620"/>
                </a:cubicBezTo>
                <a:lnTo>
                  <a:pt x="5311" y="620"/>
                </a:lnTo>
                <a:cubicBezTo>
                  <a:pt x="7145" y="620"/>
                  <a:pt x="8645" y="2096"/>
                  <a:pt x="8645" y="3930"/>
                </a:cubicBezTo>
                <a:lnTo>
                  <a:pt x="8645" y="4264"/>
                </a:lnTo>
                <a:lnTo>
                  <a:pt x="8312" y="4264"/>
                </a:lnTo>
                <a:cubicBezTo>
                  <a:pt x="8298" y="4262"/>
                  <a:pt x="8284" y="4261"/>
                  <a:pt x="8270" y="4261"/>
                </a:cubicBezTo>
                <a:cubicBezTo>
                  <a:pt x="8101" y="4261"/>
                  <a:pt x="7978" y="4395"/>
                  <a:pt x="7978" y="4549"/>
                </a:cubicBezTo>
                <a:lnTo>
                  <a:pt x="7978" y="7764"/>
                </a:lnTo>
                <a:cubicBezTo>
                  <a:pt x="7978" y="7931"/>
                  <a:pt x="8121" y="8074"/>
                  <a:pt x="8312" y="8074"/>
                </a:cubicBezTo>
                <a:lnTo>
                  <a:pt x="9336" y="8074"/>
                </a:lnTo>
                <a:cubicBezTo>
                  <a:pt x="10026" y="8074"/>
                  <a:pt x="10598" y="7502"/>
                  <a:pt x="10598" y="6812"/>
                </a:cubicBezTo>
                <a:lnTo>
                  <a:pt x="10598" y="5502"/>
                </a:lnTo>
                <a:cubicBezTo>
                  <a:pt x="10598" y="4811"/>
                  <a:pt x="10026" y="4240"/>
                  <a:pt x="9336" y="4240"/>
                </a:cubicBezTo>
                <a:lnTo>
                  <a:pt x="9264" y="4240"/>
                </a:lnTo>
                <a:lnTo>
                  <a:pt x="9264" y="3906"/>
                </a:lnTo>
                <a:cubicBezTo>
                  <a:pt x="9264" y="1754"/>
                  <a:pt x="7526" y="1"/>
                  <a:pt x="5355" y="1"/>
                </a:cubicBezTo>
                <a:cubicBezTo>
                  <a:pt x="5340" y="1"/>
                  <a:pt x="5326" y="1"/>
                  <a:pt x="5311" y="1"/>
                </a:cubicBezTo>
                <a:lnTo>
                  <a:pt x="5287" y="1"/>
                </a:lnTo>
                <a:cubicBezTo>
                  <a:pt x="5273" y="1"/>
                  <a:pt x="5258" y="1"/>
                  <a:pt x="52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3" name="Google Shape;2033;p20"/>
          <p:cNvGrpSpPr/>
          <p:nvPr/>
        </p:nvGrpSpPr>
        <p:grpSpPr>
          <a:xfrm>
            <a:off x="4041671" y="3725361"/>
            <a:ext cx="252043" cy="367826"/>
            <a:chOff x="4055958" y="4039848"/>
            <a:chExt cx="252043" cy="367826"/>
          </a:xfrm>
        </p:grpSpPr>
        <p:sp>
          <p:nvSpPr>
            <p:cNvPr id="2034" name="Google Shape;2034;p20"/>
            <p:cNvSpPr/>
            <p:nvPr/>
          </p:nvSpPr>
          <p:spPr>
            <a:xfrm>
              <a:off x="4055958" y="4148302"/>
              <a:ext cx="115029" cy="114207"/>
            </a:xfrm>
            <a:custGeom>
              <a:rect b="b" l="l" r="r" t="t"/>
              <a:pathLst>
                <a:path extrusionOk="0" h="3335" w="3359">
                  <a:moveTo>
                    <a:pt x="334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3025"/>
                  </a:lnTo>
                  <a:cubicBezTo>
                    <a:pt x="1" y="3192"/>
                    <a:pt x="144" y="3335"/>
                    <a:pt x="334" y="3335"/>
                  </a:cubicBezTo>
                  <a:lnTo>
                    <a:pt x="3025" y="3335"/>
                  </a:lnTo>
                  <a:cubicBezTo>
                    <a:pt x="3216" y="3335"/>
                    <a:pt x="3359" y="3192"/>
                    <a:pt x="3359" y="3025"/>
                  </a:cubicBezTo>
                  <a:lnTo>
                    <a:pt x="3359" y="310"/>
                  </a:lnTo>
                  <a:cubicBezTo>
                    <a:pt x="3359" y="144"/>
                    <a:pt x="3216" y="1"/>
                    <a:pt x="3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0"/>
            <p:cNvSpPr/>
            <p:nvPr/>
          </p:nvSpPr>
          <p:spPr>
            <a:xfrm>
              <a:off x="4194616" y="4120598"/>
              <a:ext cx="113385" cy="114207"/>
            </a:xfrm>
            <a:custGeom>
              <a:rect b="b" l="l" r="r" t="t"/>
              <a:pathLst>
                <a:path extrusionOk="0" h="3335" w="3311">
                  <a:moveTo>
                    <a:pt x="310" y="0"/>
                  </a:moveTo>
                  <a:cubicBezTo>
                    <a:pt x="119" y="0"/>
                    <a:pt x="0" y="143"/>
                    <a:pt x="0" y="310"/>
                  </a:cubicBezTo>
                  <a:lnTo>
                    <a:pt x="0" y="3025"/>
                  </a:lnTo>
                  <a:cubicBezTo>
                    <a:pt x="0" y="3191"/>
                    <a:pt x="119" y="3334"/>
                    <a:pt x="310" y="3334"/>
                  </a:cubicBezTo>
                  <a:lnTo>
                    <a:pt x="3025" y="3334"/>
                  </a:lnTo>
                  <a:cubicBezTo>
                    <a:pt x="3191" y="3334"/>
                    <a:pt x="3311" y="3191"/>
                    <a:pt x="3311" y="3025"/>
                  </a:cubicBezTo>
                  <a:lnTo>
                    <a:pt x="3311" y="334"/>
                  </a:lnTo>
                  <a:cubicBezTo>
                    <a:pt x="3311" y="143"/>
                    <a:pt x="3191" y="24"/>
                    <a:pt x="3025" y="0"/>
                  </a:cubicBezTo>
                  <a:lnTo>
                    <a:pt x="1977" y="0"/>
                  </a:lnTo>
                  <a:lnTo>
                    <a:pt x="1977" y="1834"/>
                  </a:lnTo>
                  <a:cubicBezTo>
                    <a:pt x="1953" y="2024"/>
                    <a:pt x="1804" y="2120"/>
                    <a:pt x="1658" y="2120"/>
                  </a:cubicBezTo>
                  <a:cubicBezTo>
                    <a:pt x="1513" y="2120"/>
                    <a:pt x="1370" y="2024"/>
                    <a:pt x="1358" y="1834"/>
                  </a:cubicBezTo>
                  <a:lnTo>
                    <a:pt x="1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0"/>
            <p:cNvSpPr/>
            <p:nvPr/>
          </p:nvSpPr>
          <p:spPr>
            <a:xfrm>
              <a:off x="4055958" y="4292645"/>
              <a:ext cx="115029" cy="115029"/>
            </a:xfrm>
            <a:custGeom>
              <a:rect b="b" l="l" r="r" t="t"/>
              <a:pathLst>
                <a:path extrusionOk="0" h="3359" w="3359">
                  <a:moveTo>
                    <a:pt x="334" y="1"/>
                  </a:moveTo>
                  <a:cubicBezTo>
                    <a:pt x="144" y="1"/>
                    <a:pt x="1" y="144"/>
                    <a:pt x="1" y="311"/>
                  </a:cubicBezTo>
                  <a:lnTo>
                    <a:pt x="1" y="3049"/>
                  </a:lnTo>
                  <a:cubicBezTo>
                    <a:pt x="1" y="3216"/>
                    <a:pt x="144" y="3359"/>
                    <a:pt x="334" y="3359"/>
                  </a:cubicBezTo>
                  <a:lnTo>
                    <a:pt x="3025" y="3359"/>
                  </a:lnTo>
                  <a:cubicBezTo>
                    <a:pt x="3216" y="3359"/>
                    <a:pt x="3359" y="3216"/>
                    <a:pt x="3359" y="3049"/>
                  </a:cubicBezTo>
                  <a:lnTo>
                    <a:pt x="3359" y="334"/>
                  </a:lnTo>
                  <a:cubicBezTo>
                    <a:pt x="3359" y="144"/>
                    <a:pt x="3216" y="1"/>
                    <a:pt x="3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4194616" y="4292645"/>
              <a:ext cx="113385" cy="115029"/>
            </a:xfrm>
            <a:custGeom>
              <a:rect b="b" l="l" r="r" t="t"/>
              <a:pathLst>
                <a:path extrusionOk="0" h="3359" w="3311">
                  <a:moveTo>
                    <a:pt x="310" y="1"/>
                  </a:moveTo>
                  <a:cubicBezTo>
                    <a:pt x="119" y="1"/>
                    <a:pt x="0" y="144"/>
                    <a:pt x="0" y="311"/>
                  </a:cubicBezTo>
                  <a:lnTo>
                    <a:pt x="0" y="3049"/>
                  </a:lnTo>
                  <a:cubicBezTo>
                    <a:pt x="0" y="3216"/>
                    <a:pt x="119" y="3359"/>
                    <a:pt x="310" y="3359"/>
                  </a:cubicBezTo>
                  <a:lnTo>
                    <a:pt x="3025" y="3359"/>
                  </a:lnTo>
                  <a:cubicBezTo>
                    <a:pt x="3191" y="3359"/>
                    <a:pt x="3311" y="3216"/>
                    <a:pt x="3311" y="3049"/>
                  </a:cubicBezTo>
                  <a:lnTo>
                    <a:pt x="3311" y="334"/>
                  </a:lnTo>
                  <a:cubicBezTo>
                    <a:pt x="3311" y="168"/>
                    <a:pt x="3191" y="25"/>
                    <a:pt x="3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0"/>
            <p:cNvSpPr/>
            <p:nvPr/>
          </p:nvSpPr>
          <p:spPr>
            <a:xfrm>
              <a:off x="4206020" y="4039848"/>
              <a:ext cx="90578" cy="80784"/>
            </a:xfrm>
            <a:custGeom>
              <a:rect b="b" l="l" r="r" t="t"/>
              <a:pathLst>
                <a:path extrusionOk="0" h="2359" w="2645">
                  <a:moveTo>
                    <a:pt x="1334" y="0"/>
                  </a:moveTo>
                  <a:cubicBezTo>
                    <a:pt x="1215" y="0"/>
                    <a:pt x="1120" y="48"/>
                    <a:pt x="1072" y="167"/>
                  </a:cubicBezTo>
                  <a:lnTo>
                    <a:pt x="144" y="1072"/>
                  </a:lnTo>
                  <a:cubicBezTo>
                    <a:pt x="1" y="1191"/>
                    <a:pt x="1" y="1406"/>
                    <a:pt x="144" y="1525"/>
                  </a:cubicBezTo>
                  <a:cubicBezTo>
                    <a:pt x="191" y="1572"/>
                    <a:pt x="286" y="1620"/>
                    <a:pt x="358" y="1620"/>
                  </a:cubicBezTo>
                  <a:cubicBezTo>
                    <a:pt x="453" y="1620"/>
                    <a:pt x="525" y="1572"/>
                    <a:pt x="596" y="1525"/>
                  </a:cubicBezTo>
                  <a:lnTo>
                    <a:pt x="1025" y="1096"/>
                  </a:lnTo>
                  <a:lnTo>
                    <a:pt x="1025" y="2358"/>
                  </a:lnTo>
                  <a:lnTo>
                    <a:pt x="1644" y="2358"/>
                  </a:lnTo>
                  <a:lnTo>
                    <a:pt x="1644" y="1048"/>
                  </a:lnTo>
                  <a:lnTo>
                    <a:pt x="2073" y="1501"/>
                  </a:lnTo>
                  <a:cubicBezTo>
                    <a:pt x="2132" y="1560"/>
                    <a:pt x="2215" y="1590"/>
                    <a:pt x="2299" y="1590"/>
                  </a:cubicBezTo>
                  <a:cubicBezTo>
                    <a:pt x="2382" y="1590"/>
                    <a:pt x="2466" y="1560"/>
                    <a:pt x="2525" y="1501"/>
                  </a:cubicBezTo>
                  <a:cubicBezTo>
                    <a:pt x="2644" y="1358"/>
                    <a:pt x="2644" y="1167"/>
                    <a:pt x="2525" y="1048"/>
                  </a:cubicBezTo>
                  <a:lnTo>
                    <a:pt x="1572" y="96"/>
                  </a:lnTo>
                  <a:cubicBezTo>
                    <a:pt x="1501" y="24"/>
                    <a:pt x="1430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9" name="Google Shape;2039;p20"/>
          <p:cNvGrpSpPr/>
          <p:nvPr/>
        </p:nvGrpSpPr>
        <p:grpSpPr>
          <a:xfrm>
            <a:off x="4784482" y="3732689"/>
            <a:ext cx="367860" cy="353169"/>
            <a:chOff x="4794007" y="4047177"/>
            <a:chExt cx="367860" cy="353169"/>
          </a:xfrm>
        </p:grpSpPr>
        <p:sp>
          <p:nvSpPr>
            <p:cNvPr id="2040" name="Google Shape;2040;p20"/>
            <p:cNvSpPr/>
            <p:nvPr/>
          </p:nvSpPr>
          <p:spPr>
            <a:xfrm>
              <a:off x="4846230" y="4190732"/>
              <a:ext cx="263447" cy="66093"/>
            </a:xfrm>
            <a:custGeom>
              <a:rect b="b" l="l" r="r" t="t"/>
              <a:pathLst>
                <a:path extrusionOk="0" h="1930" w="7693">
                  <a:moveTo>
                    <a:pt x="3548" y="0"/>
                  </a:moveTo>
                  <a:lnTo>
                    <a:pt x="3548" y="667"/>
                  </a:lnTo>
                  <a:lnTo>
                    <a:pt x="333" y="667"/>
                  </a:lnTo>
                  <a:cubicBezTo>
                    <a:pt x="143" y="667"/>
                    <a:pt x="0" y="810"/>
                    <a:pt x="0" y="1000"/>
                  </a:cubicBezTo>
                  <a:lnTo>
                    <a:pt x="0" y="1929"/>
                  </a:lnTo>
                  <a:cubicBezTo>
                    <a:pt x="84" y="1912"/>
                    <a:pt x="157" y="1895"/>
                    <a:pt x="234" y="1895"/>
                  </a:cubicBezTo>
                  <a:cubicBezTo>
                    <a:pt x="266" y="1895"/>
                    <a:pt x="299" y="1898"/>
                    <a:pt x="333" y="1905"/>
                  </a:cubicBezTo>
                  <a:cubicBezTo>
                    <a:pt x="361" y="1898"/>
                    <a:pt x="389" y="1895"/>
                    <a:pt x="418" y="1895"/>
                  </a:cubicBezTo>
                  <a:cubicBezTo>
                    <a:pt x="487" y="1895"/>
                    <a:pt x="559" y="1912"/>
                    <a:pt x="643" y="1929"/>
                  </a:cubicBezTo>
                  <a:lnTo>
                    <a:pt x="643" y="1310"/>
                  </a:lnTo>
                  <a:lnTo>
                    <a:pt x="7049" y="1310"/>
                  </a:lnTo>
                  <a:lnTo>
                    <a:pt x="7049" y="1929"/>
                  </a:lnTo>
                  <a:cubicBezTo>
                    <a:pt x="7117" y="1912"/>
                    <a:pt x="7196" y="1895"/>
                    <a:pt x="7270" y="1895"/>
                  </a:cubicBezTo>
                  <a:cubicBezTo>
                    <a:pt x="7301" y="1895"/>
                    <a:pt x="7331" y="1898"/>
                    <a:pt x="7359" y="1905"/>
                  </a:cubicBezTo>
                  <a:cubicBezTo>
                    <a:pt x="7394" y="1898"/>
                    <a:pt x="7426" y="1895"/>
                    <a:pt x="7458" y="1895"/>
                  </a:cubicBezTo>
                  <a:cubicBezTo>
                    <a:pt x="7536" y="1895"/>
                    <a:pt x="7608" y="1912"/>
                    <a:pt x="7692" y="1929"/>
                  </a:cubicBezTo>
                  <a:lnTo>
                    <a:pt x="7692" y="1000"/>
                  </a:lnTo>
                  <a:cubicBezTo>
                    <a:pt x="7692" y="810"/>
                    <a:pt x="7549" y="667"/>
                    <a:pt x="7359" y="667"/>
                  </a:cubicBezTo>
                  <a:lnTo>
                    <a:pt x="4168" y="667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4914720" y="4047177"/>
              <a:ext cx="126433" cy="123179"/>
            </a:xfrm>
            <a:custGeom>
              <a:rect b="b" l="l" r="r" t="t"/>
              <a:pathLst>
                <a:path extrusionOk="0" h="3597" w="3692">
                  <a:moveTo>
                    <a:pt x="1846" y="1"/>
                  </a:moveTo>
                  <a:cubicBezTo>
                    <a:pt x="1298" y="1"/>
                    <a:pt x="751" y="358"/>
                    <a:pt x="715" y="1072"/>
                  </a:cubicBezTo>
                  <a:cubicBezTo>
                    <a:pt x="715" y="1311"/>
                    <a:pt x="786" y="1525"/>
                    <a:pt x="929" y="1715"/>
                  </a:cubicBezTo>
                  <a:cubicBezTo>
                    <a:pt x="739" y="1811"/>
                    <a:pt x="572" y="1954"/>
                    <a:pt x="453" y="2120"/>
                  </a:cubicBezTo>
                  <a:cubicBezTo>
                    <a:pt x="167" y="2454"/>
                    <a:pt x="24" y="2859"/>
                    <a:pt x="0" y="3287"/>
                  </a:cubicBezTo>
                  <a:cubicBezTo>
                    <a:pt x="0" y="3454"/>
                    <a:pt x="143" y="3597"/>
                    <a:pt x="334" y="3597"/>
                  </a:cubicBezTo>
                  <a:lnTo>
                    <a:pt x="3358" y="3597"/>
                  </a:lnTo>
                  <a:cubicBezTo>
                    <a:pt x="3549" y="3597"/>
                    <a:pt x="3692" y="3454"/>
                    <a:pt x="3692" y="3287"/>
                  </a:cubicBezTo>
                  <a:cubicBezTo>
                    <a:pt x="3668" y="2859"/>
                    <a:pt x="3525" y="2454"/>
                    <a:pt x="3239" y="2120"/>
                  </a:cubicBezTo>
                  <a:cubicBezTo>
                    <a:pt x="3120" y="1954"/>
                    <a:pt x="2953" y="1811"/>
                    <a:pt x="2763" y="1715"/>
                  </a:cubicBezTo>
                  <a:cubicBezTo>
                    <a:pt x="2906" y="1525"/>
                    <a:pt x="2977" y="1311"/>
                    <a:pt x="2977" y="1072"/>
                  </a:cubicBezTo>
                  <a:cubicBezTo>
                    <a:pt x="2942" y="358"/>
                    <a:pt x="2394" y="1"/>
                    <a:pt x="1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0"/>
            <p:cNvSpPr/>
            <p:nvPr/>
          </p:nvSpPr>
          <p:spPr>
            <a:xfrm>
              <a:off x="4794007" y="4276344"/>
              <a:ext cx="126467" cy="124001"/>
            </a:xfrm>
            <a:custGeom>
              <a:rect b="b" l="l" r="r" t="t"/>
              <a:pathLst>
                <a:path extrusionOk="0" h="3621" w="3693">
                  <a:moveTo>
                    <a:pt x="1858" y="1"/>
                  </a:moveTo>
                  <a:cubicBezTo>
                    <a:pt x="1239" y="1"/>
                    <a:pt x="739" y="477"/>
                    <a:pt x="715" y="1096"/>
                  </a:cubicBezTo>
                  <a:cubicBezTo>
                    <a:pt x="715" y="1334"/>
                    <a:pt x="787" y="1549"/>
                    <a:pt x="930" y="1739"/>
                  </a:cubicBezTo>
                  <a:cubicBezTo>
                    <a:pt x="739" y="1834"/>
                    <a:pt x="596" y="1977"/>
                    <a:pt x="453" y="2144"/>
                  </a:cubicBezTo>
                  <a:cubicBezTo>
                    <a:pt x="168" y="2477"/>
                    <a:pt x="25" y="2882"/>
                    <a:pt x="25" y="3311"/>
                  </a:cubicBezTo>
                  <a:cubicBezTo>
                    <a:pt x="1" y="3478"/>
                    <a:pt x="144" y="3620"/>
                    <a:pt x="334" y="3620"/>
                  </a:cubicBezTo>
                  <a:lnTo>
                    <a:pt x="3383" y="3620"/>
                  </a:lnTo>
                  <a:cubicBezTo>
                    <a:pt x="3549" y="3620"/>
                    <a:pt x="3692" y="3478"/>
                    <a:pt x="3692" y="3311"/>
                  </a:cubicBezTo>
                  <a:cubicBezTo>
                    <a:pt x="3668" y="2882"/>
                    <a:pt x="3525" y="2477"/>
                    <a:pt x="3240" y="2144"/>
                  </a:cubicBezTo>
                  <a:cubicBezTo>
                    <a:pt x="3121" y="1977"/>
                    <a:pt x="2954" y="1834"/>
                    <a:pt x="2763" y="1739"/>
                  </a:cubicBezTo>
                  <a:cubicBezTo>
                    <a:pt x="2906" y="1549"/>
                    <a:pt x="2978" y="1334"/>
                    <a:pt x="2978" y="1096"/>
                  </a:cubicBezTo>
                  <a:cubicBezTo>
                    <a:pt x="2954" y="477"/>
                    <a:pt x="2454" y="1"/>
                    <a:pt x="1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0"/>
            <p:cNvSpPr/>
            <p:nvPr/>
          </p:nvSpPr>
          <p:spPr>
            <a:xfrm>
              <a:off x="5035434" y="4277166"/>
              <a:ext cx="126433" cy="123179"/>
            </a:xfrm>
            <a:custGeom>
              <a:rect b="b" l="l" r="r" t="t"/>
              <a:pathLst>
                <a:path extrusionOk="0" h="3597" w="3692">
                  <a:moveTo>
                    <a:pt x="1846" y="0"/>
                  </a:moveTo>
                  <a:cubicBezTo>
                    <a:pt x="1298" y="0"/>
                    <a:pt x="750" y="358"/>
                    <a:pt x="714" y="1072"/>
                  </a:cubicBezTo>
                  <a:cubicBezTo>
                    <a:pt x="714" y="1286"/>
                    <a:pt x="786" y="1525"/>
                    <a:pt x="929" y="1715"/>
                  </a:cubicBezTo>
                  <a:cubicBezTo>
                    <a:pt x="738" y="1810"/>
                    <a:pt x="572" y="1953"/>
                    <a:pt x="453" y="2120"/>
                  </a:cubicBezTo>
                  <a:cubicBezTo>
                    <a:pt x="167" y="2430"/>
                    <a:pt x="24" y="2834"/>
                    <a:pt x="0" y="3263"/>
                  </a:cubicBezTo>
                  <a:cubicBezTo>
                    <a:pt x="0" y="3454"/>
                    <a:pt x="143" y="3596"/>
                    <a:pt x="310" y="3596"/>
                  </a:cubicBezTo>
                  <a:lnTo>
                    <a:pt x="3382" y="3596"/>
                  </a:lnTo>
                  <a:cubicBezTo>
                    <a:pt x="3548" y="3573"/>
                    <a:pt x="3691" y="3430"/>
                    <a:pt x="3691" y="3263"/>
                  </a:cubicBezTo>
                  <a:cubicBezTo>
                    <a:pt x="3667" y="2834"/>
                    <a:pt x="3525" y="2430"/>
                    <a:pt x="3239" y="2120"/>
                  </a:cubicBezTo>
                  <a:cubicBezTo>
                    <a:pt x="3096" y="1953"/>
                    <a:pt x="2929" y="1810"/>
                    <a:pt x="2763" y="1715"/>
                  </a:cubicBezTo>
                  <a:cubicBezTo>
                    <a:pt x="2905" y="1525"/>
                    <a:pt x="2977" y="1286"/>
                    <a:pt x="2977" y="1072"/>
                  </a:cubicBezTo>
                  <a:cubicBezTo>
                    <a:pt x="2941" y="358"/>
                    <a:pt x="2393" y="0"/>
                    <a:pt x="1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4" name="Google Shape;2044;p20"/>
          <p:cNvGrpSpPr/>
          <p:nvPr/>
        </p:nvGrpSpPr>
        <p:grpSpPr>
          <a:xfrm>
            <a:off x="5622046" y="3725361"/>
            <a:ext cx="279747" cy="367826"/>
            <a:chOff x="5631571" y="4039848"/>
            <a:chExt cx="279747" cy="367826"/>
          </a:xfrm>
        </p:grpSpPr>
        <p:sp>
          <p:nvSpPr>
            <p:cNvPr id="2045" name="Google Shape;2045;p20"/>
            <p:cNvSpPr/>
            <p:nvPr/>
          </p:nvSpPr>
          <p:spPr>
            <a:xfrm>
              <a:off x="5828103" y="4323637"/>
              <a:ext cx="76709" cy="76709"/>
            </a:xfrm>
            <a:custGeom>
              <a:rect b="b" l="l" r="r" t="t"/>
              <a:pathLst>
                <a:path extrusionOk="0" h="2240" w="2240">
                  <a:moveTo>
                    <a:pt x="1" y="1"/>
                  </a:moveTo>
                  <a:lnTo>
                    <a:pt x="1" y="2239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0"/>
            <p:cNvSpPr/>
            <p:nvPr/>
          </p:nvSpPr>
          <p:spPr>
            <a:xfrm>
              <a:off x="5741668" y="4112414"/>
              <a:ext cx="94619" cy="56333"/>
            </a:xfrm>
            <a:custGeom>
              <a:rect b="b" l="l" r="r" t="t"/>
              <a:pathLst>
                <a:path extrusionOk="0" h="1645" w="2763">
                  <a:moveTo>
                    <a:pt x="858" y="1"/>
                  </a:moveTo>
                  <a:cubicBezTo>
                    <a:pt x="548" y="1"/>
                    <a:pt x="262" y="72"/>
                    <a:pt x="0" y="215"/>
                  </a:cubicBezTo>
                  <a:lnTo>
                    <a:pt x="286" y="644"/>
                  </a:lnTo>
                  <a:cubicBezTo>
                    <a:pt x="479" y="556"/>
                    <a:pt x="678" y="515"/>
                    <a:pt x="873" y="515"/>
                  </a:cubicBezTo>
                  <a:cubicBezTo>
                    <a:pt x="1520" y="515"/>
                    <a:pt x="2116" y="967"/>
                    <a:pt x="2263" y="1644"/>
                  </a:cubicBezTo>
                  <a:lnTo>
                    <a:pt x="2763" y="1644"/>
                  </a:lnTo>
                  <a:cubicBezTo>
                    <a:pt x="2620" y="715"/>
                    <a:pt x="1810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0"/>
            <p:cNvSpPr/>
            <p:nvPr/>
          </p:nvSpPr>
          <p:spPr>
            <a:xfrm>
              <a:off x="5682938" y="4132824"/>
              <a:ext cx="153349" cy="114207"/>
            </a:xfrm>
            <a:custGeom>
              <a:rect b="b" l="l" r="r" t="t"/>
              <a:pathLst>
                <a:path extrusionOk="0" h="3335" w="4478">
                  <a:moveTo>
                    <a:pt x="1191" y="0"/>
                  </a:moveTo>
                  <a:cubicBezTo>
                    <a:pt x="1" y="1215"/>
                    <a:pt x="858" y="3287"/>
                    <a:pt x="2573" y="3334"/>
                  </a:cubicBezTo>
                  <a:cubicBezTo>
                    <a:pt x="3525" y="3311"/>
                    <a:pt x="4335" y="2620"/>
                    <a:pt x="4478" y="1691"/>
                  </a:cubicBezTo>
                  <a:lnTo>
                    <a:pt x="3978" y="1691"/>
                  </a:lnTo>
                  <a:cubicBezTo>
                    <a:pt x="3818" y="2366"/>
                    <a:pt x="3207" y="2803"/>
                    <a:pt x="2561" y="2803"/>
                  </a:cubicBezTo>
                  <a:cubicBezTo>
                    <a:pt x="2341" y="2803"/>
                    <a:pt x="2117" y="2753"/>
                    <a:pt x="1906" y="2644"/>
                  </a:cubicBezTo>
                  <a:cubicBezTo>
                    <a:pt x="1072" y="2215"/>
                    <a:pt x="882" y="1120"/>
                    <a:pt x="1501" y="405"/>
                  </a:cubicBez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5743312" y="4151213"/>
              <a:ext cx="65853" cy="56675"/>
            </a:xfrm>
            <a:custGeom>
              <a:rect b="b" l="l" r="r" t="t"/>
              <a:pathLst>
                <a:path extrusionOk="0" h="1655" w="1923">
                  <a:moveTo>
                    <a:pt x="829" y="0"/>
                  </a:moveTo>
                  <a:cubicBezTo>
                    <a:pt x="409" y="0"/>
                    <a:pt x="0" y="324"/>
                    <a:pt x="0" y="821"/>
                  </a:cubicBezTo>
                  <a:cubicBezTo>
                    <a:pt x="0" y="1273"/>
                    <a:pt x="357" y="1654"/>
                    <a:pt x="810" y="1654"/>
                  </a:cubicBezTo>
                  <a:cubicBezTo>
                    <a:pt x="819" y="1655"/>
                    <a:pt x="829" y="1655"/>
                    <a:pt x="838" y="1655"/>
                  </a:cubicBezTo>
                  <a:cubicBezTo>
                    <a:pt x="1558" y="1655"/>
                    <a:pt x="1922" y="766"/>
                    <a:pt x="1405" y="249"/>
                  </a:cubicBezTo>
                  <a:cubicBezTo>
                    <a:pt x="1241" y="77"/>
                    <a:pt x="1034" y="0"/>
                    <a:pt x="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0"/>
            <p:cNvSpPr/>
            <p:nvPr/>
          </p:nvSpPr>
          <p:spPr>
            <a:xfrm>
              <a:off x="5631571" y="4039848"/>
              <a:ext cx="279747" cy="367826"/>
            </a:xfrm>
            <a:custGeom>
              <a:rect b="b" l="l" r="r" t="t"/>
              <a:pathLst>
                <a:path extrusionOk="0" h="10741" w="8169">
                  <a:moveTo>
                    <a:pt x="4073" y="1501"/>
                  </a:moveTo>
                  <a:cubicBezTo>
                    <a:pt x="5454" y="1548"/>
                    <a:pt x="6549" y="2692"/>
                    <a:pt x="6549" y="4097"/>
                  </a:cubicBezTo>
                  <a:cubicBezTo>
                    <a:pt x="6549" y="5478"/>
                    <a:pt x="5454" y="6621"/>
                    <a:pt x="4073" y="6669"/>
                  </a:cubicBezTo>
                  <a:cubicBezTo>
                    <a:pt x="1596" y="6645"/>
                    <a:pt x="572" y="3501"/>
                    <a:pt x="2549" y="2001"/>
                  </a:cubicBezTo>
                  <a:lnTo>
                    <a:pt x="2572" y="2001"/>
                  </a:lnTo>
                  <a:cubicBezTo>
                    <a:pt x="3001" y="1668"/>
                    <a:pt x="3525" y="1501"/>
                    <a:pt x="4073" y="1501"/>
                  </a:cubicBezTo>
                  <a:close/>
                  <a:moveTo>
                    <a:pt x="4097" y="7669"/>
                  </a:moveTo>
                  <a:cubicBezTo>
                    <a:pt x="4501" y="7669"/>
                    <a:pt x="4501" y="8288"/>
                    <a:pt x="4097" y="8288"/>
                  </a:cubicBezTo>
                  <a:lnTo>
                    <a:pt x="1715" y="8288"/>
                  </a:lnTo>
                  <a:cubicBezTo>
                    <a:pt x="1310" y="8288"/>
                    <a:pt x="1310" y="7669"/>
                    <a:pt x="1715" y="7669"/>
                  </a:cubicBezTo>
                  <a:close/>
                  <a:moveTo>
                    <a:pt x="2948" y="8810"/>
                  </a:moveTo>
                  <a:cubicBezTo>
                    <a:pt x="3344" y="8810"/>
                    <a:pt x="3344" y="9433"/>
                    <a:pt x="2948" y="9433"/>
                  </a:cubicBezTo>
                  <a:cubicBezTo>
                    <a:pt x="2935" y="9433"/>
                    <a:pt x="2920" y="9433"/>
                    <a:pt x="2906" y="9431"/>
                  </a:cubicBezTo>
                  <a:lnTo>
                    <a:pt x="1715" y="9431"/>
                  </a:lnTo>
                  <a:cubicBezTo>
                    <a:pt x="1334" y="9407"/>
                    <a:pt x="1334" y="8836"/>
                    <a:pt x="1715" y="8812"/>
                  </a:cubicBezTo>
                  <a:lnTo>
                    <a:pt x="2906" y="8812"/>
                  </a:lnTo>
                  <a:cubicBezTo>
                    <a:pt x="2920" y="8810"/>
                    <a:pt x="2935" y="8810"/>
                    <a:pt x="2948" y="8810"/>
                  </a:cubicBezTo>
                  <a:close/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10431"/>
                  </a:lnTo>
                  <a:cubicBezTo>
                    <a:pt x="0" y="10598"/>
                    <a:pt x="143" y="10741"/>
                    <a:pt x="310" y="10741"/>
                  </a:cubicBezTo>
                  <a:lnTo>
                    <a:pt x="5097" y="10741"/>
                  </a:lnTo>
                  <a:lnTo>
                    <a:pt x="5097" y="8002"/>
                  </a:lnTo>
                  <a:cubicBezTo>
                    <a:pt x="5097" y="7826"/>
                    <a:pt x="5219" y="7690"/>
                    <a:pt x="5370" y="7690"/>
                  </a:cubicBezTo>
                  <a:cubicBezTo>
                    <a:pt x="5382" y="7690"/>
                    <a:pt x="5394" y="7691"/>
                    <a:pt x="5406" y="7693"/>
                  </a:cubicBezTo>
                  <a:lnTo>
                    <a:pt x="5430" y="7669"/>
                  </a:lnTo>
                  <a:lnTo>
                    <a:pt x="8145" y="7669"/>
                  </a:lnTo>
                  <a:lnTo>
                    <a:pt x="8145" y="310"/>
                  </a:lnTo>
                  <a:cubicBezTo>
                    <a:pt x="8169" y="143"/>
                    <a:pt x="8026" y="0"/>
                    <a:pt x="7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0" name="Google Shape;2050;p20"/>
          <p:cNvGrpSpPr/>
          <p:nvPr/>
        </p:nvGrpSpPr>
        <p:grpSpPr>
          <a:xfrm>
            <a:off x="6376947" y="3745754"/>
            <a:ext cx="358066" cy="327040"/>
            <a:chOff x="6376947" y="4059437"/>
            <a:chExt cx="358066" cy="327040"/>
          </a:xfrm>
        </p:grpSpPr>
        <p:sp>
          <p:nvSpPr>
            <p:cNvPr id="2051" name="Google Shape;2051;p20"/>
            <p:cNvSpPr/>
            <p:nvPr/>
          </p:nvSpPr>
          <p:spPr>
            <a:xfrm>
              <a:off x="6666489" y="4127927"/>
              <a:ext cx="68524" cy="183519"/>
            </a:xfrm>
            <a:custGeom>
              <a:rect b="b" l="l" r="r" t="t"/>
              <a:pathLst>
                <a:path extrusionOk="0" h="5359" w="2001">
                  <a:moveTo>
                    <a:pt x="0" y="0"/>
                  </a:moveTo>
                  <a:lnTo>
                    <a:pt x="0" y="5359"/>
                  </a:lnTo>
                  <a:lnTo>
                    <a:pt x="2000" y="535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0"/>
            <p:cNvSpPr/>
            <p:nvPr/>
          </p:nvSpPr>
          <p:spPr>
            <a:xfrm>
              <a:off x="6670564" y="4059813"/>
              <a:ext cx="60374" cy="46950"/>
            </a:xfrm>
            <a:custGeom>
              <a:rect b="b" l="l" r="r" t="t"/>
              <a:pathLst>
                <a:path extrusionOk="0" h="1371" w="1763">
                  <a:moveTo>
                    <a:pt x="869" y="1"/>
                  </a:moveTo>
                  <a:cubicBezTo>
                    <a:pt x="756" y="1"/>
                    <a:pt x="643" y="60"/>
                    <a:pt x="595" y="180"/>
                  </a:cubicBezTo>
                  <a:lnTo>
                    <a:pt x="0" y="1370"/>
                  </a:lnTo>
                  <a:lnTo>
                    <a:pt x="1762" y="1370"/>
                  </a:lnTo>
                  <a:lnTo>
                    <a:pt x="1143" y="180"/>
                  </a:lnTo>
                  <a:cubicBezTo>
                    <a:pt x="1096" y="60"/>
                    <a:pt x="982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6666489" y="4332609"/>
              <a:ext cx="68524" cy="53867"/>
            </a:xfrm>
            <a:custGeom>
              <a:rect b="b" l="l" r="r" t="t"/>
              <a:pathLst>
                <a:path extrusionOk="0" h="1573" w="2001">
                  <a:moveTo>
                    <a:pt x="0" y="1"/>
                  </a:moveTo>
                  <a:lnTo>
                    <a:pt x="0" y="763"/>
                  </a:lnTo>
                  <a:cubicBezTo>
                    <a:pt x="0" y="1215"/>
                    <a:pt x="357" y="1573"/>
                    <a:pt x="810" y="1573"/>
                  </a:cubicBezTo>
                  <a:lnTo>
                    <a:pt x="1167" y="1573"/>
                  </a:lnTo>
                  <a:cubicBezTo>
                    <a:pt x="1619" y="1573"/>
                    <a:pt x="2000" y="1215"/>
                    <a:pt x="2000" y="763"/>
                  </a:cubicBezTo>
                  <a:lnTo>
                    <a:pt x="20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0"/>
            <p:cNvSpPr/>
            <p:nvPr/>
          </p:nvSpPr>
          <p:spPr>
            <a:xfrm>
              <a:off x="6376947" y="4059437"/>
              <a:ext cx="267522" cy="327040"/>
            </a:xfrm>
            <a:custGeom>
              <a:rect b="b" l="l" r="r" t="t"/>
              <a:pathLst>
                <a:path extrusionOk="0" h="9550" w="7812">
                  <a:moveTo>
                    <a:pt x="3383" y="2024"/>
                  </a:moveTo>
                  <a:cubicBezTo>
                    <a:pt x="3787" y="2024"/>
                    <a:pt x="3787" y="2620"/>
                    <a:pt x="3383" y="2620"/>
                  </a:cubicBezTo>
                  <a:lnTo>
                    <a:pt x="1573" y="2620"/>
                  </a:lnTo>
                  <a:cubicBezTo>
                    <a:pt x="1144" y="2620"/>
                    <a:pt x="1144" y="2024"/>
                    <a:pt x="1573" y="2024"/>
                  </a:cubicBezTo>
                  <a:close/>
                  <a:moveTo>
                    <a:pt x="6240" y="2000"/>
                  </a:moveTo>
                  <a:cubicBezTo>
                    <a:pt x="6645" y="2000"/>
                    <a:pt x="6645" y="2620"/>
                    <a:pt x="6240" y="2620"/>
                  </a:cubicBezTo>
                  <a:lnTo>
                    <a:pt x="4407" y="2620"/>
                  </a:lnTo>
                  <a:cubicBezTo>
                    <a:pt x="4002" y="2620"/>
                    <a:pt x="4002" y="2000"/>
                    <a:pt x="4407" y="2000"/>
                  </a:cubicBezTo>
                  <a:close/>
                  <a:moveTo>
                    <a:pt x="3383" y="3239"/>
                  </a:moveTo>
                  <a:cubicBezTo>
                    <a:pt x="3787" y="3239"/>
                    <a:pt x="3787" y="3858"/>
                    <a:pt x="3383" y="3858"/>
                  </a:cubicBezTo>
                  <a:lnTo>
                    <a:pt x="1573" y="3858"/>
                  </a:lnTo>
                  <a:cubicBezTo>
                    <a:pt x="1144" y="3858"/>
                    <a:pt x="1144" y="3239"/>
                    <a:pt x="1573" y="3239"/>
                  </a:cubicBezTo>
                  <a:close/>
                  <a:moveTo>
                    <a:pt x="6240" y="3239"/>
                  </a:moveTo>
                  <a:cubicBezTo>
                    <a:pt x="6645" y="3239"/>
                    <a:pt x="6645" y="3858"/>
                    <a:pt x="6240" y="3858"/>
                  </a:cubicBezTo>
                  <a:lnTo>
                    <a:pt x="4407" y="3858"/>
                  </a:lnTo>
                  <a:cubicBezTo>
                    <a:pt x="4002" y="3858"/>
                    <a:pt x="4002" y="3239"/>
                    <a:pt x="4407" y="3239"/>
                  </a:cubicBezTo>
                  <a:close/>
                  <a:moveTo>
                    <a:pt x="3383" y="4453"/>
                  </a:moveTo>
                  <a:cubicBezTo>
                    <a:pt x="3787" y="4453"/>
                    <a:pt x="3787" y="5073"/>
                    <a:pt x="3383" y="5073"/>
                  </a:cubicBezTo>
                  <a:lnTo>
                    <a:pt x="1573" y="5073"/>
                  </a:lnTo>
                  <a:cubicBezTo>
                    <a:pt x="1144" y="5073"/>
                    <a:pt x="1144" y="4453"/>
                    <a:pt x="1573" y="4453"/>
                  </a:cubicBezTo>
                  <a:close/>
                  <a:moveTo>
                    <a:pt x="3383" y="5692"/>
                  </a:moveTo>
                  <a:cubicBezTo>
                    <a:pt x="3787" y="5692"/>
                    <a:pt x="3787" y="6311"/>
                    <a:pt x="3383" y="6311"/>
                  </a:cubicBezTo>
                  <a:lnTo>
                    <a:pt x="1573" y="6311"/>
                  </a:lnTo>
                  <a:cubicBezTo>
                    <a:pt x="1168" y="6311"/>
                    <a:pt x="1168" y="5692"/>
                    <a:pt x="1573" y="5692"/>
                  </a:cubicBezTo>
                  <a:close/>
                  <a:moveTo>
                    <a:pt x="3383" y="6930"/>
                  </a:moveTo>
                  <a:cubicBezTo>
                    <a:pt x="3787" y="6930"/>
                    <a:pt x="3787" y="7549"/>
                    <a:pt x="3383" y="7549"/>
                  </a:cubicBezTo>
                  <a:lnTo>
                    <a:pt x="1573" y="7549"/>
                  </a:lnTo>
                  <a:cubicBezTo>
                    <a:pt x="1144" y="7549"/>
                    <a:pt x="1144" y="6930"/>
                    <a:pt x="1573" y="6930"/>
                  </a:cubicBezTo>
                  <a:close/>
                  <a:moveTo>
                    <a:pt x="5288" y="6930"/>
                  </a:moveTo>
                  <a:cubicBezTo>
                    <a:pt x="5693" y="6930"/>
                    <a:pt x="5693" y="7549"/>
                    <a:pt x="5288" y="7549"/>
                  </a:cubicBezTo>
                  <a:lnTo>
                    <a:pt x="4407" y="7549"/>
                  </a:lnTo>
                  <a:cubicBezTo>
                    <a:pt x="3978" y="7549"/>
                    <a:pt x="3978" y="6930"/>
                    <a:pt x="4407" y="6930"/>
                  </a:cubicBezTo>
                  <a:close/>
                  <a:moveTo>
                    <a:pt x="1311" y="0"/>
                  </a:moveTo>
                  <a:cubicBezTo>
                    <a:pt x="572" y="0"/>
                    <a:pt x="1" y="595"/>
                    <a:pt x="1" y="1310"/>
                  </a:cubicBezTo>
                  <a:lnTo>
                    <a:pt x="1" y="8240"/>
                  </a:lnTo>
                  <a:cubicBezTo>
                    <a:pt x="1" y="8978"/>
                    <a:pt x="596" y="9550"/>
                    <a:pt x="1311" y="9550"/>
                  </a:cubicBezTo>
                  <a:lnTo>
                    <a:pt x="6502" y="9550"/>
                  </a:lnTo>
                  <a:cubicBezTo>
                    <a:pt x="7217" y="9550"/>
                    <a:pt x="7812" y="8978"/>
                    <a:pt x="7812" y="8240"/>
                  </a:cubicBezTo>
                  <a:lnTo>
                    <a:pt x="7812" y="1310"/>
                  </a:lnTo>
                  <a:cubicBezTo>
                    <a:pt x="7812" y="595"/>
                    <a:pt x="7217" y="0"/>
                    <a:pt x="6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5" name="Google Shape;2055;p20"/>
          <p:cNvGrpSpPr/>
          <p:nvPr/>
        </p:nvGrpSpPr>
        <p:grpSpPr>
          <a:xfrm>
            <a:off x="7214512" y="3725464"/>
            <a:ext cx="278138" cy="367620"/>
            <a:chOff x="7214512" y="4040054"/>
            <a:chExt cx="278138" cy="367620"/>
          </a:xfrm>
        </p:grpSpPr>
        <p:sp>
          <p:nvSpPr>
            <p:cNvPr id="2056" name="Google Shape;2056;p20"/>
            <p:cNvSpPr/>
            <p:nvPr/>
          </p:nvSpPr>
          <p:spPr>
            <a:xfrm>
              <a:off x="7370258" y="4040054"/>
              <a:ext cx="44895" cy="47943"/>
            </a:xfrm>
            <a:custGeom>
              <a:rect b="b" l="l" r="r" t="t"/>
              <a:pathLst>
                <a:path extrusionOk="0" h="1400" w="1311">
                  <a:moveTo>
                    <a:pt x="964" y="1"/>
                  </a:moveTo>
                  <a:cubicBezTo>
                    <a:pt x="917" y="1"/>
                    <a:pt x="872" y="14"/>
                    <a:pt x="834" y="42"/>
                  </a:cubicBezTo>
                  <a:lnTo>
                    <a:pt x="1" y="495"/>
                  </a:lnTo>
                  <a:cubicBezTo>
                    <a:pt x="25" y="518"/>
                    <a:pt x="72" y="566"/>
                    <a:pt x="96" y="590"/>
                  </a:cubicBezTo>
                  <a:cubicBezTo>
                    <a:pt x="96" y="590"/>
                    <a:pt x="477" y="995"/>
                    <a:pt x="906" y="1400"/>
                  </a:cubicBezTo>
                  <a:lnTo>
                    <a:pt x="1263" y="423"/>
                  </a:lnTo>
                  <a:cubicBezTo>
                    <a:pt x="1311" y="304"/>
                    <a:pt x="1263" y="161"/>
                    <a:pt x="1168" y="90"/>
                  </a:cubicBezTo>
                  <a:cubicBezTo>
                    <a:pt x="1110" y="32"/>
                    <a:pt x="1035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0"/>
            <p:cNvSpPr/>
            <p:nvPr/>
          </p:nvSpPr>
          <p:spPr>
            <a:xfrm>
              <a:off x="7217765" y="4045191"/>
              <a:ext cx="97906" cy="216497"/>
            </a:xfrm>
            <a:custGeom>
              <a:rect b="b" l="l" r="r" t="t"/>
              <a:pathLst>
                <a:path extrusionOk="0" h="6322" w="2859">
                  <a:moveTo>
                    <a:pt x="2393" y="1"/>
                  </a:moveTo>
                  <a:cubicBezTo>
                    <a:pt x="2348" y="1"/>
                    <a:pt x="2303" y="11"/>
                    <a:pt x="2263" y="35"/>
                  </a:cubicBezTo>
                  <a:cubicBezTo>
                    <a:pt x="1739" y="297"/>
                    <a:pt x="1310" y="702"/>
                    <a:pt x="1001" y="1226"/>
                  </a:cubicBezTo>
                  <a:cubicBezTo>
                    <a:pt x="644" y="1750"/>
                    <a:pt x="405" y="2369"/>
                    <a:pt x="263" y="3012"/>
                  </a:cubicBezTo>
                  <a:cubicBezTo>
                    <a:pt x="48" y="3941"/>
                    <a:pt x="1" y="4917"/>
                    <a:pt x="72" y="5893"/>
                  </a:cubicBezTo>
                  <a:cubicBezTo>
                    <a:pt x="96" y="6012"/>
                    <a:pt x="167" y="6108"/>
                    <a:pt x="263" y="6155"/>
                  </a:cubicBezTo>
                  <a:lnTo>
                    <a:pt x="667" y="6322"/>
                  </a:lnTo>
                  <a:cubicBezTo>
                    <a:pt x="644" y="6012"/>
                    <a:pt x="620" y="5727"/>
                    <a:pt x="620" y="5393"/>
                  </a:cubicBezTo>
                  <a:cubicBezTo>
                    <a:pt x="572" y="3679"/>
                    <a:pt x="906" y="2321"/>
                    <a:pt x="1549" y="1440"/>
                  </a:cubicBezTo>
                  <a:cubicBezTo>
                    <a:pt x="1882" y="964"/>
                    <a:pt x="2334" y="607"/>
                    <a:pt x="2858" y="368"/>
                  </a:cubicBezTo>
                  <a:lnTo>
                    <a:pt x="2620" y="106"/>
                  </a:lnTo>
                  <a:cubicBezTo>
                    <a:pt x="2573" y="43"/>
                    <a:pt x="2483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7249578" y="4070532"/>
              <a:ext cx="194135" cy="219716"/>
            </a:xfrm>
            <a:custGeom>
              <a:rect b="b" l="l" r="r" t="t"/>
              <a:pathLst>
                <a:path extrusionOk="0" h="6416" w="5669">
                  <a:moveTo>
                    <a:pt x="2603" y="1383"/>
                  </a:moveTo>
                  <a:cubicBezTo>
                    <a:pt x="2760" y="1383"/>
                    <a:pt x="2914" y="1510"/>
                    <a:pt x="2930" y="1700"/>
                  </a:cubicBezTo>
                  <a:cubicBezTo>
                    <a:pt x="2930" y="1867"/>
                    <a:pt x="2787" y="2010"/>
                    <a:pt x="2620" y="2010"/>
                  </a:cubicBezTo>
                  <a:cubicBezTo>
                    <a:pt x="2334" y="2010"/>
                    <a:pt x="2191" y="1676"/>
                    <a:pt x="2382" y="1486"/>
                  </a:cubicBezTo>
                  <a:cubicBezTo>
                    <a:pt x="2445" y="1414"/>
                    <a:pt x="2525" y="1383"/>
                    <a:pt x="2603" y="1383"/>
                  </a:cubicBezTo>
                  <a:close/>
                  <a:moveTo>
                    <a:pt x="2952" y="1"/>
                  </a:moveTo>
                  <a:cubicBezTo>
                    <a:pt x="2928" y="1"/>
                    <a:pt x="2904" y="4"/>
                    <a:pt x="2882" y="9"/>
                  </a:cubicBezTo>
                  <a:cubicBezTo>
                    <a:pt x="2167" y="57"/>
                    <a:pt x="1524" y="462"/>
                    <a:pt x="1096" y="1033"/>
                  </a:cubicBezTo>
                  <a:cubicBezTo>
                    <a:pt x="0" y="2558"/>
                    <a:pt x="262" y="5296"/>
                    <a:pt x="429" y="6416"/>
                  </a:cubicBezTo>
                  <a:lnTo>
                    <a:pt x="5144" y="6416"/>
                  </a:lnTo>
                  <a:lnTo>
                    <a:pt x="3525" y="3558"/>
                  </a:lnTo>
                  <a:lnTo>
                    <a:pt x="3525" y="3558"/>
                  </a:lnTo>
                  <a:cubicBezTo>
                    <a:pt x="3763" y="3605"/>
                    <a:pt x="4025" y="3629"/>
                    <a:pt x="4311" y="3653"/>
                  </a:cubicBezTo>
                  <a:cubicBezTo>
                    <a:pt x="4692" y="3653"/>
                    <a:pt x="5097" y="3582"/>
                    <a:pt x="5478" y="3463"/>
                  </a:cubicBezTo>
                  <a:cubicBezTo>
                    <a:pt x="5597" y="3415"/>
                    <a:pt x="5668" y="3296"/>
                    <a:pt x="5668" y="3153"/>
                  </a:cubicBezTo>
                  <a:lnTo>
                    <a:pt x="5668" y="2200"/>
                  </a:lnTo>
                  <a:cubicBezTo>
                    <a:pt x="5668" y="2034"/>
                    <a:pt x="5525" y="1891"/>
                    <a:pt x="5359" y="1891"/>
                  </a:cubicBezTo>
                  <a:cubicBezTo>
                    <a:pt x="5216" y="1891"/>
                    <a:pt x="4787" y="1676"/>
                    <a:pt x="4096" y="1033"/>
                  </a:cubicBezTo>
                  <a:cubicBezTo>
                    <a:pt x="3596" y="557"/>
                    <a:pt x="3168" y="105"/>
                    <a:pt x="3168" y="105"/>
                  </a:cubicBezTo>
                  <a:cubicBezTo>
                    <a:pt x="3113" y="32"/>
                    <a:pt x="3031" y="1"/>
                    <a:pt x="2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0"/>
            <p:cNvSpPr/>
            <p:nvPr/>
          </p:nvSpPr>
          <p:spPr>
            <a:xfrm>
              <a:off x="7243038" y="4312233"/>
              <a:ext cx="221051" cy="31026"/>
            </a:xfrm>
            <a:custGeom>
              <a:rect b="b" l="l" r="r" t="t"/>
              <a:pathLst>
                <a:path extrusionOk="0" h="906" w="6455">
                  <a:moveTo>
                    <a:pt x="930" y="0"/>
                  </a:moveTo>
                  <a:cubicBezTo>
                    <a:pt x="406" y="0"/>
                    <a:pt x="1" y="405"/>
                    <a:pt x="1" y="905"/>
                  </a:cubicBezTo>
                  <a:lnTo>
                    <a:pt x="6455" y="905"/>
                  </a:lnTo>
                  <a:cubicBezTo>
                    <a:pt x="6455" y="405"/>
                    <a:pt x="6026" y="0"/>
                    <a:pt x="5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0"/>
            <p:cNvSpPr/>
            <p:nvPr/>
          </p:nvSpPr>
          <p:spPr>
            <a:xfrm>
              <a:off x="7214512" y="4365244"/>
              <a:ext cx="278138" cy="42430"/>
            </a:xfrm>
            <a:custGeom>
              <a:rect b="b" l="l" r="r" t="t"/>
              <a:pathLst>
                <a:path extrusionOk="0" h="1239" w="8122">
                  <a:moveTo>
                    <a:pt x="310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929"/>
                  </a:lnTo>
                  <a:cubicBezTo>
                    <a:pt x="0" y="1096"/>
                    <a:pt x="143" y="1239"/>
                    <a:pt x="310" y="1239"/>
                  </a:cubicBezTo>
                  <a:lnTo>
                    <a:pt x="7811" y="1239"/>
                  </a:lnTo>
                  <a:cubicBezTo>
                    <a:pt x="7978" y="1239"/>
                    <a:pt x="8121" y="1096"/>
                    <a:pt x="8121" y="929"/>
                  </a:cubicBezTo>
                  <a:lnTo>
                    <a:pt x="8121" y="334"/>
                  </a:lnTo>
                  <a:cubicBezTo>
                    <a:pt x="8121" y="143"/>
                    <a:pt x="7978" y="0"/>
                    <a:pt x="7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1" name="Google Shape;2061;p20"/>
          <p:cNvGrpSpPr/>
          <p:nvPr/>
        </p:nvGrpSpPr>
        <p:grpSpPr>
          <a:xfrm>
            <a:off x="7960441" y="3724879"/>
            <a:ext cx="371113" cy="356627"/>
            <a:chOff x="7950916" y="4044129"/>
            <a:chExt cx="371113" cy="356627"/>
          </a:xfrm>
        </p:grpSpPr>
        <p:sp>
          <p:nvSpPr>
            <p:cNvPr id="2062" name="Google Shape;2062;p20"/>
            <p:cNvSpPr/>
            <p:nvPr/>
          </p:nvSpPr>
          <p:spPr>
            <a:xfrm>
              <a:off x="8093649" y="4044129"/>
              <a:ext cx="74243" cy="74038"/>
            </a:xfrm>
            <a:custGeom>
              <a:rect b="b" l="l" r="r" t="t"/>
              <a:pathLst>
                <a:path extrusionOk="0" h="2162" w="2168">
                  <a:moveTo>
                    <a:pt x="1015" y="1"/>
                  </a:moveTo>
                  <a:cubicBezTo>
                    <a:pt x="935" y="1"/>
                    <a:pt x="858" y="30"/>
                    <a:pt x="810" y="90"/>
                  </a:cubicBezTo>
                  <a:lnTo>
                    <a:pt x="0" y="876"/>
                  </a:lnTo>
                  <a:lnTo>
                    <a:pt x="1286" y="2162"/>
                  </a:lnTo>
                  <a:lnTo>
                    <a:pt x="2072" y="1376"/>
                  </a:lnTo>
                  <a:cubicBezTo>
                    <a:pt x="2144" y="1304"/>
                    <a:pt x="2167" y="1233"/>
                    <a:pt x="2167" y="1138"/>
                  </a:cubicBezTo>
                  <a:cubicBezTo>
                    <a:pt x="2167" y="1066"/>
                    <a:pt x="2144" y="995"/>
                    <a:pt x="2072" y="923"/>
                  </a:cubicBezTo>
                  <a:lnTo>
                    <a:pt x="1239" y="90"/>
                  </a:lnTo>
                  <a:cubicBezTo>
                    <a:pt x="1179" y="30"/>
                    <a:pt x="1096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0"/>
            <p:cNvSpPr/>
            <p:nvPr/>
          </p:nvSpPr>
          <p:spPr>
            <a:xfrm>
              <a:off x="8247786" y="4198266"/>
              <a:ext cx="74243" cy="74038"/>
            </a:xfrm>
            <a:custGeom>
              <a:rect b="b" l="l" r="r" t="t"/>
              <a:pathLst>
                <a:path extrusionOk="0" h="2162" w="2168">
                  <a:moveTo>
                    <a:pt x="1024" y="0"/>
                  </a:moveTo>
                  <a:cubicBezTo>
                    <a:pt x="947" y="0"/>
                    <a:pt x="870" y="30"/>
                    <a:pt x="810" y="90"/>
                  </a:cubicBezTo>
                  <a:lnTo>
                    <a:pt x="0" y="876"/>
                  </a:lnTo>
                  <a:lnTo>
                    <a:pt x="1286" y="2162"/>
                  </a:lnTo>
                  <a:lnTo>
                    <a:pt x="2096" y="1352"/>
                  </a:lnTo>
                  <a:cubicBezTo>
                    <a:pt x="2144" y="1304"/>
                    <a:pt x="2167" y="1233"/>
                    <a:pt x="2167" y="1138"/>
                  </a:cubicBezTo>
                  <a:cubicBezTo>
                    <a:pt x="2167" y="1066"/>
                    <a:pt x="2144" y="995"/>
                    <a:pt x="2096" y="923"/>
                  </a:cubicBezTo>
                  <a:lnTo>
                    <a:pt x="1239" y="90"/>
                  </a:lnTo>
                  <a:cubicBezTo>
                    <a:pt x="1179" y="30"/>
                    <a:pt x="1102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7950916" y="4088785"/>
              <a:ext cx="325430" cy="311972"/>
            </a:xfrm>
            <a:custGeom>
              <a:rect b="b" l="l" r="r" t="t"/>
              <a:pathLst>
                <a:path extrusionOk="0" h="9110" w="9503">
                  <a:moveTo>
                    <a:pt x="3740" y="0"/>
                  </a:moveTo>
                  <a:lnTo>
                    <a:pt x="1549" y="2191"/>
                  </a:lnTo>
                  <a:cubicBezTo>
                    <a:pt x="1" y="3787"/>
                    <a:pt x="25" y="6335"/>
                    <a:pt x="1596" y="7907"/>
                  </a:cubicBezTo>
                  <a:cubicBezTo>
                    <a:pt x="2400" y="8711"/>
                    <a:pt x="3446" y="9109"/>
                    <a:pt x="4490" y="9109"/>
                  </a:cubicBezTo>
                  <a:cubicBezTo>
                    <a:pt x="5518" y="9109"/>
                    <a:pt x="6544" y="8722"/>
                    <a:pt x="7336" y="7954"/>
                  </a:cubicBezTo>
                  <a:lnTo>
                    <a:pt x="9503" y="5787"/>
                  </a:lnTo>
                  <a:lnTo>
                    <a:pt x="8241" y="4525"/>
                  </a:lnTo>
                  <a:lnTo>
                    <a:pt x="6074" y="6668"/>
                  </a:lnTo>
                  <a:cubicBezTo>
                    <a:pt x="5612" y="7142"/>
                    <a:pt x="5009" y="7380"/>
                    <a:pt x="4408" y="7380"/>
                  </a:cubicBezTo>
                  <a:cubicBezTo>
                    <a:pt x="3830" y="7380"/>
                    <a:pt x="3255" y="7160"/>
                    <a:pt x="2811" y="6716"/>
                  </a:cubicBezTo>
                  <a:cubicBezTo>
                    <a:pt x="1906" y="5811"/>
                    <a:pt x="1906" y="4335"/>
                    <a:pt x="2835" y="3453"/>
                  </a:cubicBezTo>
                  <a:lnTo>
                    <a:pt x="5002" y="1286"/>
                  </a:lnTo>
                  <a:lnTo>
                    <a:pt x="3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5" name="Google Shape;2065;p20"/>
          <p:cNvGrpSpPr/>
          <p:nvPr/>
        </p:nvGrpSpPr>
        <p:grpSpPr>
          <a:xfrm>
            <a:off x="872670" y="4242456"/>
            <a:ext cx="241427" cy="364983"/>
            <a:chOff x="891720" y="4633143"/>
            <a:chExt cx="241427" cy="364983"/>
          </a:xfrm>
        </p:grpSpPr>
        <p:sp>
          <p:nvSpPr>
            <p:cNvPr id="2066" name="Google Shape;2066;p20"/>
            <p:cNvSpPr/>
            <p:nvPr/>
          </p:nvSpPr>
          <p:spPr>
            <a:xfrm>
              <a:off x="962676" y="4968744"/>
              <a:ext cx="99516" cy="29382"/>
            </a:xfrm>
            <a:custGeom>
              <a:rect b="b" l="l" r="r" t="t"/>
              <a:pathLst>
                <a:path extrusionOk="0" h="858" w="2906">
                  <a:moveTo>
                    <a:pt x="0" y="0"/>
                  </a:moveTo>
                  <a:cubicBezTo>
                    <a:pt x="286" y="524"/>
                    <a:pt x="858" y="857"/>
                    <a:pt x="1453" y="857"/>
                  </a:cubicBezTo>
                  <a:cubicBezTo>
                    <a:pt x="2049" y="857"/>
                    <a:pt x="2596" y="524"/>
                    <a:pt x="2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979798" y="4633143"/>
              <a:ext cx="65271" cy="30615"/>
            </a:xfrm>
            <a:custGeom>
              <a:rect b="b" l="l" r="r" t="t"/>
              <a:pathLst>
                <a:path extrusionOk="0" h="894" w="1906">
                  <a:moveTo>
                    <a:pt x="953" y="0"/>
                  </a:moveTo>
                  <a:cubicBezTo>
                    <a:pt x="495" y="0"/>
                    <a:pt x="36" y="298"/>
                    <a:pt x="1" y="893"/>
                  </a:cubicBezTo>
                  <a:cubicBezTo>
                    <a:pt x="310" y="810"/>
                    <a:pt x="632" y="768"/>
                    <a:pt x="953" y="768"/>
                  </a:cubicBezTo>
                  <a:cubicBezTo>
                    <a:pt x="1275" y="768"/>
                    <a:pt x="1596" y="810"/>
                    <a:pt x="1906" y="893"/>
                  </a:cubicBezTo>
                  <a:cubicBezTo>
                    <a:pt x="1870" y="298"/>
                    <a:pt x="1412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914562" y="4683312"/>
              <a:ext cx="195744" cy="99516"/>
            </a:xfrm>
            <a:custGeom>
              <a:rect b="b" l="l" r="r" t="t"/>
              <a:pathLst>
                <a:path extrusionOk="0" h="2906" w="5716">
                  <a:moveTo>
                    <a:pt x="2858" y="0"/>
                  </a:moveTo>
                  <a:cubicBezTo>
                    <a:pt x="1310" y="0"/>
                    <a:pt x="48" y="1215"/>
                    <a:pt x="0" y="2762"/>
                  </a:cubicBezTo>
                  <a:lnTo>
                    <a:pt x="0" y="2905"/>
                  </a:lnTo>
                  <a:lnTo>
                    <a:pt x="5716" y="2905"/>
                  </a:lnTo>
                  <a:lnTo>
                    <a:pt x="5716" y="2762"/>
                  </a:lnTo>
                  <a:cubicBezTo>
                    <a:pt x="5668" y="1215"/>
                    <a:pt x="4406" y="0"/>
                    <a:pt x="2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891720" y="4848852"/>
              <a:ext cx="241427" cy="100338"/>
            </a:xfrm>
            <a:custGeom>
              <a:rect b="b" l="l" r="r" t="t"/>
              <a:pathLst>
                <a:path extrusionOk="0" h="2930" w="7050">
                  <a:moveTo>
                    <a:pt x="572" y="0"/>
                  </a:moveTo>
                  <a:cubicBezTo>
                    <a:pt x="477" y="572"/>
                    <a:pt x="358" y="1120"/>
                    <a:pt x="191" y="1691"/>
                  </a:cubicBezTo>
                  <a:cubicBezTo>
                    <a:pt x="1" y="2310"/>
                    <a:pt x="477" y="2906"/>
                    <a:pt x="1120" y="2930"/>
                  </a:cubicBezTo>
                  <a:lnTo>
                    <a:pt x="5930" y="2930"/>
                  </a:lnTo>
                  <a:cubicBezTo>
                    <a:pt x="6573" y="2906"/>
                    <a:pt x="7050" y="2310"/>
                    <a:pt x="6859" y="1691"/>
                  </a:cubicBezTo>
                  <a:cubicBezTo>
                    <a:pt x="6693" y="1120"/>
                    <a:pt x="6573" y="572"/>
                    <a:pt x="6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914562" y="4804813"/>
              <a:ext cx="195744" cy="22054"/>
            </a:xfrm>
            <a:custGeom>
              <a:rect b="b" l="l" r="r" t="t"/>
              <a:pathLst>
                <a:path extrusionOk="0" h="644" w="5716">
                  <a:moveTo>
                    <a:pt x="0" y="0"/>
                  </a:moveTo>
                  <a:lnTo>
                    <a:pt x="0" y="453"/>
                  </a:lnTo>
                  <a:lnTo>
                    <a:pt x="0" y="643"/>
                  </a:lnTo>
                  <a:lnTo>
                    <a:pt x="5716" y="643"/>
                  </a:lnTo>
                  <a:lnTo>
                    <a:pt x="5716" y="453"/>
                  </a:lnTo>
                  <a:lnTo>
                    <a:pt x="5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1" name="Google Shape;2071;p20"/>
          <p:cNvGrpSpPr/>
          <p:nvPr/>
        </p:nvGrpSpPr>
        <p:grpSpPr>
          <a:xfrm>
            <a:off x="1632738" y="4240401"/>
            <a:ext cx="311561" cy="367038"/>
            <a:chOff x="1651788" y="4631088"/>
            <a:chExt cx="311561" cy="367038"/>
          </a:xfrm>
        </p:grpSpPr>
        <p:sp>
          <p:nvSpPr>
            <p:cNvPr id="2072" name="Google Shape;2072;p20"/>
            <p:cNvSpPr/>
            <p:nvPr/>
          </p:nvSpPr>
          <p:spPr>
            <a:xfrm>
              <a:off x="1717025" y="4957306"/>
              <a:ext cx="181088" cy="40820"/>
            </a:xfrm>
            <a:custGeom>
              <a:rect b="b" l="l" r="r" t="t"/>
              <a:pathLst>
                <a:path extrusionOk="0" h="1192" w="5288">
                  <a:moveTo>
                    <a:pt x="1096" y="1"/>
                  </a:moveTo>
                  <a:lnTo>
                    <a:pt x="1096" y="572"/>
                  </a:lnTo>
                  <a:lnTo>
                    <a:pt x="382" y="572"/>
                  </a:lnTo>
                  <a:cubicBezTo>
                    <a:pt x="1" y="620"/>
                    <a:pt x="1" y="1168"/>
                    <a:pt x="382" y="1191"/>
                  </a:cubicBezTo>
                  <a:lnTo>
                    <a:pt x="4907" y="1191"/>
                  </a:lnTo>
                  <a:cubicBezTo>
                    <a:pt x="5288" y="1168"/>
                    <a:pt x="5288" y="620"/>
                    <a:pt x="4907" y="572"/>
                  </a:cubicBezTo>
                  <a:lnTo>
                    <a:pt x="4192" y="572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0"/>
            <p:cNvSpPr/>
            <p:nvPr/>
          </p:nvSpPr>
          <p:spPr>
            <a:xfrm>
              <a:off x="1651788" y="4683312"/>
              <a:ext cx="310773" cy="186772"/>
            </a:xfrm>
            <a:custGeom>
              <a:rect b="b" l="l" r="r" t="t"/>
              <a:pathLst>
                <a:path extrusionOk="0" h="5454" w="9075">
                  <a:moveTo>
                    <a:pt x="7693" y="1596"/>
                  </a:moveTo>
                  <a:cubicBezTo>
                    <a:pt x="8074" y="1619"/>
                    <a:pt x="8074" y="2191"/>
                    <a:pt x="7693" y="2215"/>
                  </a:cubicBezTo>
                  <a:lnTo>
                    <a:pt x="7431" y="2215"/>
                  </a:lnTo>
                  <a:cubicBezTo>
                    <a:pt x="7050" y="2191"/>
                    <a:pt x="7050" y="1619"/>
                    <a:pt x="7431" y="1596"/>
                  </a:cubicBezTo>
                  <a:close/>
                  <a:moveTo>
                    <a:pt x="7693" y="2643"/>
                  </a:moveTo>
                  <a:cubicBezTo>
                    <a:pt x="8074" y="2691"/>
                    <a:pt x="8074" y="3239"/>
                    <a:pt x="7693" y="3286"/>
                  </a:cubicBezTo>
                  <a:lnTo>
                    <a:pt x="7431" y="3286"/>
                  </a:lnTo>
                  <a:cubicBezTo>
                    <a:pt x="7050" y="3239"/>
                    <a:pt x="7050" y="2691"/>
                    <a:pt x="7431" y="2643"/>
                  </a:cubicBezTo>
                  <a:close/>
                  <a:moveTo>
                    <a:pt x="7556" y="3836"/>
                  </a:moveTo>
                  <a:cubicBezTo>
                    <a:pt x="7709" y="3836"/>
                    <a:pt x="7860" y="3933"/>
                    <a:pt x="7860" y="4144"/>
                  </a:cubicBezTo>
                  <a:cubicBezTo>
                    <a:pt x="7883" y="4334"/>
                    <a:pt x="7740" y="4477"/>
                    <a:pt x="7574" y="4477"/>
                  </a:cubicBezTo>
                  <a:lnTo>
                    <a:pt x="7574" y="4501"/>
                  </a:lnTo>
                  <a:cubicBezTo>
                    <a:pt x="7407" y="4501"/>
                    <a:pt x="7240" y="4382"/>
                    <a:pt x="7240" y="4191"/>
                  </a:cubicBezTo>
                  <a:cubicBezTo>
                    <a:pt x="7202" y="3963"/>
                    <a:pt x="7381" y="3836"/>
                    <a:pt x="7556" y="3836"/>
                  </a:cubicBezTo>
                  <a:close/>
                  <a:moveTo>
                    <a:pt x="5883" y="0"/>
                  </a:moveTo>
                  <a:lnTo>
                    <a:pt x="5883" y="3215"/>
                  </a:lnTo>
                  <a:cubicBezTo>
                    <a:pt x="5883" y="4072"/>
                    <a:pt x="5192" y="4763"/>
                    <a:pt x="4335" y="4763"/>
                  </a:cubicBezTo>
                  <a:lnTo>
                    <a:pt x="2215" y="4763"/>
                  </a:lnTo>
                  <a:cubicBezTo>
                    <a:pt x="1358" y="4763"/>
                    <a:pt x="668" y="4072"/>
                    <a:pt x="668" y="3215"/>
                  </a:cubicBezTo>
                  <a:lnTo>
                    <a:pt x="668" y="24"/>
                  </a:lnTo>
                  <a:cubicBezTo>
                    <a:pt x="287" y="95"/>
                    <a:pt x="1" y="429"/>
                    <a:pt x="1" y="810"/>
                  </a:cubicBezTo>
                  <a:lnTo>
                    <a:pt x="1" y="5454"/>
                  </a:lnTo>
                  <a:lnTo>
                    <a:pt x="9074" y="5454"/>
                  </a:lnTo>
                  <a:lnTo>
                    <a:pt x="9074" y="810"/>
                  </a:lnTo>
                  <a:cubicBezTo>
                    <a:pt x="9074" y="357"/>
                    <a:pt x="8717" y="0"/>
                    <a:pt x="8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0"/>
            <p:cNvSpPr/>
            <p:nvPr/>
          </p:nvSpPr>
          <p:spPr>
            <a:xfrm>
              <a:off x="1695005" y="4631088"/>
              <a:ext cx="137870" cy="120748"/>
            </a:xfrm>
            <a:custGeom>
              <a:rect b="b" l="l" r="r" t="t"/>
              <a:pathLst>
                <a:path extrusionOk="0" h="3526" w="4026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lnTo>
                    <a:pt x="1" y="3525"/>
                  </a:lnTo>
                  <a:lnTo>
                    <a:pt x="4026" y="3525"/>
                  </a:lnTo>
                  <a:lnTo>
                    <a:pt x="4026" y="953"/>
                  </a:lnTo>
                  <a:cubicBezTo>
                    <a:pt x="4002" y="430"/>
                    <a:pt x="3597" y="1"/>
                    <a:pt x="3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0"/>
            <p:cNvSpPr/>
            <p:nvPr/>
          </p:nvSpPr>
          <p:spPr>
            <a:xfrm>
              <a:off x="1695827" y="4773000"/>
              <a:ext cx="137048" cy="53046"/>
            </a:xfrm>
            <a:custGeom>
              <a:rect b="b" l="l" r="r" t="t"/>
              <a:pathLst>
                <a:path extrusionOk="0" h="1549" w="4002">
                  <a:moveTo>
                    <a:pt x="2001" y="405"/>
                  </a:moveTo>
                  <a:cubicBezTo>
                    <a:pt x="2263" y="405"/>
                    <a:pt x="2406" y="763"/>
                    <a:pt x="2215" y="953"/>
                  </a:cubicBezTo>
                  <a:cubicBezTo>
                    <a:pt x="2155" y="1014"/>
                    <a:pt x="2077" y="1041"/>
                    <a:pt x="2000" y="1041"/>
                  </a:cubicBezTo>
                  <a:cubicBezTo>
                    <a:pt x="1834" y="1041"/>
                    <a:pt x="1668" y="917"/>
                    <a:pt x="1668" y="739"/>
                  </a:cubicBezTo>
                  <a:cubicBezTo>
                    <a:pt x="1668" y="548"/>
                    <a:pt x="1811" y="405"/>
                    <a:pt x="2001" y="405"/>
                  </a:cubicBezTo>
                  <a:close/>
                  <a:moveTo>
                    <a:pt x="1" y="1"/>
                  </a:moveTo>
                  <a:lnTo>
                    <a:pt x="1" y="596"/>
                  </a:lnTo>
                  <a:cubicBezTo>
                    <a:pt x="1" y="1120"/>
                    <a:pt x="406" y="1549"/>
                    <a:pt x="929" y="1549"/>
                  </a:cubicBezTo>
                  <a:lnTo>
                    <a:pt x="3049" y="1549"/>
                  </a:lnTo>
                  <a:cubicBezTo>
                    <a:pt x="3573" y="1549"/>
                    <a:pt x="3978" y="1120"/>
                    <a:pt x="4002" y="596"/>
                  </a:cubicBezTo>
                  <a:lnTo>
                    <a:pt x="4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0"/>
            <p:cNvSpPr/>
            <p:nvPr/>
          </p:nvSpPr>
          <p:spPr>
            <a:xfrm>
              <a:off x="1651788" y="4891248"/>
              <a:ext cx="311561" cy="44895"/>
            </a:xfrm>
            <a:custGeom>
              <a:rect b="b" l="l" r="r" t="t"/>
              <a:pathLst>
                <a:path extrusionOk="0" h="1311" w="9098">
                  <a:moveTo>
                    <a:pt x="1" y="1"/>
                  </a:moveTo>
                  <a:lnTo>
                    <a:pt x="1" y="477"/>
                  </a:lnTo>
                  <a:cubicBezTo>
                    <a:pt x="1" y="929"/>
                    <a:pt x="382" y="1310"/>
                    <a:pt x="834" y="1310"/>
                  </a:cubicBezTo>
                  <a:lnTo>
                    <a:pt x="8264" y="1310"/>
                  </a:lnTo>
                  <a:cubicBezTo>
                    <a:pt x="8717" y="1310"/>
                    <a:pt x="9074" y="929"/>
                    <a:pt x="9098" y="477"/>
                  </a:cubicBezTo>
                  <a:lnTo>
                    <a:pt x="90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7" name="Google Shape;2077;p20"/>
          <p:cNvGrpSpPr/>
          <p:nvPr/>
        </p:nvGrpSpPr>
        <p:grpSpPr>
          <a:xfrm>
            <a:off x="2433592" y="4239613"/>
            <a:ext cx="300157" cy="367004"/>
            <a:chOff x="2452642" y="4630301"/>
            <a:chExt cx="300157" cy="367004"/>
          </a:xfrm>
        </p:grpSpPr>
        <p:sp>
          <p:nvSpPr>
            <p:cNvPr id="2078" name="Google Shape;2078;p20"/>
            <p:cNvSpPr/>
            <p:nvPr/>
          </p:nvSpPr>
          <p:spPr>
            <a:xfrm>
              <a:off x="2452642" y="4630301"/>
              <a:ext cx="300157" cy="264234"/>
            </a:xfrm>
            <a:custGeom>
              <a:rect b="b" l="l" r="r" t="t"/>
              <a:pathLst>
                <a:path extrusionOk="0" h="7716" w="8765">
                  <a:moveTo>
                    <a:pt x="4382" y="0"/>
                  </a:moveTo>
                  <a:cubicBezTo>
                    <a:pt x="1477" y="24"/>
                    <a:pt x="1" y="3477"/>
                    <a:pt x="1977" y="5596"/>
                  </a:cubicBezTo>
                  <a:cubicBezTo>
                    <a:pt x="2430" y="6073"/>
                    <a:pt x="2692" y="6740"/>
                    <a:pt x="2692" y="7406"/>
                  </a:cubicBezTo>
                  <a:cubicBezTo>
                    <a:pt x="2692" y="7573"/>
                    <a:pt x="2834" y="7716"/>
                    <a:pt x="3001" y="7716"/>
                  </a:cubicBezTo>
                  <a:lnTo>
                    <a:pt x="5764" y="7716"/>
                  </a:lnTo>
                  <a:cubicBezTo>
                    <a:pt x="5930" y="7716"/>
                    <a:pt x="6073" y="7573"/>
                    <a:pt x="6073" y="7406"/>
                  </a:cubicBezTo>
                  <a:cubicBezTo>
                    <a:pt x="6073" y="6740"/>
                    <a:pt x="6311" y="6097"/>
                    <a:pt x="6788" y="5596"/>
                  </a:cubicBezTo>
                  <a:cubicBezTo>
                    <a:pt x="8764" y="3501"/>
                    <a:pt x="7288" y="24"/>
                    <a:pt x="4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0"/>
            <p:cNvSpPr/>
            <p:nvPr/>
          </p:nvSpPr>
          <p:spPr>
            <a:xfrm>
              <a:off x="2543973" y="4907480"/>
              <a:ext cx="119447" cy="21403"/>
            </a:xfrm>
            <a:custGeom>
              <a:rect b="b" l="l" r="r" t="t"/>
              <a:pathLst>
                <a:path extrusionOk="0" h="625" w="3488">
                  <a:moveTo>
                    <a:pt x="3091" y="1"/>
                  </a:moveTo>
                  <a:cubicBezTo>
                    <a:pt x="3078" y="1"/>
                    <a:pt x="3064" y="1"/>
                    <a:pt x="3049" y="3"/>
                  </a:cubicBezTo>
                  <a:lnTo>
                    <a:pt x="382" y="3"/>
                  </a:lnTo>
                  <a:cubicBezTo>
                    <a:pt x="1" y="27"/>
                    <a:pt x="1" y="598"/>
                    <a:pt x="382" y="622"/>
                  </a:cubicBezTo>
                  <a:lnTo>
                    <a:pt x="3049" y="622"/>
                  </a:lnTo>
                  <a:cubicBezTo>
                    <a:pt x="3064" y="624"/>
                    <a:pt x="3078" y="624"/>
                    <a:pt x="3091" y="624"/>
                  </a:cubicBezTo>
                  <a:cubicBezTo>
                    <a:pt x="3487" y="624"/>
                    <a:pt x="3487" y="1"/>
                    <a:pt x="3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0"/>
            <p:cNvSpPr/>
            <p:nvPr/>
          </p:nvSpPr>
          <p:spPr>
            <a:xfrm>
              <a:off x="2543973" y="4941725"/>
              <a:ext cx="119447" cy="21403"/>
            </a:xfrm>
            <a:custGeom>
              <a:rect b="b" l="l" r="r" t="t"/>
              <a:pathLst>
                <a:path extrusionOk="0" h="625" w="3488">
                  <a:moveTo>
                    <a:pt x="3091" y="1"/>
                  </a:moveTo>
                  <a:cubicBezTo>
                    <a:pt x="3078" y="1"/>
                    <a:pt x="3064" y="2"/>
                    <a:pt x="3049" y="3"/>
                  </a:cubicBezTo>
                  <a:lnTo>
                    <a:pt x="382" y="3"/>
                  </a:lnTo>
                  <a:cubicBezTo>
                    <a:pt x="1" y="27"/>
                    <a:pt x="1" y="599"/>
                    <a:pt x="382" y="622"/>
                  </a:cubicBezTo>
                  <a:lnTo>
                    <a:pt x="3049" y="622"/>
                  </a:lnTo>
                  <a:cubicBezTo>
                    <a:pt x="3064" y="624"/>
                    <a:pt x="3078" y="625"/>
                    <a:pt x="3091" y="625"/>
                  </a:cubicBezTo>
                  <a:cubicBezTo>
                    <a:pt x="3487" y="625"/>
                    <a:pt x="3487" y="1"/>
                    <a:pt x="3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2561096" y="4976073"/>
              <a:ext cx="83215" cy="21232"/>
            </a:xfrm>
            <a:custGeom>
              <a:rect b="b" l="l" r="r" t="t"/>
              <a:pathLst>
                <a:path extrusionOk="0" h="620" w="2430">
                  <a:moveTo>
                    <a:pt x="382" y="0"/>
                  </a:moveTo>
                  <a:cubicBezTo>
                    <a:pt x="1" y="24"/>
                    <a:pt x="1" y="596"/>
                    <a:pt x="382" y="620"/>
                  </a:cubicBezTo>
                  <a:lnTo>
                    <a:pt x="2049" y="620"/>
                  </a:lnTo>
                  <a:cubicBezTo>
                    <a:pt x="2430" y="596"/>
                    <a:pt x="2430" y="24"/>
                    <a:pt x="2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2" name="Google Shape;2082;p20"/>
          <p:cNvGrpSpPr/>
          <p:nvPr/>
        </p:nvGrpSpPr>
        <p:grpSpPr>
          <a:xfrm>
            <a:off x="3195034" y="4264064"/>
            <a:ext cx="362929" cy="318889"/>
            <a:chOff x="3204559" y="4654752"/>
            <a:chExt cx="362929" cy="318889"/>
          </a:xfrm>
        </p:grpSpPr>
        <p:sp>
          <p:nvSpPr>
            <p:cNvPr id="2083" name="Google Shape;2083;p20"/>
            <p:cNvSpPr/>
            <p:nvPr/>
          </p:nvSpPr>
          <p:spPr>
            <a:xfrm>
              <a:off x="3204559" y="4654752"/>
              <a:ext cx="362929" cy="318889"/>
            </a:xfrm>
            <a:custGeom>
              <a:rect b="b" l="l" r="r" t="t"/>
              <a:pathLst>
                <a:path extrusionOk="0" h="9312" w="10598">
                  <a:moveTo>
                    <a:pt x="6228" y="2090"/>
                  </a:moveTo>
                  <a:cubicBezTo>
                    <a:pt x="6526" y="2090"/>
                    <a:pt x="6823" y="2203"/>
                    <a:pt x="7050" y="2430"/>
                  </a:cubicBezTo>
                  <a:cubicBezTo>
                    <a:pt x="7264" y="2644"/>
                    <a:pt x="7407" y="2954"/>
                    <a:pt x="7407" y="3239"/>
                  </a:cubicBezTo>
                  <a:cubicBezTo>
                    <a:pt x="7407" y="3549"/>
                    <a:pt x="7264" y="3858"/>
                    <a:pt x="7050" y="4073"/>
                  </a:cubicBezTo>
                  <a:lnTo>
                    <a:pt x="5502" y="5597"/>
                  </a:lnTo>
                  <a:cubicBezTo>
                    <a:pt x="5454" y="5645"/>
                    <a:pt x="5383" y="5668"/>
                    <a:pt x="5287" y="5668"/>
                  </a:cubicBezTo>
                  <a:cubicBezTo>
                    <a:pt x="5216" y="5668"/>
                    <a:pt x="5121" y="5645"/>
                    <a:pt x="5073" y="5597"/>
                  </a:cubicBezTo>
                  <a:lnTo>
                    <a:pt x="3549" y="4073"/>
                  </a:lnTo>
                  <a:cubicBezTo>
                    <a:pt x="3073" y="3620"/>
                    <a:pt x="3073" y="2882"/>
                    <a:pt x="3549" y="2430"/>
                  </a:cubicBezTo>
                  <a:cubicBezTo>
                    <a:pt x="3775" y="2203"/>
                    <a:pt x="4073" y="2090"/>
                    <a:pt x="4370" y="2090"/>
                  </a:cubicBezTo>
                  <a:cubicBezTo>
                    <a:pt x="4668" y="2090"/>
                    <a:pt x="4966" y="2203"/>
                    <a:pt x="5192" y="2430"/>
                  </a:cubicBezTo>
                  <a:lnTo>
                    <a:pt x="5287" y="2525"/>
                  </a:lnTo>
                  <a:lnTo>
                    <a:pt x="5406" y="2430"/>
                  </a:lnTo>
                  <a:cubicBezTo>
                    <a:pt x="5633" y="2203"/>
                    <a:pt x="5930" y="2090"/>
                    <a:pt x="6228" y="2090"/>
                  </a:cubicBezTo>
                  <a:close/>
                  <a:moveTo>
                    <a:pt x="8497" y="0"/>
                  </a:moveTo>
                  <a:cubicBezTo>
                    <a:pt x="8483" y="0"/>
                    <a:pt x="8469" y="0"/>
                    <a:pt x="8455" y="1"/>
                  </a:cubicBezTo>
                  <a:lnTo>
                    <a:pt x="2120" y="1"/>
                  </a:lnTo>
                  <a:cubicBezTo>
                    <a:pt x="953" y="1"/>
                    <a:pt x="1" y="929"/>
                    <a:pt x="1" y="2096"/>
                  </a:cubicBezTo>
                  <a:lnTo>
                    <a:pt x="1" y="5335"/>
                  </a:lnTo>
                  <a:cubicBezTo>
                    <a:pt x="1" y="6464"/>
                    <a:pt x="930" y="7407"/>
                    <a:pt x="2077" y="7407"/>
                  </a:cubicBezTo>
                  <a:cubicBezTo>
                    <a:pt x="2091" y="7407"/>
                    <a:pt x="2106" y="7407"/>
                    <a:pt x="2120" y="7407"/>
                  </a:cubicBezTo>
                  <a:lnTo>
                    <a:pt x="6430" y="7407"/>
                  </a:lnTo>
                  <a:lnTo>
                    <a:pt x="8240" y="9217"/>
                  </a:lnTo>
                  <a:cubicBezTo>
                    <a:pt x="8312" y="9288"/>
                    <a:pt x="8383" y="9312"/>
                    <a:pt x="8455" y="9312"/>
                  </a:cubicBezTo>
                  <a:cubicBezTo>
                    <a:pt x="8502" y="9312"/>
                    <a:pt x="8550" y="9312"/>
                    <a:pt x="8574" y="9288"/>
                  </a:cubicBezTo>
                  <a:cubicBezTo>
                    <a:pt x="8717" y="9240"/>
                    <a:pt x="8788" y="9121"/>
                    <a:pt x="8788" y="9002"/>
                  </a:cubicBezTo>
                  <a:lnTo>
                    <a:pt x="8788" y="7383"/>
                  </a:lnTo>
                  <a:cubicBezTo>
                    <a:pt x="9812" y="7240"/>
                    <a:pt x="10598" y="6359"/>
                    <a:pt x="10598" y="5311"/>
                  </a:cubicBezTo>
                  <a:lnTo>
                    <a:pt x="10598" y="2096"/>
                  </a:lnTo>
                  <a:cubicBezTo>
                    <a:pt x="10598" y="944"/>
                    <a:pt x="9645" y="0"/>
                    <a:pt x="8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0"/>
            <p:cNvSpPr/>
            <p:nvPr/>
          </p:nvSpPr>
          <p:spPr>
            <a:xfrm>
              <a:off x="3335033" y="4747727"/>
              <a:ext cx="101160" cy="75887"/>
            </a:xfrm>
            <a:custGeom>
              <a:rect b="b" l="l" r="r" t="t"/>
              <a:pathLst>
                <a:path extrusionOk="0" h="2216" w="2954">
                  <a:moveTo>
                    <a:pt x="549" y="0"/>
                  </a:moveTo>
                  <a:cubicBezTo>
                    <a:pt x="406" y="0"/>
                    <a:pt x="263" y="72"/>
                    <a:pt x="168" y="167"/>
                  </a:cubicBezTo>
                  <a:cubicBezTo>
                    <a:pt x="48" y="262"/>
                    <a:pt x="1" y="405"/>
                    <a:pt x="1" y="548"/>
                  </a:cubicBezTo>
                  <a:cubicBezTo>
                    <a:pt x="1" y="691"/>
                    <a:pt x="48" y="810"/>
                    <a:pt x="168" y="929"/>
                  </a:cubicBezTo>
                  <a:lnTo>
                    <a:pt x="1477" y="2215"/>
                  </a:lnTo>
                  <a:lnTo>
                    <a:pt x="2787" y="929"/>
                  </a:lnTo>
                  <a:cubicBezTo>
                    <a:pt x="2906" y="810"/>
                    <a:pt x="2954" y="691"/>
                    <a:pt x="2954" y="548"/>
                  </a:cubicBezTo>
                  <a:cubicBezTo>
                    <a:pt x="2954" y="405"/>
                    <a:pt x="2906" y="262"/>
                    <a:pt x="2787" y="167"/>
                  </a:cubicBezTo>
                  <a:cubicBezTo>
                    <a:pt x="2680" y="60"/>
                    <a:pt x="2543" y="6"/>
                    <a:pt x="2406" y="6"/>
                  </a:cubicBezTo>
                  <a:cubicBezTo>
                    <a:pt x="2269" y="6"/>
                    <a:pt x="2132" y="60"/>
                    <a:pt x="2025" y="167"/>
                  </a:cubicBezTo>
                  <a:lnTo>
                    <a:pt x="1715" y="477"/>
                  </a:lnTo>
                  <a:cubicBezTo>
                    <a:pt x="1656" y="536"/>
                    <a:pt x="1573" y="566"/>
                    <a:pt x="1489" y="566"/>
                  </a:cubicBezTo>
                  <a:cubicBezTo>
                    <a:pt x="1406" y="566"/>
                    <a:pt x="1323" y="536"/>
                    <a:pt x="1263" y="477"/>
                  </a:cubicBezTo>
                  <a:lnTo>
                    <a:pt x="953" y="167"/>
                  </a:lnTo>
                  <a:cubicBezTo>
                    <a:pt x="834" y="72"/>
                    <a:pt x="691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5" name="Google Shape;2085;p20"/>
          <p:cNvGrpSpPr/>
          <p:nvPr/>
        </p:nvGrpSpPr>
        <p:grpSpPr>
          <a:xfrm>
            <a:off x="4031911" y="4240606"/>
            <a:ext cx="275672" cy="367654"/>
            <a:chOff x="4046198" y="4631294"/>
            <a:chExt cx="275672" cy="367654"/>
          </a:xfrm>
        </p:grpSpPr>
        <p:sp>
          <p:nvSpPr>
            <p:cNvPr id="2086" name="Google Shape;2086;p20"/>
            <p:cNvSpPr/>
            <p:nvPr/>
          </p:nvSpPr>
          <p:spPr>
            <a:xfrm>
              <a:off x="4153830" y="4698791"/>
              <a:ext cx="168040" cy="113385"/>
            </a:xfrm>
            <a:custGeom>
              <a:rect b="b" l="l" r="r" t="t"/>
              <a:pathLst>
                <a:path extrusionOk="0" h="3311" w="4907">
                  <a:moveTo>
                    <a:pt x="2215" y="1"/>
                  </a:moveTo>
                  <a:lnTo>
                    <a:pt x="2215" y="1572"/>
                  </a:lnTo>
                  <a:cubicBezTo>
                    <a:pt x="2215" y="1668"/>
                    <a:pt x="2168" y="1763"/>
                    <a:pt x="2072" y="1810"/>
                  </a:cubicBezTo>
                  <a:lnTo>
                    <a:pt x="1" y="3311"/>
                  </a:lnTo>
                  <a:lnTo>
                    <a:pt x="4502" y="3311"/>
                  </a:lnTo>
                  <a:cubicBezTo>
                    <a:pt x="4763" y="3311"/>
                    <a:pt x="4906" y="3001"/>
                    <a:pt x="4740" y="2811"/>
                  </a:cubicBezTo>
                  <a:lnTo>
                    <a:pt x="3882" y="1691"/>
                  </a:lnTo>
                  <a:lnTo>
                    <a:pt x="4763" y="501"/>
                  </a:lnTo>
                  <a:cubicBezTo>
                    <a:pt x="4906" y="286"/>
                    <a:pt x="476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0"/>
            <p:cNvSpPr/>
            <p:nvPr/>
          </p:nvSpPr>
          <p:spPr>
            <a:xfrm>
              <a:off x="4133455" y="4764028"/>
              <a:ext cx="51402" cy="35923"/>
            </a:xfrm>
            <a:custGeom>
              <a:rect b="b" l="l" r="r" t="t"/>
              <a:pathLst>
                <a:path extrusionOk="0" h="1049" w="1501">
                  <a:moveTo>
                    <a:pt x="0" y="1"/>
                  </a:moveTo>
                  <a:lnTo>
                    <a:pt x="0" y="1048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0"/>
            <p:cNvSpPr/>
            <p:nvPr/>
          </p:nvSpPr>
          <p:spPr>
            <a:xfrm>
              <a:off x="4046198" y="4631294"/>
              <a:ext cx="161499" cy="367654"/>
            </a:xfrm>
            <a:custGeom>
              <a:rect b="b" l="l" r="r" t="t"/>
              <a:pathLst>
                <a:path extrusionOk="0" h="10736" w="4716">
                  <a:moveTo>
                    <a:pt x="1238" y="1"/>
                  </a:moveTo>
                  <a:cubicBezTo>
                    <a:pt x="1084" y="1"/>
                    <a:pt x="929" y="102"/>
                    <a:pt x="929" y="304"/>
                  </a:cubicBezTo>
                  <a:lnTo>
                    <a:pt x="929" y="8235"/>
                  </a:lnTo>
                  <a:cubicBezTo>
                    <a:pt x="381" y="8378"/>
                    <a:pt x="0" y="8878"/>
                    <a:pt x="0" y="9425"/>
                  </a:cubicBezTo>
                  <a:lnTo>
                    <a:pt x="0" y="10426"/>
                  </a:lnTo>
                  <a:cubicBezTo>
                    <a:pt x="0" y="10592"/>
                    <a:pt x="143" y="10735"/>
                    <a:pt x="310" y="10735"/>
                  </a:cubicBezTo>
                  <a:lnTo>
                    <a:pt x="2167" y="10735"/>
                  </a:lnTo>
                  <a:cubicBezTo>
                    <a:pt x="2358" y="10735"/>
                    <a:pt x="2501" y="10592"/>
                    <a:pt x="2501" y="10426"/>
                  </a:cubicBezTo>
                  <a:lnTo>
                    <a:pt x="2501" y="9449"/>
                  </a:lnTo>
                  <a:cubicBezTo>
                    <a:pt x="2501" y="8901"/>
                    <a:pt x="2120" y="8401"/>
                    <a:pt x="1572" y="8258"/>
                  </a:cubicBezTo>
                  <a:lnTo>
                    <a:pt x="1548" y="3234"/>
                  </a:lnTo>
                  <a:lnTo>
                    <a:pt x="4715" y="3234"/>
                  </a:lnTo>
                  <a:lnTo>
                    <a:pt x="4715" y="662"/>
                  </a:lnTo>
                  <a:lnTo>
                    <a:pt x="1548" y="662"/>
                  </a:lnTo>
                  <a:lnTo>
                    <a:pt x="1548" y="304"/>
                  </a:lnTo>
                  <a:cubicBezTo>
                    <a:pt x="1548" y="102"/>
                    <a:pt x="1393" y="1"/>
                    <a:pt x="1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9" name="Google Shape;2089;p20"/>
          <p:cNvGrpSpPr/>
          <p:nvPr/>
        </p:nvGrpSpPr>
        <p:grpSpPr>
          <a:xfrm>
            <a:off x="4785303" y="4244476"/>
            <a:ext cx="367038" cy="358888"/>
            <a:chOff x="4794828" y="4635164"/>
            <a:chExt cx="367038" cy="358888"/>
          </a:xfrm>
        </p:grpSpPr>
        <p:sp>
          <p:nvSpPr>
            <p:cNvPr id="2090" name="Google Shape;2090;p20"/>
            <p:cNvSpPr/>
            <p:nvPr/>
          </p:nvSpPr>
          <p:spPr>
            <a:xfrm>
              <a:off x="4872325" y="4949978"/>
              <a:ext cx="211257" cy="44073"/>
            </a:xfrm>
            <a:custGeom>
              <a:rect b="b" l="l" r="r" t="t"/>
              <a:pathLst>
                <a:path extrusionOk="0" h="1287" w="6169">
                  <a:moveTo>
                    <a:pt x="1310" y="0"/>
                  </a:moveTo>
                  <a:lnTo>
                    <a:pt x="1310" y="643"/>
                  </a:lnTo>
                  <a:lnTo>
                    <a:pt x="381" y="643"/>
                  </a:lnTo>
                  <a:cubicBezTo>
                    <a:pt x="0" y="691"/>
                    <a:pt x="0" y="1239"/>
                    <a:pt x="381" y="1286"/>
                  </a:cubicBezTo>
                  <a:lnTo>
                    <a:pt x="5787" y="1286"/>
                  </a:lnTo>
                  <a:cubicBezTo>
                    <a:pt x="6168" y="1239"/>
                    <a:pt x="6168" y="691"/>
                    <a:pt x="5787" y="643"/>
                  </a:cubicBezTo>
                  <a:lnTo>
                    <a:pt x="4882" y="643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0"/>
            <p:cNvSpPr/>
            <p:nvPr/>
          </p:nvSpPr>
          <p:spPr>
            <a:xfrm>
              <a:off x="4794828" y="4887173"/>
              <a:ext cx="367038" cy="42430"/>
            </a:xfrm>
            <a:custGeom>
              <a:rect b="b" l="l" r="r" t="t"/>
              <a:pathLst>
                <a:path extrusionOk="0" h="1239" w="10718">
                  <a:moveTo>
                    <a:pt x="1" y="1"/>
                  </a:moveTo>
                  <a:lnTo>
                    <a:pt x="1" y="310"/>
                  </a:lnTo>
                  <a:cubicBezTo>
                    <a:pt x="1" y="810"/>
                    <a:pt x="406" y="1239"/>
                    <a:pt x="906" y="1239"/>
                  </a:cubicBezTo>
                  <a:lnTo>
                    <a:pt x="9789" y="1239"/>
                  </a:lnTo>
                  <a:cubicBezTo>
                    <a:pt x="10289" y="1239"/>
                    <a:pt x="10717" y="810"/>
                    <a:pt x="10717" y="310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0"/>
            <p:cNvSpPr/>
            <p:nvPr/>
          </p:nvSpPr>
          <p:spPr>
            <a:xfrm>
              <a:off x="4867428" y="4686565"/>
              <a:ext cx="221017" cy="21232"/>
            </a:xfrm>
            <a:custGeom>
              <a:rect b="b" l="l" r="r" t="t"/>
              <a:pathLst>
                <a:path extrusionOk="0" h="620" w="6454">
                  <a:moveTo>
                    <a:pt x="0" y="0"/>
                  </a:moveTo>
                  <a:lnTo>
                    <a:pt x="0" y="619"/>
                  </a:lnTo>
                  <a:lnTo>
                    <a:pt x="6454" y="619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0"/>
            <p:cNvSpPr/>
            <p:nvPr/>
          </p:nvSpPr>
          <p:spPr>
            <a:xfrm>
              <a:off x="5009305" y="4768925"/>
              <a:ext cx="79140" cy="14725"/>
            </a:xfrm>
            <a:custGeom>
              <a:rect b="b" l="l" r="r" t="t"/>
              <a:pathLst>
                <a:path extrusionOk="0" h="430" w="2311">
                  <a:moveTo>
                    <a:pt x="1" y="1"/>
                  </a:moveTo>
                  <a:lnTo>
                    <a:pt x="1" y="429"/>
                  </a:lnTo>
                  <a:lnTo>
                    <a:pt x="2311" y="429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0"/>
            <p:cNvSpPr/>
            <p:nvPr/>
          </p:nvSpPr>
          <p:spPr>
            <a:xfrm>
              <a:off x="4794828" y="4635164"/>
              <a:ext cx="367038" cy="230846"/>
            </a:xfrm>
            <a:custGeom>
              <a:rect b="b" l="l" r="r" t="t"/>
              <a:pathLst>
                <a:path extrusionOk="0" h="6741" w="10718">
                  <a:moveTo>
                    <a:pt x="8884" y="858"/>
                  </a:moveTo>
                  <a:cubicBezTo>
                    <a:pt x="9050" y="858"/>
                    <a:pt x="9193" y="1001"/>
                    <a:pt x="9193" y="1168"/>
                  </a:cubicBezTo>
                  <a:lnTo>
                    <a:pt x="9193" y="2430"/>
                  </a:lnTo>
                  <a:cubicBezTo>
                    <a:pt x="9193" y="2597"/>
                    <a:pt x="9050" y="2740"/>
                    <a:pt x="8884" y="2740"/>
                  </a:cubicBezTo>
                  <a:lnTo>
                    <a:pt x="1811" y="2740"/>
                  </a:lnTo>
                  <a:cubicBezTo>
                    <a:pt x="1644" y="2740"/>
                    <a:pt x="1501" y="2597"/>
                    <a:pt x="1501" y="2430"/>
                  </a:cubicBezTo>
                  <a:lnTo>
                    <a:pt x="1501" y="1168"/>
                  </a:lnTo>
                  <a:cubicBezTo>
                    <a:pt x="1501" y="1001"/>
                    <a:pt x="1644" y="858"/>
                    <a:pt x="1811" y="858"/>
                  </a:cubicBezTo>
                  <a:close/>
                  <a:moveTo>
                    <a:pt x="8884" y="3240"/>
                  </a:moveTo>
                  <a:cubicBezTo>
                    <a:pt x="9050" y="3240"/>
                    <a:pt x="9193" y="3383"/>
                    <a:pt x="9193" y="3573"/>
                  </a:cubicBezTo>
                  <a:lnTo>
                    <a:pt x="9193" y="4621"/>
                  </a:lnTo>
                  <a:cubicBezTo>
                    <a:pt x="9193" y="4788"/>
                    <a:pt x="9050" y="4931"/>
                    <a:pt x="8884" y="4931"/>
                  </a:cubicBezTo>
                  <a:lnTo>
                    <a:pt x="5954" y="4931"/>
                  </a:lnTo>
                  <a:cubicBezTo>
                    <a:pt x="5764" y="4931"/>
                    <a:pt x="5645" y="4788"/>
                    <a:pt x="5621" y="4621"/>
                  </a:cubicBezTo>
                  <a:lnTo>
                    <a:pt x="5621" y="3573"/>
                  </a:lnTo>
                  <a:cubicBezTo>
                    <a:pt x="5621" y="3383"/>
                    <a:pt x="5764" y="3240"/>
                    <a:pt x="5954" y="3240"/>
                  </a:cubicBezTo>
                  <a:close/>
                  <a:moveTo>
                    <a:pt x="4764" y="3287"/>
                  </a:moveTo>
                  <a:cubicBezTo>
                    <a:pt x="4930" y="3287"/>
                    <a:pt x="5073" y="3430"/>
                    <a:pt x="5073" y="3597"/>
                  </a:cubicBezTo>
                  <a:lnTo>
                    <a:pt x="5073" y="5597"/>
                  </a:lnTo>
                  <a:cubicBezTo>
                    <a:pt x="5073" y="5764"/>
                    <a:pt x="4930" y="5907"/>
                    <a:pt x="4764" y="5907"/>
                  </a:cubicBezTo>
                  <a:lnTo>
                    <a:pt x="1834" y="5907"/>
                  </a:lnTo>
                  <a:cubicBezTo>
                    <a:pt x="1668" y="5907"/>
                    <a:pt x="1525" y="5764"/>
                    <a:pt x="1525" y="5597"/>
                  </a:cubicBezTo>
                  <a:lnTo>
                    <a:pt x="1525" y="3597"/>
                  </a:lnTo>
                  <a:cubicBezTo>
                    <a:pt x="1525" y="3430"/>
                    <a:pt x="1668" y="3287"/>
                    <a:pt x="1834" y="3287"/>
                  </a:cubicBezTo>
                  <a:close/>
                  <a:moveTo>
                    <a:pt x="8925" y="5262"/>
                  </a:moveTo>
                  <a:cubicBezTo>
                    <a:pt x="9322" y="5262"/>
                    <a:pt x="9322" y="5909"/>
                    <a:pt x="8925" y="5909"/>
                  </a:cubicBezTo>
                  <a:cubicBezTo>
                    <a:pt x="8911" y="5909"/>
                    <a:pt x="8898" y="5908"/>
                    <a:pt x="8884" y="5907"/>
                  </a:cubicBezTo>
                  <a:lnTo>
                    <a:pt x="5954" y="5907"/>
                  </a:lnTo>
                  <a:cubicBezTo>
                    <a:pt x="5939" y="5908"/>
                    <a:pt x="5925" y="5909"/>
                    <a:pt x="5911" y="5909"/>
                  </a:cubicBezTo>
                  <a:cubicBezTo>
                    <a:pt x="5493" y="5909"/>
                    <a:pt x="5493" y="5262"/>
                    <a:pt x="5911" y="5262"/>
                  </a:cubicBezTo>
                  <a:cubicBezTo>
                    <a:pt x="5925" y="5262"/>
                    <a:pt x="5939" y="5262"/>
                    <a:pt x="5954" y="5264"/>
                  </a:cubicBezTo>
                  <a:lnTo>
                    <a:pt x="8884" y="5264"/>
                  </a:lnTo>
                  <a:cubicBezTo>
                    <a:pt x="8898" y="5262"/>
                    <a:pt x="8911" y="5262"/>
                    <a:pt x="8925" y="5262"/>
                  </a:cubicBezTo>
                  <a:close/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lnTo>
                    <a:pt x="1" y="6740"/>
                  </a:lnTo>
                  <a:lnTo>
                    <a:pt x="10717" y="6740"/>
                  </a:lnTo>
                  <a:lnTo>
                    <a:pt x="10717" y="930"/>
                  </a:lnTo>
                  <a:cubicBezTo>
                    <a:pt x="10693" y="406"/>
                    <a:pt x="10289" y="1"/>
                    <a:pt x="9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0"/>
            <p:cNvSpPr/>
            <p:nvPr/>
          </p:nvSpPr>
          <p:spPr>
            <a:xfrm>
              <a:off x="4868250" y="4768925"/>
              <a:ext cx="79140" cy="47327"/>
            </a:xfrm>
            <a:custGeom>
              <a:rect b="b" l="l" r="r" t="t"/>
              <a:pathLst>
                <a:path extrusionOk="0" h="1382" w="2311">
                  <a:moveTo>
                    <a:pt x="0" y="1"/>
                  </a:moveTo>
                  <a:lnTo>
                    <a:pt x="0" y="1382"/>
                  </a:lnTo>
                  <a:lnTo>
                    <a:pt x="2310" y="138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6" name="Google Shape;2096;p20"/>
          <p:cNvGrpSpPr/>
          <p:nvPr/>
        </p:nvGrpSpPr>
        <p:grpSpPr>
          <a:xfrm>
            <a:off x="5578007" y="4321151"/>
            <a:ext cx="367826" cy="205538"/>
            <a:chOff x="5587532" y="4711838"/>
            <a:chExt cx="367826" cy="205538"/>
          </a:xfrm>
        </p:grpSpPr>
        <p:sp>
          <p:nvSpPr>
            <p:cNvPr id="2097" name="Google Shape;2097;p20"/>
            <p:cNvSpPr/>
            <p:nvPr/>
          </p:nvSpPr>
          <p:spPr>
            <a:xfrm>
              <a:off x="5587532" y="4711838"/>
              <a:ext cx="159890" cy="205538"/>
            </a:xfrm>
            <a:custGeom>
              <a:rect b="b" l="l" r="r" t="t"/>
              <a:pathLst>
                <a:path extrusionOk="0" h="6002" w="4669">
                  <a:moveTo>
                    <a:pt x="334" y="1"/>
                  </a:moveTo>
                  <a:cubicBezTo>
                    <a:pt x="167" y="1"/>
                    <a:pt x="24" y="120"/>
                    <a:pt x="0" y="310"/>
                  </a:cubicBezTo>
                  <a:lnTo>
                    <a:pt x="0" y="5692"/>
                  </a:lnTo>
                  <a:cubicBezTo>
                    <a:pt x="0" y="5859"/>
                    <a:pt x="143" y="6002"/>
                    <a:pt x="334" y="6002"/>
                  </a:cubicBezTo>
                  <a:lnTo>
                    <a:pt x="4668" y="6002"/>
                  </a:lnTo>
                  <a:cubicBezTo>
                    <a:pt x="3263" y="5668"/>
                    <a:pt x="2287" y="4430"/>
                    <a:pt x="2263" y="3001"/>
                  </a:cubicBezTo>
                  <a:cubicBezTo>
                    <a:pt x="2287" y="1572"/>
                    <a:pt x="3263" y="310"/>
                    <a:pt x="4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0"/>
            <p:cNvSpPr/>
            <p:nvPr/>
          </p:nvSpPr>
          <p:spPr>
            <a:xfrm>
              <a:off x="5795502" y="4711838"/>
              <a:ext cx="159856" cy="205538"/>
            </a:xfrm>
            <a:custGeom>
              <a:rect b="b" l="l" r="r" t="t"/>
              <a:pathLst>
                <a:path extrusionOk="0" h="6002" w="4668">
                  <a:moveTo>
                    <a:pt x="0" y="1"/>
                  </a:moveTo>
                  <a:cubicBezTo>
                    <a:pt x="3191" y="715"/>
                    <a:pt x="3191" y="5287"/>
                    <a:pt x="0" y="6002"/>
                  </a:cubicBezTo>
                  <a:lnTo>
                    <a:pt x="4334" y="6002"/>
                  </a:lnTo>
                  <a:cubicBezTo>
                    <a:pt x="4525" y="6002"/>
                    <a:pt x="4668" y="5859"/>
                    <a:pt x="4644" y="5692"/>
                  </a:cubicBezTo>
                  <a:lnTo>
                    <a:pt x="4644" y="334"/>
                  </a:lnTo>
                  <a:cubicBezTo>
                    <a:pt x="4644" y="143"/>
                    <a:pt x="4501" y="24"/>
                    <a:pt x="4334" y="24"/>
                  </a:cubicBezTo>
                  <a:lnTo>
                    <a:pt x="4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0"/>
            <p:cNvSpPr/>
            <p:nvPr/>
          </p:nvSpPr>
          <p:spPr>
            <a:xfrm>
              <a:off x="5663384" y="4733036"/>
              <a:ext cx="190847" cy="163486"/>
            </a:xfrm>
            <a:custGeom>
              <a:rect b="b" l="l" r="r" t="t"/>
              <a:pathLst>
                <a:path extrusionOk="0" h="4774" w="5573">
                  <a:moveTo>
                    <a:pt x="3156" y="733"/>
                  </a:moveTo>
                  <a:cubicBezTo>
                    <a:pt x="3328" y="733"/>
                    <a:pt x="3501" y="846"/>
                    <a:pt x="3477" y="1072"/>
                  </a:cubicBezTo>
                  <a:lnTo>
                    <a:pt x="3477" y="1144"/>
                  </a:lnTo>
                  <a:lnTo>
                    <a:pt x="3549" y="1144"/>
                  </a:lnTo>
                  <a:cubicBezTo>
                    <a:pt x="3930" y="1191"/>
                    <a:pt x="3930" y="1739"/>
                    <a:pt x="3549" y="1787"/>
                  </a:cubicBezTo>
                  <a:lnTo>
                    <a:pt x="2977" y="1787"/>
                  </a:lnTo>
                  <a:cubicBezTo>
                    <a:pt x="2786" y="1787"/>
                    <a:pt x="2786" y="2073"/>
                    <a:pt x="2977" y="2073"/>
                  </a:cubicBezTo>
                  <a:lnTo>
                    <a:pt x="3310" y="2073"/>
                  </a:lnTo>
                  <a:cubicBezTo>
                    <a:pt x="4263" y="2073"/>
                    <a:pt x="4382" y="3430"/>
                    <a:pt x="3477" y="3620"/>
                  </a:cubicBezTo>
                  <a:lnTo>
                    <a:pt x="3477" y="3716"/>
                  </a:lnTo>
                  <a:cubicBezTo>
                    <a:pt x="3453" y="3894"/>
                    <a:pt x="3304" y="3984"/>
                    <a:pt x="3156" y="3984"/>
                  </a:cubicBezTo>
                  <a:cubicBezTo>
                    <a:pt x="3007" y="3984"/>
                    <a:pt x="2858" y="3894"/>
                    <a:pt x="2834" y="3716"/>
                  </a:cubicBezTo>
                  <a:lnTo>
                    <a:pt x="2834" y="3620"/>
                  </a:lnTo>
                  <a:lnTo>
                    <a:pt x="2667" y="3620"/>
                  </a:lnTo>
                  <a:cubicBezTo>
                    <a:pt x="2653" y="3622"/>
                    <a:pt x="2639" y="3623"/>
                    <a:pt x="2625" y="3623"/>
                  </a:cubicBezTo>
                  <a:cubicBezTo>
                    <a:pt x="2229" y="3623"/>
                    <a:pt x="2229" y="2999"/>
                    <a:pt x="2625" y="2999"/>
                  </a:cubicBezTo>
                  <a:cubicBezTo>
                    <a:pt x="2639" y="2999"/>
                    <a:pt x="2653" y="3000"/>
                    <a:pt x="2667" y="3001"/>
                  </a:cubicBezTo>
                  <a:lnTo>
                    <a:pt x="3310" y="3001"/>
                  </a:lnTo>
                  <a:cubicBezTo>
                    <a:pt x="3525" y="3001"/>
                    <a:pt x="3525" y="2716"/>
                    <a:pt x="3310" y="2716"/>
                  </a:cubicBezTo>
                  <a:lnTo>
                    <a:pt x="2977" y="2716"/>
                  </a:lnTo>
                  <a:cubicBezTo>
                    <a:pt x="2024" y="2716"/>
                    <a:pt x="1905" y="1334"/>
                    <a:pt x="2834" y="1168"/>
                  </a:cubicBezTo>
                  <a:lnTo>
                    <a:pt x="2834" y="1072"/>
                  </a:lnTo>
                  <a:cubicBezTo>
                    <a:pt x="2810" y="846"/>
                    <a:pt x="2983" y="733"/>
                    <a:pt x="3156" y="733"/>
                  </a:cubicBezTo>
                  <a:close/>
                  <a:moveTo>
                    <a:pt x="3144" y="1"/>
                  </a:moveTo>
                  <a:cubicBezTo>
                    <a:pt x="1048" y="25"/>
                    <a:pt x="0" y="2596"/>
                    <a:pt x="1501" y="4073"/>
                  </a:cubicBezTo>
                  <a:cubicBezTo>
                    <a:pt x="1992" y="4557"/>
                    <a:pt x="2590" y="4773"/>
                    <a:pt x="3175" y="4773"/>
                  </a:cubicBezTo>
                  <a:cubicBezTo>
                    <a:pt x="4403" y="4773"/>
                    <a:pt x="5573" y="3818"/>
                    <a:pt x="5573" y="2382"/>
                  </a:cubicBezTo>
                  <a:cubicBezTo>
                    <a:pt x="5549" y="1072"/>
                    <a:pt x="4477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0" name="Google Shape;2100;p20"/>
          <p:cNvGrpSpPr/>
          <p:nvPr/>
        </p:nvGrpSpPr>
        <p:grpSpPr>
          <a:xfrm>
            <a:off x="6372050" y="4298309"/>
            <a:ext cx="367038" cy="250399"/>
            <a:chOff x="6372050" y="4688997"/>
            <a:chExt cx="367038" cy="250399"/>
          </a:xfrm>
        </p:grpSpPr>
        <p:sp>
          <p:nvSpPr>
            <p:cNvPr id="2101" name="Google Shape;2101;p20"/>
            <p:cNvSpPr/>
            <p:nvPr/>
          </p:nvSpPr>
          <p:spPr>
            <a:xfrm>
              <a:off x="6372050" y="4895323"/>
              <a:ext cx="367038" cy="44073"/>
            </a:xfrm>
            <a:custGeom>
              <a:rect b="b" l="l" r="r" t="t"/>
              <a:pathLst>
                <a:path extrusionOk="0" h="1287" w="10718">
                  <a:moveTo>
                    <a:pt x="1" y="1"/>
                  </a:moveTo>
                  <a:lnTo>
                    <a:pt x="1" y="215"/>
                  </a:lnTo>
                  <a:cubicBezTo>
                    <a:pt x="1" y="810"/>
                    <a:pt x="501" y="1287"/>
                    <a:pt x="1096" y="1287"/>
                  </a:cubicBezTo>
                  <a:lnTo>
                    <a:pt x="9646" y="1287"/>
                  </a:lnTo>
                  <a:cubicBezTo>
                    <a:pt x="10241" y="1287"/>
                    <a:pt x="10717" y="810"/>
                    <a:pt x="10717" y="215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6372050" y="4688997"/>
              <a:ext cx="367038" cy="185163"/>
            </a:xfrm>
            <a:custGeom>
              <a:rect b="b" l="l" r="r" t="t"/>
              <a:pathLst>
                <a:path extrusionOk="0" h="5407" w="10718">
                  <a:moveTo>
                    <a:pt x="9120" y="1143"/>
                  </a:moveTo>
                  <a:cubicBezTo>
                    <a:pt x="9536" y="1143"/>
                    <a:pt x="9543" y="1789"/>
                    <a:pt x="9141" y="1789"/>
                  </a:cubicBezTo>
                  <a:cubicBezTo>
                    <a:pt x="9127" y="1789"/>
                    <a:pt x="9113" y="1788"/>
                    <a:pt x="9098" y="1787"/>
                  </a:cubicBezTo>
                  <a:lnTo>
                    <a:pt x="6217" y="1787"/>
                  </a:lnTo>
                  <a:cubicBezTo>
                    <a:pt x="5836" y="1739"/>
                    <a:pt x="5836" y="1191"/>
                    <a:pt x="6217" y="1144"/>
                  </a:cubicBezTo>
                  <a:lnTo>
                    <a:pt x="9098" y="1144"/>
                  </a:lnTo>
                  <a:cubicBezTo>
                    <a:pt x="9106" y="1143"/>
                    <a:pt x="9113" y="1143"/>
                    <a:pt x="9120" y="1143"/>
                  </a:cubicBezTo>
                  <a:close/>
                  <a:moveTo>
                    <a:pt x="3359" y="1144"/>
                  </a:moveTo>
                  <a:cubicBezTo>
                    <a:pt x="3526" y="1144"/>
                    <a:pt x="3668" y="1287"/>
                    <a:pt x="3668" y="1477"/>
                  </a:cubicBezTo>
                  <a:lnTo>
                    <a:pt x="3645" y="2501"/>
                  </a:lnTo>
                  <a:cubicBezTo>
                    <a:pt x="3645" y="2692"/>
                    <a:pt x="3502" y="2835"/>
                    <a:pt x="3335" y="2835"/>
                  </a:cubicBezTo>
                  <a:lnTo>
                    <a:pt x="1644" y="2835"/>
                  </a:lnTo>
                  <a:cubicBezTo>
                    <a:pt x="1477" y="2835"/>
                    <a:pt x="1335" y="2692"/>
                    <a:pt x="1358" y="2501"/>
                  </a:cubicBezTo>
                  <a:lnTo>
                    <a:pt x="1358" y="1477"/>
                  </a:lnTo>
                  <a:cubicBezTo>
                    <a:pt x="1335" y="1311"/>
                    <a:pt x="1477" y="1168"/>
                    <a:pt x="1644" y="1144"/>
                  </a:cubicBezTo>
                  <a:close/>
                  <a:moveTo>
                    <a:pt x="1644" y="3621"/>
                  </a:moveTo>
                  <a:cubicBezTo>
                    <a:pt x="1793" y="3621"/>
                    <a:pt x="1942" y="3716"/>
                    <a:pt x="1954" y="3906"/>
                  </a:cubicBezTo>
                  <a:lnTo>
                    <a:pt x="1954" y="4430"/>
                  </a:lnTo>
                  <a:cubicBezTo>
                    <a:pt x="1942" y="4621"/>
                    <a:pt x="1793" y="4716"/>
                    <a:pt x="1644" y="4716"/>
                  </a:cubicBezTo>
                  <a:cubicBezTo>
                    <a:pt x="1495" y="4716"/>
                    <a:pt x="1346" y="4621"/>
                    <a:pt x="1335" y="4430"/>
                  </a:cubicBezTo>
                  <a:lnTo>
                    <a:pt x="1335" y="3906"/>
                  </a:lnTo>
                  <a:cubicBezTo>
                    <a:pt x="1346" y="3716"/>
                    <a:pt x="1495" y="3621"/>
                    <a:pt x="1644" y="3621"/>
                  </a:cubicBezTo>
                  <a:close/>
                  <a:moveTo>
                    <a:pt x="2490" y="3621"/>
                  </a:moveTo>
                  <a:cubicBezTo>
                    <a:pt x="2638" y="3621"/>
                    <a:pt x="2787" y="3716"/>
                    <a:pt x="2811" y="3906"/>
                  </a:cubicBezTo>
                  <a:lnTo>
                    <a:pt x="2811" y="4430"/>
                  </a:lnTo>
                  <a:cubicBezTo>
                    <a:pt x="2787" y="4621"/>
                    <a:pt x="2638" y="4716"/>
                    <a:pt x="2490" y="4716"/>
                  </a:cubicBezTo>
                  <a:cubicBezTo>
                    <a:pt x="2341" y="4716"/>
                    <a:pt x="2192" y="4621"/>
                    <a:pt x="2168" y="4430"/>
                  </a:cubicBezTo>
                  <a:lnTo>
                    <a:pt x="2168" y="3906"/>
                  </a:lnTo>
                  <a:cubicBezTo>
                    <a:pt x="2192" y="3716"/>
                    <a:pt x="2341" y="3621"/>
                    <a:pt x="2490" y="3621"/>
                  </a:cubicBezTo>
                  <a:close/>
                  <a:moveTo>
                    <a:pt x="3335" y="3621"/>
                  </a:moveTo>
                  <a:cubicBezTo>
                    <a:pt x="3484" y="3621"/>
                    <a:pt x="3633" y="3716"/>
                    <a:pt x="3645" y="3906"/>
                  </a:cubicBezTo>
                  <a:lnTo>
                    <a:pt x="3645" y="4430"/>
                  </a:lnTo>
                  <a:cubicBezTo>
                    <a:pt x="3633" y="4621"/>
                    <a:pt x="3484" y="4716"/>
                    <a:pt x="3335" y="4716"/>
                  </a:cubicBezTo>
                  <a:cubicBezTo>
                    <a:pt x="3186" y="4716"/>
                    <a:pt x="3037" y="4621"/>
                    <a:pt x="3025" y="4430"/>
                  </a:cubicBezTo>
                  <a:lnTo>
                    <a:pt x="3025" y="3906"/>
                  </a:lnTo>
                  <a:cubicBezTo>
                    <a:pt x="3037" y="3716"/>
                    <a:pt x="3186" y="3621"/>
                    <a:pt x="3335" y="3621"/>
                  </a:cubicBezTo>
                  <a:close/>
                  <a:moveTo>
                    <a:pt x="4526" y="3621"/>
                  </a:moveTo>
                  <a:cubicBezTo>
                    <a:pt x="4675" y="3621"/>
                    <a:pt x="4823" y="3716"/>
                    <a:pt x="4835" y="3906"/>
                  </a:cubicBezTo>
                  <a:lnTo>
                    <a:pt x="4835" y="4430"/>
                  </a:lnTo>
                  <a:cubicBezTo>
                    <a:pt x="4823" y="4621"/>
                    <a:pt x="4675" y="4716"/>
                    <a:pt x="4526" y="4716"/>
                  </a:cubicBezTo>
                  <a:cubicBezTo>
                    <a:pt x="4377" y="4716"/>
                    <a:pt x="4228" y="4621"/>
                    <a:pt x="4216" y="4430"/>
                  </a:cubicBezTo>
                  <a:lnTo>
                    <a:pt x="4216" y="3906"/>
                  </a:lnTo>
                  <a:cubicBezTo>
                    <a:pt x="4228" y="3716"/>
                    <a:pt x="4377" y="3621"/>
                    <a:pt x="4526" y="3621"/>
                  </a:cubicBezTo>
                  <a:close/>
                  <a:moveTo>
                    <a:pt x="5371" y="3621"/>
                  </a:moveTo>
                  <a:cubicBezTo>
                    <a:pt x="5520" y="3621"/>
                    <a:pt x="5669" y="3716"/>
                    <a:pt x="5693" y="3906"/>
                  </a:cubicBezTo>
                  <a:lnTo>
                    <a:pt x="5693" y="4430"/>
                  </a:lnTo>
                  <a:cubicBezTo>
                    <a:pt x="5669" y="4621"/>
                    <a:pt x="5520" y="4716"/>
                    <a:pt x="5371" y="4716"/>
                  </a:cubicBezTo>
                  <a:cubicBezTo>
                    <a:pt x="5222" y="4716"/>
                    <a:pt x="5073" y="4621"/>
                    <a:pt x="5050" y="4430"/>
                  </a:cubicBezTo>
                  <a:lnTo>
                    <a:pt x="5050" y="3906"/>
                  </a:lnTo>
                  <a:cubicBezTo>
                    <a:pt x="5073" y="3716"/>
                    <a:pt x="5222" y="3621"/>
                    <a:pt x="5371" y="3621"/>
                  </a:cubicBezTo>
                  <a:close/>
                  <a:moveTo>
                    <a:pt x="6208" y="3621"/>
                  </a:moveTo>
                  <a:cubicBezTo>
                    <a:pt x="6353" y="3621"/>
                    <a:pt x="6502" y="3716"/>
                    <a:pt x="6526" y="3906"/>
                  </a:cubicBezTo>
                  <a:lnTo>
                    <a:pt x="6526" y="4430"/>
                  </a:lnTo>
                  <a:cubicBezTo>
                    <a:pt x="6502" y="4621"/>
                    <a:pt x="6353" y="4716"/>
                    <a:pt x="6208" y="4716"/>
                  </a:cubicBezTo>
                  <a:cubicBezTo>
                    <a:pt x="6062" y="4716"/>
                    <a:pt x="5919" y="4621"/>
                    <a:pt x="5907" y="4430"/>
                  </a:cubicBezTo>
                  <a:lnTo>
                    <a:pt x="5907" y="3906"/>
                  </a:lnTo>
                  <a:cubicBezTo>
                    <a:pt x="5919" y="3716"/>
                    <a:pt x="6062" y="3621"/>
                    <a:pt x="6208" y="3621"/>
                  </a:cubicBezTo>
                  <a:close/>
                  <a:moveTo>
                    <a:pt x="7398" y="3621"/>
                  </a:moveTo>
                  <a:cubicBezTo>
                    <a:pt x="7544" y="3621"/>
                    <a:pt x="7693" y="3716"/>
                    <a:pt x="7717" y="3906"/>
                  </a:cubicBezTo>
                  <a:lnTo>
                    <a:pt x="7717" y="4430"/>
                  </a:lnTo>
                  <a:cubicBezTo>
                    <a:pt x="7693" y="4621"/>
                    <a:pt x="7544" y="4716"/>
                    <a:pt x="7398" y="4716"/>
                  </a:cubicBezTo>
                  <a:cubicBezTo>
                    <a:pt x="7252" y="4716"/>
                    <a:pt x="7110" y="4621"/>
                    <a:pt x="7098" y="4430"/>
                  </a:cubicBezTo>
                  <a:lnTo>
                    <a:pt x="7098" y="3906"/>
                  </a:lnTo>
                  <a:cubicBezTo>
                    <a:pt x="7110" y="3716"/>
                    <a:pt x="7252" y="3621"/>
                    <a:pt x="7398" y="3621"/>
                  </a:cubicBezTo>
                  <a:close/>
                  <a:moveTo>
                    <a:pt x="8250" y="3621"/>
                  </a:moveTo>
                  <a:cubicBezTo>
                    <a:pt x="8396" y="3621"/>
                    <a:pt x="8538" y="3716"/>
                    <a:pt x="8550" y="3906"/>
                  </a:cubicBezTo>
                  <a:lnTo>
                    <a:pt x="8550" y="4430"/>
                  </a:lnTo>
                  <a:cubicBezTo>
                    <a:pt x="8538" y="4621"/>
                    <a:pt x="8396" y="4716"/>
                    <a:pt x="8250" y="4716"/>
                  </a:cubicBezTo>
                  <a:cubicBezTo>
                    <a:pt x="8104" y="4716"/>
                    <a:pt x="7955" y="4621"/>
                    <a:pt x="7931" y="4430"/>
                  </a:cubicBezTo>
                  <a:lnTo>
                    <a:pt x="7931" y="3906"/>
                  </a:lnTo>
                  <a:cubicBezTo>
                    <a:pt x="7955" y="3716"/>
                    <a:pt x="8104" y="3621"/>
                    <a:pt x="8250" y="3621"/>
                  </a:cubicBezTo>
                  <a:close/>
                  <a:moveTo>
                    <a:pt x="9089" y="3621"/>
                  </a:moveTo>
                  <a:cubicBezTo>
                    <a:pt x="9235" y="3621"/>
                    <a:pt x="9384" y="3716"/>
                    <a:pt x="9408" y="3906"/>
                  </a:cubicBezTo>
                  <a:lnTo>
                    <a:pt x="9408" y="4430"/>
                  </a:lnTo>
                  <a:cubicBezTo>
                    <a:pt x="9384" y="4621"/>
                    <a:pt x="9235" y="4716"/>
                    <a:pt x="9089" y="4716"/>
                  </a:cubicBezTo>
                  <a:cubicBezTo>
                    <a:pt x="8943" y="4716"/>
                    <a:pt x="8800" y="4621"/>
                    <a:pt x="8789" y="4430"/>
                  </a:cubicBezTo>
                  <a:lnTo>
                    <a:pt x="8789" y="3906"/>
                  </a:lnTo>
                  <a:cubicBezTo>
                    <a:pt x="8800" y="3716"/>
                    <a:pt x="8943" y="3621"/>
                    <a:pt x="9089" y="3621"/>
                  </a:cubicBezTo>
                  <a:close/>
                  <a:moveTo>
                    <a:pt x="1096" y="1"/>
                  </a:moveTo>
                  <a:cubicBezTo>
                    <a:pt x="501" y="1"/>
                    <a:pt x="1" y="501"/>
                    <a:pt x="1" y="1096"/>
                  </a:cubicBezTo>
                  <a:lnTo>
                    <a:pt x="1" y="5407"/>
                  </a:lnTo>
                  <a:lnTo>
                    <a:pt x="10717" y="5407"/>
                  </a:lnTo>
                  <a:lnTo>
                    <a:pt x="10717" y="1096"/>
                  </a:lnTo>
                  <a:cubicBezTo>
                    <a:pt x="10717" y="501"/>
                    <a:pt x="10241" y="1"/>
                    <a:pt x="9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6438931" y="4750158"/>
              <a:ext cx="36745" cy="13903"/>
            </a:xfrm>
            <a:custGeom>
              <a:rect b="b" l="l" r="r" t="t"/>
              <a:pathLst>
                <a:path extrusionOk="0" h="406" w="1073">
                  <a:moveTo>
                    <a:pt x="1" y="1"/>
                  </a:moveTo>
                  <a:lnTo>
                    <a:pt x="1" y="406"/>
                  </a:lnTo>
                  <a:lnTo>
                    <a:pt x="1072" y="406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4" name="Google Shape;2104;p20"/>
          <p:cNvSpPr/>
          <p:nvPr/>
        </p:nvSpPr>
        <p:spPr>
          <a:xfrm>
            <a:off x="7160678" y="4240195"/>
            <a:ext cx="385770" cy="367243"/>
          </a:xfrm>
          <a:custGeom>
            <a:rect b="b" l="l" r="r" t="t"/>
            <a:pathLst>
              <a:path extrusionOk="0" h="10724" w="11265">
                <a:moveTo>
                  <a:pt x="5621" y="3269"/>
                </a:moveTo>
                <a:cubicBezTo>
                  <a:pt x="5907" y="3269"/>
                  <a:pt x="6049" y="3603"/>
                  <a:pt x="5859" y="3793"/>
                </a:cubicBezTo>
                <a:cubicBezTo>
                  <a:pt x="5788" y="3865"/>
                  <a:pt x="5703" y="3897"/>
                  <a:pt x="5622" y="3897"/>
                </a:cubicBezTo>
                <a:cubicBezTo>
                  <a:pt x="5459" y="3897"/>
                  <a:pt x="5311" y="3770"/>
                  <a:pt x="5311" y="3579"/>
                </a:cubicBezTo>
                <a:cubicBezTo>
                  <a:pt x="5311" y="3412"/>
                  <a:pt x="5454" y="3269"/>
                  <a:pt x="5621" y="3269"/>
                </a:cubicBezTo>
                <a:close/>
                <a:moveTo>
                  <a:pt x="3597" y="4109"/>
                </a:moveTo>
                <a:cubicBezTo>
                  <a:pt x="3674" y="4109"/>
                  <a:pt x="3751" y="4139"/>
                  <a:pt x="3811" y="4198"/>
                </a:cubicBezTo>
                <a:cubicBezTo>
                  <a:pt x="3930" y="4317"/>
                  <a:pt x="3930" y="4508"/>
                  <a:pt x="3811" y="4627"/>
                </a:cubicBezTo>
                <a:cubicBezTo>
                  <a:pt x="3746" y="4686"/>
                  <a:pt x="3675" y="4711"/>
                  <a:pt x="3607" y="4711"/>
                </a:cubicBezTo>
                <a:cubicBezTo>
                  <a:pt x="3376" y="4711"/>
                  <a:pt x="3180" y="4419"/>
                  <a:pt x="3382" y="4198"/>
                </a:cubicBezTo>
                <a:cubicBezTo>
                  <a:pt x="3442" y="4139"/>
                  <a:pt x="3519" y="4109"/>
                  <a:pt x="3597" y="4109"/>
                </a:cubicBezTo>
                <a:close/>
                <a:moveTo>
                  <a:pt x="7633" y="4106"/>
                </a:moveTo>
                <a:cubicBezTo>
                  <a:pt x="7714" y="4106"/>
                  <a:pt x="7796" y="4135"/>
                  <a:pt x="7859" y="4198"/>
                </a:cubicBezTo>
                <a:cubicBezTo>
                  <a:pt x="7978" y="4317"/>
                  <a:pt x="7978" y="4508"/>
                  <a:pt x="7859" y="4651"/>
                </a:cubicBezTo>
                <a:cubicBezTo>
                  <a:pt x="7800" y="4711"/>
                  <a:pt x="7723" y="4737"/>
                  <a:pt x="7647" y="4737"/>
                </a:cubicBezTo>
                <a:cubicBezTo>
                  <a:pt x="7480" y="4737"/>
                  <a:pt x="7312" y="4609"/>
                  <a:pt x="7312" y="4413"/>
                </a:cubicBezTo>
                <a:cubicBezTo>
                  <a:pt x="7312" y="4222"/>
                  <a:pt x="7470" y="4106"/>
                  <a:pt x="7633" y="4106"/>
                </a:cubicBezTo>
                <a:close/>
                <a:moveTo>
                  <a:pt x="2718" y="6125"/>
                </a:moveTo>
                <a:cubicBezTo>
                  <a:pt x="2733" y="6125"/>
                  <a:pt x="2748" y="6126"/>
                  <a:pt x="2763" y="6127"/>
                </a:cubicBezTo>
                <a:cubicBezTo>
                  <a:pt x="3144" y="6151"/>
                  <a:pt x="3144" y="6723"/>
                  <a:pt x="2763" y="6746"/>
                </a:cubicBezTo>
                <a:cubicBezTo>
                  <a:pt x="2748" y="6748"/>
                  <a:pt x="2733" y="6749"/>
                  <a:pt x="2718" y="6749"/>
                </a:cubicBezTo>
                <a:cubicBezTo>
                  <a:pt x="2302" y="6749"/>
                  <a:pt x="2302" y="6125"/>
                  <a:pt x="2718" y="6125"/>
                </a:cubicBezTo>
                <a:close/>
                <a:moveTo>
                  <a:pt x="8478" y="6130"/>
                </a:moveTo>
                <a:cubicBezTo>
                  <a:pt x="8640" y="6130"/>
                  <a:pt x="8788" y="6246"/>
                  <a:pt x="8788" y="6437"/>
                </a:cubicBezTo>
                <a:cubicBezTo>
                  <a:pt x="8788" y="6627"/>
                  <a:pt x="8645" y="6746"/>
                  <a:pt x="8479" y="6770"/>
                </a:cubicBezTo>
                <a:cubicBezTo>
                  <a:pt x="8193" y="6770"/>
                  <a:pt x="8050" y="6413"/>
                  <a:pt x="8240" y="6222"/>
                </a:cubicBezTo>
                <a:cubicBezTo>
                  <a:pt x="8312" y="6159"/>
                  <a:pt x="8397" y="6130"/>
                  <a:pt x="8478" y="6130"/>
                </a:cubicBezTo>
                <a:close/>
                <a:moveTo>
                  <a:pt x="6555" y="5101"/>
                </a:moveTo>
                <a:cubicBezTo>
                  <a:pt x="6789" y="5101"/>
                  <a:pt x="6992" y="5386"/>
                  <a:pt x="6812" y="5603"/>
                </a:cubicBezTo>
                <a:lnTo>
                  <a:pt x="6788" y="5627"/>
                </a:lnTo>
                <a:lnTo>
                  <a:pt x="6311" y="6151"/>
                </a:lnTo>
                <a:cubicBezTo>
                  <a:pt x="6526" y="6627"/>
                  <a:pt x="6169" y="7175"/>
                  <a:pt x="5645" y="7199"/>
                </a:cubicBezTo>
                <a:lnTo>
                  <a:pt x="5621" y="7199"/>
                </a:lnTo>
                <a:cubicBezTo>
                  <a:pt x="5430" y="7199"/>
                  <a:pt x="5240" y="7127"/>
                  <a:pt x="5121" y="7008"/>
                </a:cubicBezTo>
                <a:cubicBezTo>
                  <a:pt x="4621" y="6556"/>
                  <a:pt x="4906" y="5722"/>
                  <a:pt x="5597" y="5675"/>
                </a:cubicBezTo>
                <a:cubicBezTo>
                  <a:pt x="5668" y="5675"/>
                  <a:pt x="5764" y="5699"/>
                  <a:pt x="5859" y="5722"/>
                </a:cubicBezTo>
                <a:lnTo>
                  <a:pt x="6335" y="5198"/>
                </a:lnTo>
                <a:cubicBezTo>
                  <a:pt x="6404" y="5130"/>
                  <a:pt x="6481" y="5101"/>
                  <a:pt x="6555" y="5101"/>
                </a:cubicBezTo>
                <a:close/>
                <a:moveTo>
                  <a:pt x="3597" y="8157"/>
                </a:moveTo>
                <a:cubicBezTo>
                  <a:pt x="3674" y="8157"/>
                  <a:pt x="3751" y="8187"/>
                  <a:pt x="3811" y="8247"/>
                </a:cubicBezTo>
                <a:cubicBezTo>
                  <a:pt x="3930" y="8366"/>
                  <a:pt x="3930" y="8556"/>
                  <a:pt x="3811" y="8675"/>
                </a:cubicBezTo>
                <a:cubicBezTo>
                  <a:pt x="3746" y="8735"/>
                  <a:pt x="3675" y="8760"/>
                  <a:pt x="3607" y="8760"/>
                </a:cubicBezTo>
                <a:cubicBezTo>
                  <a:pt x="3376" y="8760"/>
                  <a:pt x="3180" y="8468"/>
                  <a:pt x="3382" y="8247"/>
                </a:cubicBezTo>
                <a:cubicBezTo>
                  <a:pt x="3442" y="8187"/>
                  <a:pt x="3519" y="8157"/>
                  <a:pt x="3597" y="8157"/>
                </a:cubicBezTo>
                <a:close/>
                <a:moveTo>
                  <a:pt x="7622" y="8162"/>
                </a:moveTo>
                <a:cubicBezTo>
                  <a:pt x="7865" y="8162"/>
                  <a:pt x="8062" y="8459"/>
                  <a:pt x="7859" y="8699"/>
                </a:cubicBezTo>
                <a:cubicBezTo>
                  <a:pt x="7800" y="8759"/>
                  <a:pt x="7716" y="8788"/>
                  <a:pt x="7633" y="8788"/>
                </a:cubicBezTo>
                <a:cubicBezTo>
                  <a:pt x="7550" y="8788"/>
                  <a:pt x="7466" y="8759"/>
                  <a:pt x="7407" y="8699"/>
                </a:cubicBezTo>
                <a:cubicBezTo>
                  <a:pt x="7288" y="8556"/>
                  <a:pt x="7288" y="8366"/>
                  <a:pt x="7407" y="8247"/>
                </a:cubicBezTo>
                <a:cubicBezTo>
                  <a:pt x="7477" y="8188"/>
                  <a:pt x="7551" y="8162"/>
                  <a:pt x="7622" y="8162"/>
                </a:cubicBezTo>
                <a:close/>
                <a:moveTo>
                  <a:pt x="5583" y="8983"/>
                </a:moveTo>
                <a:cubicBezTo>
                  <a:pt x="5750" y="8983"/>
                  <a:pt x="5907" y="9123"/>
                  <a:pt x="5907" y="9318"/>
                </a:cubicBezTo>
                <a:cubicBezTo>
                  <a:pt x="5883" y="9485"/>
                  <a:pt x="5764" y="9604"/>
                  <a:pt x="5597" y="9628"/>
                </a:cubicBezTo>
                <a:cubicBezTo>
                  <a:pt x="5311" y="9628"/>
                  <a:pt x="5168" y="9271"/>
                  <a:pt x="5359" y="9080"/>
                </a:cubicBezTo>
                <a:cubicBezTo>
                  <a:pt x="5426" y="9013"/>
                  <a:pt x="5506" y="8983"/>
                  <a:pt x="5583" y="8983"/>
                </a:cubicBezTo>
                <a:close/>
                <a:moveTo>
                  <a:pt x="5609" y="1"/>
                </a:moveTo>
                <a:cubicBezTo>
                  <a:pt x="5091" y="1"/>
                  <a:pt x="4573" y="352"/>
                  <a:pt x="4573" y="1055"/>
                </a:cubicBezTo>
                <a:lnTo>
                  <a:pt x="4573" y="1341"/>
                </a:lnTo>
                <a:cubicBezTo>
                  <a:pt x="4573" y="1531"/>
                  <a:pt x="4716" y="1650"/>
                  <a:pt x="4883" y="1650"/>
                </a:cubicBezTo>
                <a:lnTo>
                  <a:pt x="5287" y="1650"/>
                </a:lnTo>
                <a:lnTo>
                  <a:pt x="5287" y="2174"/>
                </a:lnTo>
                <a:cubicBezTo>
                  <a:pt x="4359" y="2245"/>
                  <a:pt x="3501" y="2603"/>
                  <a:pt x="2811" y="3198"/>
                </a:cubicBezTo>
                <a:lnTo>
                  <a:pt x="2358" y="2722"/>
                </a:lnTo>
                <a:cubicBezTo>
                  <a:pt x="2289" y="2658"/>
                  <a:pt x="2212" y="2631"/>
                  <a:pt x="2138" y="2631"/>
                </a:cubicBezTo>
                <a:cubicBezTo>
                  <a:pt x="1884" y="2631"/>
                  <a:pt x="1666" y="2953"/>
                  <a:pt x="1906" y="3174"/>
                </a:cubicBezTo>
                <a:lnTo>
                  <a:pt x="2382" y="3651"/>
                </a:lnTo>
                <a:cubicBezTo>
                  <a:pt x="1" y="6437"/>
                  <a:pt x="1953" y="10723"/>
                  <a:pt x="5621" y="10723"/>
                </a:cubicBezTo>
                <a:cubicBezTo>
                  <a:pt x="9288" y="10723"/>
                  <a:pt x="11265" y="6437"/>
                  <a:pt x="8883" y="3651"/>
                </a:cubicBezTo>
                <a:lnTo>
                  <a:pt x="8860" y="3651"/>
                </a:lnTo>
                <a:lnTo>
                  <a:pt x="9336" y="3174"/>
                </a:lnTo>
                <a:cubicBezTo>
                  <a:pt x="9576" y="2953"/>
                  <a:pt x="9358" y="2631"/>
                  <a:pt x="9114" y="2631"/>
                </a:cubicBezTo>
                <a:cubicBezTo>
                  <a:pt x="9044" y="2631"/>
                  <a:pt x="8971" y="2658"/>
                  <a:pt x="8907" y="2722"/>
                </a:cubicBezTo>
                <a:lnTo>
                  <a:pt x="8431" y="3198"/>
                </a:lnTo>
                <a:cubicBezTo>
                  <a:pt x="7716" y="2603"/>
                  <a:pt x="6835" y="2245"/>
                  <a:pt x="5930" y="2174"/>
                </a:cubicBezTo>
                <a:lnTo>
                  <a:pt x="5930" y="1650"/>
                </a:lnTo>
                <a:lnTo>
                  <a:pt x="6335" y="1650"/>
                </a:lnTo>
                <a:cubicBezTo>
                  <a:pt x="6502" y="1650"/>
                  <a:pt x="6645" y="1531"/>
                  <a:pt x="6645" y="1341"/>
                </a:cubicBezTo>
                <a:lnTo>
                  <a:pt x="6645" y="1055"/>
                </a:lnTo>
                <a:cubicBezTo>
                  <a:pt x="6645" y="352"/>
                  <a:pt x="6127" y="1"/>
                  <a:pt x="560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5" name="Google Shape;2105;p20"/>
          <p:cNvGrpSpPr/>
          <p:nvPr/>
        </p:nvGrpSpPr>
        <p:grpSpPr>
          <a:xfrm>
            <a:off x="7968591" y="4250330"/>
            <a:ext cx="367038" cy="336834"/>
            <a:chOff x="7959066" y="4645780"/>
            <a:chExt cx="367038" cy="336834"/>
          </a:xfrm>
        </p:grpSpPr>
        <p:sp>
          <p:nvSpPr>
            <p:cNvPr id="2106" name="Google Shape;2106;p20"/>
            <p:cNvSpPr/>
            <p:nvPr/>
          </p:nvSpPr>
          <p:spPr>
            <a:xfrm>
              <a:off x="7985195" y="4645780"/>
              <a:ext cx="319711" cy="79140"/>
            </a:xfrm>
            <a:custGeom>
              <a:rect b="b" l="l" r="r" t="t"/>
              <a:pathLst>
                <a:path extrusionOk="0" h="2311" w="9336">
                  <a:moveTo>
                    <a:pt x="310" y="1"/>
                  </a:moveTo>
                  <a:cubicBezTo>
                    <a:pt x="119" y="1"/>
                    <a:pt x="0" y="143"/>
                    <a:pt x="0" y="310"/>
                  </a:cubicBezTo>
                  <a:lnTo>
                    <a:pt x="0" y="810"/>
                  </a:lnTo>
                  <a:lnTo>
                    <a:pt x="2548" y="810"/>
                  </a:lnTo>
                  <a:cubicBezTo>
                    <a:pt x="3191" y="810"/>
                    <a:pt x="3810" y="977"/>
                    <a:pt x="4382" y="1287"/>
                  </a:cubicBezTo>
                  <a:cubicBezTo>
                    <a:pt x="4834" y="1549"/>
                    <a:pt x="5239" y="1906"/>
                    <a:pt x="5549" y="2311"/>
                  </a:cubicBezTo>
                  <a:lnTo>
                    <a:pt x="9335" y="2311"/>
                  </a:lnTo>
                  <a:lnTo>
                    <a:pt x="9335" y="310"/>
                  </a:lnTo>
                  <a:cubicBezTo>
                    <a:pt x="9335" y="143"/>
                    <a:pt x="9216" y="1"/>
                    <a:pt x="9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8021872" y="4834983"/>
              <a:ext cx="97085" cy="28560"/>
            </a:xfrm>
            <a:custGeom>
              <a:rect b="b" l="l" r="r" t="t"/>
              <a:pathLst>
                <a:path extrusionOk="0" h="834" w="2835">
                  <a:moveTo>
                    <a:pt x="1096" y="0"/>
                  </a:moveTo>
                  <a:cubicBezTo>
                    <a:pt x="572" y="0"/>
                    <a:pt x="144" y="334"/>
                    <a:pt x="1" y="834"/>
                  </a:cubicBezTo>
                  <a:lnTo>
                    <a:pt x="2835" y="834"/>
                  </a:lnTo>
                  <a:cubicBezTo>
                    <a:pt x="2692" y="334"/>
                    <a:pt x="2239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0"/>
            <p:cNvSpPr/>
            <p:nvPr/>
          </p:nvSpPr>
          <p:spPr>
            <a:xfrm>
              <a:off x="7959066" y="4693894"/>
              <a:ext cx="367038" cy="288720"/>
            </a:xfrm>
            <a:custGeom>
              <a:rect b="b" l="l" r="r" t="t"/>
              <a:pathLst>
                <a:path extrusionOk="0" h="8431" w="10718">
                  <a:moveTo>
                    <a:pt x="3227" y="1595"/>
                  </a:moveTo>
                  <a:cubicBezTo>
                    <a:pt x="3364" y="1595"/>
                    <a:pt x="3505" y="1618"/>
                    <a:pt x="3645" y="1668"/>
                  </a:cubicBezTo>
                  <a:cubicBezTo>
                    <a:pt x="4478" y="1930"/>
                    <a:pt x="4764" y="2930"/>
                    <a:pt x="4240" y="3620"/>
                  </a:cubicBezTo>
                  <a:cubicBezTo>
                    <a:pt x="4907" y="3906"/>
                    <a:pt x="5335" y="4549"/>
                    <a:pt x="5335" y="5264"/>
                  </a:cubicBezTo>
                  <a:cubicBezTo>
                    <a:pt x="5335" y="5430"/>
                    <a:pt x="5193" y="5573"/>
                    <a:pt x="5026" y="5573"/>
                  </a:cubicBezTo>
                  <a:lnTo>
                    <a:pt x="1477" y="5573"/>
                  </a:lnTo>
                  <a:cubicBezTo>
                    <a:pt x="1287" y="5573"/>
                    <a:pt x="1168" y="5430"/>
                    <a:pt x="1168" y="5264"/>
                  </a:cubicBezTo>
                  <a:cubicBezTo>
                    <a:pt x="1168" y="4549"/>
                    <a:pt x="1597" y="3906"/>
                    <a:pt x="2240" y="3620"/>
                  </a:cubicBezTo>
                  <a:cubicBezTo>
                    <a:pt x="2073" y="3406"/>
                    <a:pt x="1978" y="3120"/>
                    <a:pt x="1978" y="2858"/>
                  </a:cubicBezTo>
                  <a:cubicBezTo>
                    <a:pt x="1978" y="2129"/>
                    <a:pt x="2565" y="1595"/>
                    <a:pt x="3227" y="1595"/>
                  </a:cubicBezTo>
                  <a:close/>
                  <a:moveTo>
                    <a:pt x="3144" y="6216"/>
                  </a:moveTo>
                  <a:cubicBezTo>
                    <a:pt x="3549" y="6216"/>
                    <a:pt x="3549" y="6835"/>
                    <a:pt x="3144" y="6835"/>
                  </a:cubicBezTo>
                  <a:lnTo>
                    <a:pt x="1477" y="6835"/>
                  </a:lnTo>
                  <a:cubicBezTo>
                    <a:pt x="1073" y="6835"/>
                    <a:pt x="1073" y="6216"/>
                    <a:pt x="1477" y="6216"/>
                  </a:cubicBezTo>
                  <a:close/>
                  <a:moveTo>
                    <a:pt x="311" y="1"/>
                  </a:moveTo>
                  <a:cubicBezTo>
                    <a:pt x="144" y="1"/>
                    <a:pt x="1" y="144"/>
                    <a:pt x="1" y="334"/>
                  </a:cubicBezTo>
                  <a:lnTo>
                    <a:pt x="1" y="8121"/>
                  </a:lnTo>
                  <a:cubicBezTo>
                    <a:pt x="1" y="8288"/>
                    <a:pt x="144" y="8431"/>
                    <a:pt x="311" y="8431"/>
                  </a:cubicBezTo>
                  <a:lnTo>
                    <a:pt x="10408" y="8431"/>
                  </a:lnTo>
                  <a:cubicBezTo>
                    <a:pt x="10575" y="8431"/>
                    <a:pt x="10717" y="8312"/>
                    <a:pt x="10717" y="8121"/>
                  </a:cubicBezTo>
                  <a:lnTo>
                    <a:pt x="10717" y="1834"/>
                  </a:lnTo>
                  <a:cubicBezTo>
                    <a:pt x="10717" y="1668"/>
                    <a:pt x="10575" y="1525"/>
                    <a:pt x="10408" y="1525"/>
                  </a:cubicBezTo>
                  <a:lnTo>
                    <a:pt x="6002" y="1525"/>
                  </a:lnTo>
                  <a:cubicBezTo>
                    <a:pt x="5407" y="572"/>
                    <a:pt x="4383" y="1"/>
                    <a:pt x="3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0"/>
            <p:cNvSpPr/>
            <p:nvPr/>
          </p:nvSpPr>
          <p:spPr>
            <a:xfrm>
              <a:off x="8048788" y="4769781"/>
              <a:ext cx="50614" cy="43217"/>
            </a:xfrm>
            <a:custGeom>
              <a:rect b="b" l="l" r="r" t="t"/>
              <a:pathLst>
                <a:path extrusionOk="0" h="1262" w="1478">
                  <a:moveTo>
                    <a:pt x="628" y="0"/>
                  </a:moveTo>
                  <a:cubicBezTo>
                    <a:pt x="305" y="0"/>
                    <a:pt x="1" y="256"/>
                    <a:pt x="1" y="642"/>
                  </a:cubicBezTo>
                  <a:cubicBezTo>
                    <a:pt x="1" y="976"/>
                    <a:pt x="286" y="1262"/>
                    <a:pt x="620" y="1262"/>
                  </a:cubicBezTo>
                  <a:cubicBezTo>
                    <a:pt x="1191" y="1262"/>
                    <a:pt x="1477" y="595"/>
                    <a:pt x="1072" y="190"/>
                  </a:cubicBezTo>
                  <a:cubicBezTo>
                    <a:pt x="941" y="59"/>
                    <a:pt x="783" y="0"/>
                    <a:pt x="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0" name="Google Shape;2110;p20"/>
          <p:cNvGrpSpPr/>
          <p:nvPr/>
        </p:nvGrpSpPr>
        <p:grpSpPr>
          <a:xfrm>
            <a:off x="7951300" y="222650"/>
            <a:ext cx="945400" cy="921100"/>
            <a:chOff x="7951300" y="222650"/>
            <a:chExt cx="945400" cy="921100"/>
          </a:xfrm>
        </p:grpSpPr>
        <p:sp>
          <p:nvSpPr>
            <p:cNvPr id="2111" name="Google Shape;2111;p20"/>
            <p:cNvSpPr/>
            <p:nvPr/>
          </p:nvSpPr>
          <p:spPr>
            <a:xfrm>
              <a:off x="8110400" y="357450"/>
              <a:ext cx="786300" cy="78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0"/>
            <p:cNvSpPr/>
            <p:nvPr/>
          </p:nvSpPr>
          <p:spPr>
            <a:xfrm>
              <a:off x="7951300" y="222650"/>
              <a:ext cx="194700" cy="19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3" name="Google Shape;2113;p20"/>
          <p:cNvSpPr/>
          <p:nvPr/>
        </p:nvSpPr>
        <p:spPr>
          <a:xfrm>
            <a:off x="391675" y="653250"/>
            <a:ext cx="194700" cy="19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21"/>
          <p:cNvSpPr txBox="1"/>
          <p:nvPr>
            <p:ph type="title"/>
          </p:nvPr>
        </p:nvSpPr>
        <p:spPr>
          <a:xfrm>
            <a:off x="720000" y="520950"/>
            <a:ext cx="7704000" cy="459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Marketing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9" name="Google Shape;2119;p21"/>
          <p:cNvSpPr txBox="1"/>
          <p:nvPr>
            <p:ph idx="1" type="subTitle"/>
          </p:nvPr>
        </p:nvSpPr>
        <p:spPr>
          <a:xfrm>
            <a:off x="1134000" y="1167375"/>
            <a:ext cx="68760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Make your presentation more enjoyable thanks to this icons, especially created for marketing topics. Use them to convey your message and get the attention of your audience</a:t>
            </a:r>
            <a:endParaRPr sz="1400"/>
          </a:p>
        </p:txBody>
      </p:sp>
      <p:grpSp>
        <p:nvGrpSpPr>
          <p:cNvPr id="2120" name="Google Shape;2120;p21"/>
          <p:cNvGrpSpPr/>
          <p:nvPr/>
        </p:nvGrpSpPr>
        <p:grpSpPr>
          <a:xfrm>
            <a:off x="815676" y="2189193"/>
            <a:ext cx="355037" cy="366456"/>
            <a:chOff x="839489" y="2287964"/>
            <a:chExt cx="355037" cy="366456"/>
          </a:xfrm>
        </p:grpSpPr>
        <p:sp>
          <p:nvSpPr>
            <p:cNvPr id="2121" name="Google Shape;2121;p21"/>
            <p:cNvSpPr/>
            <p:nvPr/>
          </p:nvSpPr>
          <p:spPr>
            <a:xfrm>
              <a:off x="839489" y="2287964"/>
              <a:ext cx="284201" cy="366456"/>
            </a:xfrm>
            <a:custGeom>
              <a:rect b="b" l="l" r="r" t="t"/>
              <a:pathLst>
                <a:path extrusionOk="0" h="10719" w="8313">
                  <a:moveTo>
                    <a:pt x="6717" y="1003"/>
                  </a:moveTo>
                  <a:cubicBezTo>
                    <a:pt x="6883" y="1003"/>
                    <a:pt x="7050" y="1146"/>
                    <a:pt x="7050" y="1336"/>
                  </a:cubicBezTo>
                  <a:lnTo>
                    <a:pt x="7050" y="3860"/>
                  </a:lnTo>
                  <a:cubicBezTo>
                    <a:pt x="7026" y="4027"/>
                    <a:pt x="6883" y="4170"/>
                    <a:pt x="6717" y="4170"/>
                  </a:cubicBezTo>
                  <a:lnTo>
                    <a:pt x="1335" y="4170"/>
                  </a:lnTo>
                  <a:cubicBezTo>
                    <a:pt x="1168" y="4170"/>
                    <a:pt x="1025" y="4027"/>
                    <a:pt x="1025" y="3860"/>
                  </a:cubicBezTo>
                  <a:lnTo>
                    <a:pt x="1025" y="1336"/>
                  </a:lnTo>
                  <a:cubicBezTo>
                    <a:pt x="1025" y="1146"/>
                    <a:pt x="1168" y="1003"/>
                    <a:pt x="1335" y="1003"/>
                  </a:cubicBezTo>
                  <a:close/>
                  <a:moveTo>
                    <a:pt x="6760" y="4906"/>
                  </a:moveTo>
                  <a:cubicBezTo>
                    <a:pt x="7178" y="4906"/>
                    <a:pt x="7178" y="5553"/>
                    <a:pt x="6760" y="5553"/>
                  </a:cubicBezTo>
                  <a:cubicBezTo>
                    <a:pt x="6746" y="5553"/>
                    <a:pt x="6732" y="5553"/>
                    <a:pt x="6717" y="5551"/>
                  </a:cubicBezTo>
                  <a:lnTo>
                    <a:pt x="1335" y="5551"/>
                  </a:lnTo>
                  <a:cubicBezTo>
                    <a:pt x="953" y="5504"/>
                    <a:pt x="953" y="4932"/>
                    <a:pt x="1335" y="4908"/>
                  </a:cubicBezTo>
                  <a:lnTo>
                    <a:pt x="6717" y="4908"/>
                  </a:lnTo>
                  <a:cubicBezTo>
                    <a:pt x="6732" y="4907"/>
                    <a:pt x="6746" y="4906"/>
                    <a:pt x="6760" y="4906"/>
                  </a:cubicBezTo>
                  <a:close/>
                  <a:moveTo>
                    <a:pt x="6760" y="6287"/>
                  </a:moveTo>
                  <a:cubicBezTo>
                    <a:pt x="7178" y="6287"/>
                    <a:pt x="7178" y="6935"/>
                    <a:pt x="6760" y="6935"/>
                  </a:cubicBezTo>
                  <a:cubicBezTo>
                    <a:pt x="6746" y="6935"/>
                    <a:pt x="6732" y="6934"/>
                    <a:pt x="6717" y="6932"/>
                  </a:cubicBezTo>
                  <a:lnTo>
                    <a:pt x="1335" y="6932"/>
                  </a:lnTo>
                  <a:cubicBezTo>
                    <a:pt x="953" y="6885"/>
                    <a:pt x="953" y="6313"/>
                    <a:pt x="1335" y="6289"/>
                  </a:cubicBezTo>
                  <a:lnTo>
                    <a:pt x="6717" y="6289"/>
                  </a:lnTo>
                  <a:cubicBezTo>
                    <a:pt x="6732" y="6288"/>
                    <a:pt x="6746" y="6287"/>
                    <a:pt x="6760" y="6287"/>
                  </a:cubicBezTo>
                  <a:close/>
                  <a:moveTo>
                    <a:pt x="6760" y="7668"/>
                  </a:moveTo>
                  <a:cubicBezTo>
                    <a:pt x="7178" y="7668"/>
                    <a:pt x="7178" y="8316"/>
                    <a:pt x="6760" y="8316"/>
                  </a:cubicBezTo>
                  <a:cubicBezTo>
                    <a:pt x="6746" y="8316"/>
                    <a:pt x="6732" y="8315"/>
                    <a:pt x="6717" y="8314"/>
                  </a:cubicBezTo>
                  <a:lnTo>
                    <a:pt x="1335" y="8314"/>
                  </a:lnTo>
                  <a:cubicBezTo>
                    <a:pt x="953" y="8266"/>
                    <a:pt x="953" y="7694"/>
                    <a:pt x="1335" y="7671"/>
                  </a:cubicBezTo>
                  <a:lnTo>
                    <a:pt x="6717" y="7671"/>
                  </a:lnTo>
                  <a:cubicBezTo>
                    <a:pt x="6732" y="7669"/>
                    <a:pt x="6746" y="7668"/>
                    <a:pt x="6760" y="7668"/>
                  </a:cubicBezTo>
                  <a:close/>
                  <a:moveTo>
                    <a:pt x="6760" y="9050"/>
                  </a:moveTo>
                  <a:cubicBezTo>
                    <a:pt x="7178" y="9050"/>
                    <a:pt x="7178" y="9697"/>
                    <a:pt x="6760" y="9697"/>
                  </a:cubicBezTo>
                  <a:cubicBezTo>
                    <a:pt x="6746" y="9697"/>
                    <a:pt x="6732" y="9696"/>
                    <a:pt x="6717" y="9695"/>
                  </a:cubicBezTo>
                  <a:lnTo>
                    <a:pt x="1335" y="9695"/>
                  </a:lnTo>
                  <a:cubicBezTo>
                    <a:pt x="953" y="9647"/>
                    <a:pt x="953" y="9076"/>
                    <a:pt x="1335" y="9052"/>
                  </a:cubicBezTo>
                  <a:lnTo>
                    <a:pt x="6717" y="9052"/>
                  </a:lnTo>
                  <a:cubicBezTo>
                    <a:pt x="6732" y="9050"/>
                    <a:pt x="6746" y="9050"/>
                    <a:pt x="6760" y="9050"/>
                  </a:cubicBezTo>
                  <a:close/>
                  <a:moveTo>
                    <a:pt x="369" y="0"/>
                  </a:moveTo>
                  <a:cubicBezTo>
                    <a:pt x="170" y="0"/>
                    <a:pt x="1" y="181"/>
                    <a:pt x="1" y="383"/>
                  </a:cubicBezTo>
                  <a:lnTo>
                    <a:pt x="1" y="9862"/>
                  </a:lnTo>
                  <a:cubicBezTo>
                    <a:pt x="1" y="10338"/>
                    <a:pt x="382" y="10719"/>
                    <a:pt x="834" y="10719"/>
                  </a:cubicBezTo>
                  <a:lnTo>
                    <a:pt x="8312" y="10719"/>
                  </a:lnTo>
                  <a:cubicBezTo>
                    <a:pt x="8145" y="10457"/>
                    <a:pt x="8050" y="10171"/>
                    <a:pt x="8050" y="9862"/>
                  </a:cubicBezTo>
                  <a:lnTo>
                    <a:pt x="8050" y="383"/>
                  </a:lnTo>
                  <a:cubicBezTo>
                    <a:pt x="8050" y="181"/>
                    <a:pt x="7902" y="0"/>
                    <a:pt x="7705" y="0"/>
                  </a:cubicBezTo>
                  <a:cubicBezTo>
                    <a:pt x="7693" y="0"/>
                    <a:pt x="7681" y="1"/>
                    <a:pt x="7669" y="2"/>
                  </a:cubicBezTo>
                  <a:lnTo>
                    <a:pt x="406" y="2"/>
                  </a:lnTo>
                  <a:cubicBezTo>
                    <a:pt x="394" y="1"/>
                    <a:pt x="381" y="0"/>
                    <a:pt x="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1136681" y="2387348"/>
              <a:ext cx="57845" cy="266321"/>
            </a:xfrm>
            <a:custGeom>
              <a:rect b="b" l="l" r="r" t="t"/>
              <a:pathLst>
                <a:path extrusionOk="0" h="7790" w="1692">
                  <a:moveTo>
                    <a:pt x="0" y="1"/>
                  </a:moveTo>
                  <a:lnTo>
                    <a:pt x="0" y="6955"/>
                  </a:lnTo>
                  <a:cubicBezTo>
                    <a:pt x="0" y="7417"/>
                    <a:pt x="381" y="7789"/>
                    <a:pt x="817" y="7789"/>
                  </a:cubicBezTo>
                  <a:cubicBezTo>
                    <a:pt x="831" y="7789"/>
                    <a:pt x="844" y="7789"/>
                    <a:pt x="858" y="7788"/>
                  </a:cubicBezTo>
                  <a:cubicBezTo>
                    <a:pt x="1334" y="7788"/>
                    <a:pt x="1691" y="7407"/>
                    <a:pt x="1691" y="6931"/>
                  </a:cubicBezTo>
                  <a:lnTo>
                    <a:pt x="1691" y="382"/>
                  </a:lnTo>
                  <a:cubicBezTo>
                    <a:pt x="1691" y="167"/>
                    <a:pt x="1524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896479" y="2344203"/>
              <a:ext cx="161262" cy="64341"/>
            </a:xfrm>
            <a:custGeom>
              <a:rect b="b" l="l" r="r" t="t"/>
              <a:pathLst>
                <a:path extrusionOk="0" h="1882" w="4717">
                  <a:moveTo>
                    <a:pt x="1" y="1"/>
                  </a:moveTo>
                  <a:lnTo>
                    <a:pt x="1" y="1882"/>
                  </a:lnTo>
                  <a:lnTo>
                    <a:pt x="4716" y="1882"/>
                  </a:lnTo>
                  <a:lnTo>
                    <a:pt x="4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4" name="Google Shape;2124;p21"/>
          <p:cNvGrpSpPr/>
          <p:nvPr/>
        </p:nvGrpSpPr>
        <p:grpSpPr>
          <a:xfrm>
            <a:off x="1609510" y="2254389"/>
            <a:ext cx="366387" cy="234526"/>
            <a:chOff x="1633323" y="2353160"/>
            <a:chExt cx="366387" cy="234526"/>
          </a:xfrm>
        </p:grpSpPr>
        <p:sp>
          <p:nvSpPr>
            <p:cNvPr id="2125" name="Google Shape;2125;p21"/>
            <p:cNvSpPr/>
            <p:nvPr/>
          </p:nvSpPr>
          <p:spPr>
            <a:xfrm>
              <a:off x="1877558" y="2369433"/>
              <a:ext cx="122152" cy="204407"/>
            </a:xfrm>
            <a:custGeom>
              <a:rect b="b" l="l" r="r" t="t"/>
              <a:pathLst>
                <a:path extrusionOk="0" h="5979" w="3573">
                  <a:moveTo>
                    <a:pt x="3573" y="1"/>
                  </a:moveTo>
                  <a:lnTo>
                    <a:pt x="0" y="2954"/>
                  </a:lnTo>
                  <a:lnTo>
                    <a:pt x="3573" y="5978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1650416" y="2484235"/>
              <a:ext cx="331379" cy="103451"/>
            </a:xfrm>
            <a:custGeom>
              <a:rect b="b" l="l" r="r" t="t"/>
              <a:pathLst>
                <a:path extrusionOk="0" h="3026" w="9693">
                  <a:moveTo>
                    <a:pt x="6120" y="1"/>
                  </a:moveTo>
                  <a:lnTo>
                    <a:pt x="5049" y="906"/>
                  </a:lnTo>
                  <a:cubicBezTo>
                    <a:pt x="4989" y="953"/>
                    <a:pt x="4918" y="977"/>
                    <a:pt x="4846" y="977"/>
                  </a:cubicBezTo>
                  <a:cubicBezTo>
                    <a:pt x="4775" y="977"/>
                    <a:pt x="4704" y="953"/>
                    <a:pt x="4644" y="906"/>
                  </a:cubicBezTo>
                  <a:lnTo>
                    <a:pt x="3572" y="25"/>
                  </a:lnTo>
                  <a:lnTo>
                    <a:pt x="0" y="3025"/>
                  </a:lnTo>
                  <a:lnTo>
                    <a:pt x="9693" y="3025"/>
                  </a:lnTo>
                  <a:lnTo>
                    <a:pt x="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1647955" y="2353160"/>
              <a:ext cx="336302" cy="139246"/>
            </a:xfrm>
            <a:custGeom>
              <a:rect b="b" l="l" r="r" t="t"/>
              <a:pathLst>
                <a:path extrusionOk="0" h="4073" w="9837">
                  <a:moveTo>
                    <a:pt x="1" y="1"/>
                  </a:moveTo>
                  <a:lnTo>
                    <a:pt x="4930" y="4073"/>
                  </a:lnTo>
                  <a:lnTo>
                    <a:pt x="9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1633323" y="2369433"/>
              <a:ext cx="122152" cy="204407"/>
            </a:xfrm>
            <a:custGeom>
              <a:rect b="b" l="l" r="r" t="t"/>
              <a:pathLst>
                <a:path extrusionOk="0" h="5979" w="3573">
                  <a:moveTo>
                    <a:pt x="0" y="1"/>
                  </a:moveTo>
                  <a:lnTo>
                    <a:pt x="0" y="5978"/>
                  </a:lnTo>
                  <a:lnTo>
                    <a:pt x="3572" y="2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9" name="Google Shape;2129;p21"/>
          <p:cNvGrpSpPr/>
          <p:nvPr/>
        </p:nvGrpSpPr>
        <p:grpSpPr>
          <a:xfrm>
            <a:off x="2400848" y="2254389"/>
            <a:ext cx="367242" cy="234526"/>
            <a:chOff x="2424661" y="2353160"/>
            <a:chExt cx="367242" cy="234526"/>
          </a:xfrm>
        </p:grpSpPr>
        <p:sp>
          <p:nvSpPr>
            <p:cNvPr id="2130" name="Google Shape;2130;p21"/>
            <p:cNvSpPr/>
            <p:nvPr/>
          </p:nvSpPr>
          <p:spPr>
            <a:xfrm>
              <a:off x="2719391" y="2353160"/>
              <a:ext cx="71691" cy="70871"/>
            </a:xfrm>
            <a:custGeom>
              <a:rect b="b" l="l" r="r" t="t"/>
              <a:pathLst>
                <a:path extrusionOk="0" h="2073" w="2097">
                  <a:moveTo>
                    <a:pt x="1" y="1"/>
                  </a:moveTo>
                  <a:lnTo>
                    <a:pt x="1" y="334"/>
                  </a:lnTo>
                  <a:cubicBezTo>
                    <a:pt x="1" y="1287"/>
                    <a:pt x="786" y="2072"/>
                    <a:pt x="1739" y="2072"/>
                  </a:cubicBezTo>
                  <a:lnTo>
                    <a:pt x="2096" y="2072"/>
                  </a:lnTo>
                  <a:lnTo>
                    <a:pt x="2096" y="334"/>
                  </a:lnTo>
                  <a:cubicBezTo>
                    <a:pt x="2096" y="143"/>
                    <a:pt x="1953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2577718" y="2431313"/>
              <a:ext cx="61093" cy="78187"/>
            </a:xfrm>
            <a:custGeom>
              <a:rect b="b" l="l" r="r" t="t"/>
              <a:pathLst>
                <a:path extrusionOk="0" h="2287" w="1787">
                  <a:moveTo>
                    <a:pt x="882" y="1"/>
                  </a:moveTo>
                  <a:cubicBezTo>
                    <a:pt x="382" y="1"/>
                    <a:pt x="1" y="525"/>
                    <a:pt x="1" y="1144"/>
                  </a:cubicBezTo>
                  <a:cubicBezTo>
                    <a:pt x="1" y="1787"/>
                    <a:pt x="406" y="2287"/>
                    <a:pt x="882" y="2287"/>
                  </a:cubicBezTo>
                  <a:cubicBezTo>
                    <a:pt x="1382" y="2287"/>
                    <a:pt x="1787" y="1787"/>
                    <a:pt x="1787" y="1144"/>
                  </a:cubicBezTo>
                  <a:cubicBezTo>
                    <a:pt x="1787" y="525"/>
                    <a:pt x="1382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2719391" y="2516816"/>
              <a:ext cx="72512" cy="70871"/>
            </a:xfrm>
            <a:custGeom>
              <a:rect b="b" l="l" r="r" t="t"/>
              <a:pathLst>
                <a:path extrusionOk="0" h="2073" w="2121">
                  <a:moveTo>
                    <a:pt x="1763" y="0"/>
                  </a:moveTo>
                  <a:cubicBezTo>
                    <a:pt x="786" y="0"/>
                    <a:pt x="1" y="786"/>
                    <a:pt x="1" y="1763"/>
                  </a:cubicBezTo>
                  <a:lnTo>
                    <a:pt x="1" y="2072"/>
                  </a:lnTo>
                  <a:lnTo>
                    <a:pt x="1787" y="2072"/>
                  </a:lnTo>
                  <a:cubicBezTo>
                    <a:pt x="1977" y="2072"/>
                    <a:pt x="2120" y="1929"/>
                    <a:pt x="2120" y="1763"/>
                  </a:cubicBezTo>
                  <a:lnTo>
                    <a:pt x="2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1"/>
            <p:cNvSpPr/>
            <p:nvPr/>
          </p:nvSpPr>
          <p:spPr>
            <a:xfrm>
              <a:off x="2424661" y="2516816"/>
              <a:ext cx="70871" cy="70871"/>
            </a:xfrm>
            <a:custGeom>
              <a:rect b="b" l="l" r="r" t="t"/>
              <a:pathLst>
                <a:path extrusionOk="0" h="2073" w="2073">
                  <a:moveTo>
                    <a:pt x="1" y="0"/>
                  </a:moveTo>
                  <a:lnTo>
                    <a:pt x="1" y="1763"/>
                  </a:lnTo>
                  <a:cubicBezTo>
                    <a:pt x="1" y="1929"/>
                    <a:pt x="144" y="2072"/>
                    <a:pt x="334" y="2072"/>
                  </a:cubicBezTo>
                  <a:lnTo>
                    <a:pt x="2073" y="2072"/>
                  </a:lnTo>
                  <a:lnTo>
                    <a:pt x="2073" y="1763"/>
                  </a:lnTo>
                  <a:cubicBezTo>
                    <a:pt x="2073" y="786"/>
                    <a:pt x="1287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2424661" y="2353160"/>
              <a:ext cx="70871" cy="70871"/>
            </a:xfrm>
            <a:custGeom>
              <a:rect b="b" l="l" r="r" t="t"/>
              <a:pathLst>
                <a:path extrusionOk="0" h="2073" w="2073">
                  <a:moveTo>
                    <a:pt x="334" y="1"/>
                  </a:moveTo>
                  <a:cubicBezTo>
                    <a:pt x="144" y="1"/>
                    <a:pt x="1" y="143"/>
                    <a:pt x="1" y="334"/>
                  </a:cubicBezTo>
                  <a:lnTo>
                    <a:pt x="1" y="2072"/>
                  </a:lnTo>
                  <a:lnTo>
                    <a:pt x="334" y="2072"/>
                  </a:lnTo>
                  <a:cubicBezTo>
                    <a:pt x="1287" y="2072"/>
                    <a:pt x="2073" y="1287"/>
                    <a:pt x="2073" y="334"/>
                  </a:cubicBezTo>
                  <a:lnTo>
                    <a:pt x="20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2424661" y="2353160"/>
              <a:ext cx="366422" cy="234526"/>
            </a:xfrm>
            <a:custGeom>
              <a:rect b="b" l="l" r="r" t="t"/>
              <a:pathLst>
                <a:path extrusionOk="0" h="6860" w="10718">
                  <a:moveTo>
                    <a:pt x="5359" y="1644"/>
                  </a:moveTo>
                  <a:cubicBezTo>
                    <a:pt x="6216" y="1644"/>
                    <a:pt x="6907" y="2453"/>
                    <a:pt x="6907" y="3430"/>
                  </a:cubicBezTo>
                  <a:cubicBezTo>
                    <a:pt x="6907" y="4406"/>
                    <a:pt x="6216" y="5216"/>
                    <a:pt x="5359" y="5216"/>
                  </a:cubicBezTo>
                  <a:cubicBezTo>
                    <a:pt x="4502" y="5216"/>
                    <a:pt x="3811" y="4406"/>
                    <a:pt x="3811" y="3430"/>
                  </a:cubicBezTo>
                  <a:cubicBezTo>
                    <a:pt x="3811" y="2453"/>
                    <a:pt x="4502" y="1644"/>
                    <a:pt x="5359" y="1644"/>
                  </a:cubicBezTo>
                  <a:close/>
                  <a:moveTo>
                    <a:pt x="2716" y="1"/>
                  </a:moveTo>
                  <a:lnTo>
                    <a:pt x="2716" y="334"/>
                  </a:lnTo>
                  <a:cubicBezTo>
                    <a:pt x="2716" y="1644"/>
                    <a:pt x="1644" y="2715"/>
                    <a:pt x="334" y="2715"/>
                  </a:cubicBezTo>
                  <a:lnTo>
                    <a:pt x="1" y="2715"/>
                  </a:lnTo>
                  <a:lnTo>
                    <a:pt x="1" y="4144"/>
                  </a:lnTo>
                  <a:lnTo>
                    <a:pt x="334" y="4144"/>
                  </a:lnTo>
                  <a:cubicBezTo>
                    <a:pt x="1644" y="4144"/>
                    <a:pt x="2716" y="5216"/>
                    <a:pt x="2716" y="6526"/>
                  </a:cubicBezTo>
                  <a:lnTo>
                    <a:pt x="2716" y="6859"/>
                  </a:lnTo>
                  <a:lnTo>
                    <a:pt x="7979" y="6859"/>
                  </a:lnTo>
                  <a:lnTo>
                    <a:pt x="7979" y="6526"/>
                  </a:lnTo>
                  <a:cubicBezTo>
                    <a:pt x="7979" y="5216"/>
                    <a:pt x="9050" y="4144"/>
                    <a:pt x="10360" y="4144"/>
                  </a:cubicBezTo>
                  <a:lnTo>
                    <a:pt x="10717" y="4144"/>
                  </a:lnTo>
                  <a:lnTo>
                    <a:pt x="10717" y="2715"/>
                  </a:lnTo>
                  <a:lnTo>
                    <a:pt x="10360" y="2715"/>
                  </a:lnTo>
                  <a:cubicBezTo>
                    <a:pt x="9050" y="2715"/>
                    <a:pt x="7979" y="1644"/>
                    <a:pt x="7979" y="334"/>
                  </a:cubicBezTo>
                  <a:lnTo>
                    <a:pt x="79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6" name="Google Shape;2136;p21"/>
          <p:cNvGrpSpPr/>
          <p:nvPr/>
        </p:nvGrpSpPr>
        <p:grpSpPr>
          <a:xfrm>
            <a:off x="3172665" y="2189193"/>
            <a:ext cx="386763" cy="366729"/>
            <a:chOff x="3196478" y="2287964"/>
            <a:chExt cx="386763" cy="366729"/>
          </a:xfrm>
        </p:grpSpPr>
        <p:sp>
          <p:nvSpPr>
            <p:cNvPr id="2137" name="Google Shape;2137;p21"/>
            <p:cNvSpPr/>
            <p:nvPr/>
          </p:nvSpPr>
          <p:spPr>
            <a:xfrm>
              <a:off x="3250220" y="2359690"/>
              <a:ext cx="261945" cy="224065"/>
            </a:xfrm>
            <a:custGeom>
              <a:rect b="b" l="l" r="r" t="t"/>
              <a:pathLst>
                <a:path extrusionOk="0" h="6554" w="7662">
                  <a:moveTo>
                    <a:pt x="4394" y="798"/>
                  </a:moveTo>
                  <a:cubicBezTo>
                    <a:pt x="4555" y="798"/>
                    <a:pt x="4716" y="905"/>
                    <a:pt x="4716" y="1119"/>
                  </a:cubicBezTo>
                  <a:lnTo>
                    <a:pt x="4716" y="3144"/>
                  </a:lnTo>
                  <a:lnTo>
                    <a:pt x="6121" y="4549"/>
                  </a:lnTo>
                  <a:cubicBezTo>
                    <a:pt x="6240" y="4668"/>
                    <a:pt x="6240" y="4882"/>
                    <a:pt x="6121" y="5001"/>
                  </a:cubicBezTo>
                  <a:lnTo>
                    <a:pt x="6097" y="5001"/>
                  </a:lnTo>
                  <a:cubicBezTo>
                    <a:pt x="6038" y="5061"/>
                    <a:pt x="5960" y="5090"/>
                    <a:pt x="5880" y="5090"/>
                  </a:cubicBezTo>
                  <a:cubicBezTo>
                    <a:pt x="5799" y="5090"/>
                    <a:pt x="5716" y="5061"/>
                    <a:pt x="5645" y="5001"/>
                  </a:cubicBezTo>
                  <a:lnTo>
                    <a:pt x="4168" y="3501"/>
                  </a:lnTo>
                  <a:cubicBezTo>
                    <a:pt x="4097" y="3453"/>
                    <a:pt x="4073" y="3358"/>
                    <a:pt x="4073" y="3286"/>
                  </a:cubicBezTo>
                  <a:lnTo>
                    <a:pt x="4073" y="1119"/>
                  </a:lnTo>
                  <a:cubicBezTo>
                    <a:pt x="4073" y="905"/>
                    <a:pt x="4234" y="798"/>
                    <a:pt x="4394" y="798"/>
                  </a:cubicBezTo>
                  <a:close/>
                  <a:moveTo>
                    <a:pt x="4382" y="0"/>
                  </a:moveTo>
                  <a:cubicBezTo>
                    <a:pt x="1453" y="0"/>
                    <a:pt x="1" y="3525"/>
                    <a:pt x="2072" y="5596"/>
                  </a:cubicBezTo>
                  <a:cubicBezTo>
                    <a:pt x="2741" y="6257"/>
                    <a:pt x="3560" y="6554"/>
                    <a:pt x="4363" y="6554"/>
                  </a:cubicBezTo>
                  <a:cubicBezTo>
                    <a:pt x="6049" y="6554"/>
                    <a:pt x="7661" y="5247"/>
                    <a:pt x="7645" y="3263"/>
                  </a:cubicBezTo>
                  <a:cubicBezTo>
                    <a:pt x="7645" y="1453"/>
                    <a:pt x="6169" y="0"/>
                    <a:pt x="4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1"/>
            <p:cNvSpPr/>
            <p:nvPr/>
          </p:nvSpPr>
          <p:spPr>
            <a:xfrm>
              <a:off x="3196478" y="2287964"/>
              <a:ext cx="386763" cy="366729"/>
            </a:xfrm>
            <a:custGeom>
              <a:rect b="b" l="l" r="r" t="t"/>
              <a:pathLst>
                <a:path extrusionOk="0" h="10727" w="11313">
                  <a:moveTo>
                    <a:pt x="5921" y="1451"/>
                  </a:moveTo>
                  <a:cubicBezTo>
                    <a:pt x="7929" y="1451"/>
                    <a:pt x="9860" y="3007"/>
                    <a:pt x="9860" y="5361"/>
                  </a:cubicBezTo>
                  <a:cubicBezTo>
                    <a:pt x="9860" y="7504"/>
                    <a:pt x="8098" y="9266"/>
                    <a:pt x="5954" y="9266"/>
                  </a:cubicBezTo>
                  <a:cubicBezTo>
                    <a:pt x="2478" y="9266"/>
                    <a:pt x="739" y="5051"/>
                    <a:pt x="3192" y="2598"/>
                  </a:cubicBezTo>
                  <a:cubicBezTo>
                    <a:pt x="3985" y="1805"/>
                    <a:pt x="4961" y="1451"/>
                    <a:pt x="5921" y="1451"/>
                  </a:cubicBezTo>
                  <a:close/>
                  <a:moveTo>
                    <a:pt x="5942" y="0"/>
                  </a:moveTo>
                  <a:cubicBezTo>
                    <a:pt x="4909" y="0"/>
                    <a:pt x="3869" y="298"/>
                    <a:pt x="2954" y="907"/>
                  </a:cubicBezTo>
                  <a:cubicBezTo>
                    <a:pt x="834" y="2336"/>
                    <a:pt x="1" y="5051"/>
                    <a:pt x="1001" y="7409"/>
                  </a:cubicBezTo>
                  <a:cubicBezTo>
                    <a:pt x="1842" y="9438"/>
                    <a:pt x="3812" y="10727"/>
                    <a:pt x="5939" y="10727"/>
                  </a:cubicBezTo>
                  <a:cubicBezTo>
                    <a:pt x="6283" y="10727"/>
                    <a:pt x="6631" y="10693"/>
                    <a:pt x="6978" y="10624"/>
                  </a:cubicBezTo>
                  <a:cubicBezTo>
                    <a:pt x="9503" y="10124"/>
                    <a:pt x="11289" y="7909"/>
                    <a:pt x="11289" y="5361"/>
                  </a:cubicBezTo>
                  <a:cubicBezTo>
                    <a:pt x="11313" y="3932"/>
                    <a:pt x="10741" y="2574"/>
                    <a:pt x="9741" y="1574"/>
                  </a:cubicBezTo>
                  <a:cubicBezTo>
                    <a:pt x="8704" y="537"/>
                    <a:pt x="7330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9" name="Google Shape;2139;p21"/>
          <p:cNvGrpSpPr/>
          <p:nvPr/>
        </p:nvGrpSpPr>
        <p:grpSpPr>
          <a:xfrm>
            <a:off x="3983466" y="2195552"/>
            <a:ext cx="381054" cy="352644"/>
            <a:chOff x="4002516" y="2294323"/>
            <a:chExt cx="381054" cy="352644"/>
          </a:xfrm>
        </p:grpSpPr>
        <p:sp>
          <p:nvSpPr>
            <p:cNvPr id="2140" name="Google Shape;2140;p21"/>
            <p:cNvSpPr/>
            <p:nvPr/>
          </p:nvSpPr>
          <p:spPr>
            <a:xfrm>
              <a:off x="4127061" y="2531448"/>
              <a:ext cx="121366" cy="114836"/>
            </a:xfrm>
            <a:custGeom>
              <a:rect b="b" l="l" r="r" t="t"/>
              <a:pathLst>
                <a:path extrusionOk="0" h="3359" w="3550">
                  <a:moveTo>
                    <a:pt x="1453" y="1"/>
                  </a:moveTo>
                  <a:lnTo>
                    <a:pt x="1453" y="858"/>
                  </a:lnTo>
                  <a:cubicBezTo>
                    <a:pt x="1" y="1239"/>
                    <a:pt x="287" y="3359"/>
                    <a:pt x="1787" y="3359"/>
                  </a:cubicBezTo>
                  <a:cubicBezTo>
                    <a:pt x="3263" y="3359"/>
                    <a:pt x="3549" y="1239"/>
                    <a:pt x="2096" y="858"/>
                  </a:cubicBez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4004123" y="2531448"/>
              <a:ext cx="124613" cy="115212"/>
            </a:xfrm>
            <a:custGeom>
              <a:rect b="b" l="l" r="r" t="t"/>
              <a:pathLst>
                <a:path extrusionOk="0" h="3370" w="3645">
                  <a:moveTo>
                    <a:pt x="3025" y="1"/>
                  </a:moveTo>
                  <a:lnTo>
                    <a:pt x="3025" y="1549"/>
                  </a:lnTo>
                  <a:cubicBezTo>
                    <a:pt x="3025" y="1668"/>
                    <a:pt x="2906" y="1787"/>
                    <a:pt x="2763" y="1787"/>
                  </a:cubicBezTo>
                  <a:lnTo>
                    <a:pt x="2525" y="1787"/>
                  </a:lnTo>
                  <a:cubicBezTo>
                    <a:pt x="2353" y="1130"/>
                    <a:pt x="1821" y="824"/>
                    <a:pt x="1289" y="824"/>
                  </a:cubicBezTo>
                  <a:cubicBezTo>
                    <a:pt x="645" y="824"/>
                    <a:pt x="1" y="1274"/>
                    <a:pt x="1" y="2097"/>
                  </a:cubicBezTo>
                  <a:cubicBezTo>
                    <a:pt x="1" y="2919"/>
                    <a:pt x="645" y="3369"/>
                    <a:pt x="1289" y="3369"/>
                  </a:cubicBezTo>
                  <a:cubicBezTo>
                    <a:pt x="1821" y="3369"/>
                    <a:pt x="2353" y="3063"/>
                    <a:pt x="2525" y="2406"/>
                  </a:cubicBezTo>
                  <a:lnTo>
                    <a:pt x="2763" y="2406"/>
                  </a:lnTo>
                  <a:cubicBezTo>
                    <a:pt x="3263" y="2406"/>
                    <a:pt x="3644" y="2001"/>
                    <a:pt x="3644" y="1525"/>
                  </a:cubicBezTo>
                  <a:lnTo>
                    <a:pt x="3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4246752" y="2531448"/>
              <a:ext cx="136818" cy="115520"/>
            </a:xfrm>
            <a:custGeom>
              <a:rect b="b" l="l" r="r" t="t"/>
              <a:pathLst>
                <a:path extrusionOk="0" h="3379" w="4002">
                  <a:moveTo>
                    <a:pt x="1" y="1"/>
                  </a:moveTo>
                  <a:lnTo>
                    <a:pt x="1" y="1525"/>
                  </a:lnTo>
                  <a:cubicBezTo>
                    <a:pt x="1" y="2025"/>
                    <a:pt x="382" y="2406"/>
                    <a:pt x="882" y="2430"/>
                  </a:cubicBezTo>
                  <a:lnTo>
                    <a:pt x="1120" y="2430"/>
                  </a:lnTo>
                  <a:cubicBezTo>
                    <a:pt x="1276" y="3039"/>
                    <a:pt x="1810" y="3378"/>
                    <a:pt x="2353" y="3378"/>
                  </a:cubicBezTo>
                  <a:cubicBezTo>
                    <a:pt x="2723" y="3378"/>
                    <a:pt x="3098" y="3220"/>
                    <a:pt x="3358" y="2882"/>
                  </a:cubicBezTo>
                  <a:cubicBezTo>
                    <a:pt x="4001" y="2049"/>
                    <a:pt x="3430" y="834"/>
                    <a:pt x="2358" y="834"/>
                  </a:cubicBezTo>
                  <a:cubicBezTo>
                    <a:pt x="1787" y="834"/>
                    <a:pt x="1263" y="1215"/>
                    <a:pt x="1120" y="1787"/>
                  </a:cubicBezTo>
                  <a:lnTo>
                    <a:pt x="882" y="1787"/>
                  </a:lnTo>
                  <a:cubicBezTo>
                    <a:pt x="739" y="1787"/>
                    <a:pt x="644" y="1668"/>
                    <a:pt x="644" y="1549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4002516" y="2294323"/>
              <a:ext cx="368849" cy="215997"/>
            </a:xfrm>
            <a:custGeom>
              <a:rect b="b" l="l" r="r" t="t"/>
              <a:pathLst>
                <a:path extrusionOk="0" h="6318" w="10789">
                  <a:moveTo>
                    <a:pt x="5418" y="1"/>
                  </a:moveTo>
                  <a:cubicBezTo>
                    <a:pt x="4120" y="1"/>
                    <a:pt x="2822" y="757"/>
                    <a:pt x="2382" y="2269"/>
                  </a:cubicBezTo>
                  <a:cubicBezTo>
                    <a:pt x="2284" y="2255"/>
                    <a:pt x="2187" y="2249"/>
                    <a:pt x="2091" y="2249"/>
                  </a:cubicBezTo>
                  <a:cubicBezTo>
                    <a:pt x="1046" y="2249"/>
                    <a:pt x="159" y="3058"/>
                    <a:pt x="72" y="4127"/>
                  </a:cubicBezTo>
                  <a:cubicBezTo>
                    <a:pt x="0" y="5318"/>
                    <a:pt x="905" y="6318"/>
                    <a:pt x="2096" y="6318"/>
                  </a:cubicBezTo>
                  <a:lnTo>
                    <a:pt x="8740" y="6318"/>
                  </a:lnTo>
                  <a:cubicBezTo>
                    <a:pt x="9859" y="6318"/>
                    <a:pt x="10788" y="5413"/>
                    <a:pt x="10788" y="4294"/>
                  </a:cubicBezTo>
                  <a:cubicBezTo>
                    <a:pt x="10788" y="3140"/>
                    <a:pt x="9853" y="2245"/>
                    <a:pt x="8765" y="2245"/>
                  </a:cubicBezTo>
                  <a:cubicBezTo>
                    <a:pt x="8663" y="2245"/>
                    <a:pt x="8559" y="2253"/>
                    <a:pt x="8454" y="2269"/>
                  </a:cubicBezTo>
                  <a:cubicBezTo>
                    <a:pt x="8014" y="757"/>
                    <a:pt x="6716" y="1"/>
                    <a:pt x="5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4" name="Google Shape;2144;p21"/>
          <p:cNvGrpSpPr/>
          <p:nvPr/>
        </p:nvGrpSpPr>
        <p:grpSpPr>
          <a:xfrm>
            <a:off x="4847282" y="2188441"/>
            <a:ext cx="229637" cy="367208"/>
            <a:chOff x="4866332" y="2287212"/>
            <a:chExt cx="229637" cy="367208"/>
          </a:xfrm>
        </p:grpSpPr>
        <p:sp>
          <p:nvSpPr>
            <p:cNvPr id="2145" name="Google Shape;2145;p21"/>
            <p:cNvSpPr/>
            <p:nvPr/>
          </p:nvSpPr>
          <p:spPr>
            <a:xfrm>
              <a:off x="4866332" y="2287212"/>
              <a:ext cx="229637" cy="268714"/>
            </a:xfrm>
            <a:custGeom>
              <a:rect b="b" l="l" r="r" t="t"/>
              <a:pathLst>
                <a:path extrusionOk="0" h="7860" w="6717">
                  <a:moveTo>
                    <a:pt x="4477" y="2549"/>
                  </a:moveTo>
                  <a:cubicBezTo>
                    <a:pt x="4644" y="2549"/>
                    <a:pt x="4811" y="2668"/>
                    <a:pt x="4787" y="2906"/>
                  </a:cubicBezTo>
                  <a:lnTo>
                    <a:pt x="4787" y="5311"/>
                  </a:lnTo>
                  <a:lnTo>
                    <a:pt x="5001" y="5311"/>
                  </a:lnTo>
                  <a:cubicBezTo>
                    <a:pt x="5430" y="5311"/>
                    <a:pt x="5430" y="5954"/>
                    <a:pt x="5001" y="5954"/>
                  </a:cubicBezTo>
                  <a:lnTo>
                    <a:pt x="1691" y="5954"/>
                  </a:lnTo>
                  <a:cubicBezTo>
                    <a:pt x="1263" y="5954"/>
                    <a:pt x="1263" y="5311"/>
                    <a:pt x="1691" y="5311"/>
                  </a:cubicBezTo>
                  <a:lnTo>
                    <a:pt x="1906" y="5311"/>
                  </a:lnTo>
                  <a:lnTo>
                    <a:pt x="1906" y="4192"/>
                  </a:lnTo>
                  <a:cubicBezTo>
                    <a:pt x="1882" y="3954"/>
                    <a:pt x="2054" y="3835"/>
                    <a:pt x="2227" y="3835"/>
                  </a:cubicBezTo>
                  <a:cubicBezTo>
                    <a:pt x="2400" y="3835"/>
                    <a:pt x="2572" y="3954"/>
                    <a:pt x="2549" y="4192"/>
                  </a:cubicBezTo>
                  <a:lnTo>
                    <a:pt x="2549" y="5311"/>
                  </a:lnTo>
                  <a:lnTo>
                    <a:pt x="3025" y="5311"/>
                  </a:lnTo>
                  <a:lnTo>
                    <a:pt x="3025" y="3549"/>
                  </a:lnTo>
                  <a:cubicBezTo>
                    <a:pt x="3001" y="3311"/>
                    <a:pt x="3174" y="3192"/>
                    <a:pt x="3346" y="3192"/>
                  </a:cubicBezTo>
                  <a:cubicBezTo>
                    <a:pt x="3519" y="3192"/>
                    <a:pt x="3692" y="3311"/>
                    <a:pt x="3668" y="3549"/>
                  </a:cubicBezTo>
                  <a:lnTo>
                    <a:pt x="3668" y="5311"/>
                  </a:lnTo>
                  <a:lnTo>
                    <a:pt x="4168" y="5311"/>
                  </a:lnTo>
                  <a:lnTo>
                    <a:pt x="4168" y="2906"/>
                  </a:lnTo>
                  <a:cubicBezTo>
                    <a:pt x="4144" y="2668"/>
                    <a:pt x="4311" y="2549"/>
                    <a:pt x="4477" y="2549"/>
                  </a:cubicBezTo>
                  <a:close/>
                  <a:moveTo>
                    <a:pt x="1001" y="1"/>
                  </a:moveTo>
                  <a:cubicBezTo>
                    <a:pt x="453" y="1"/>
                    <a:pt x="0" y="453"/>
                    <a:pt x="0" y="1001"/>
                  </a:cubicBezTo>
                  <a:lnTo>
                    <a:pt x="0" y="7859"/>
                  </a:lnTo>
                  <a:lnTo>
                    <a:pt x="6692" y="7859"/>
                  </a:lnTo>
                  <a:lnTo>
                    <a:pt x="6692" y="1025"/>
                  </a:lnTo>
                  <a:cubicBezTo>
                    <a:pt x="6716" y="453"/>
                    <a:pt x="6264" y="1"/>
                    <a:pt x="5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4866332" y="2577874"/>
              <a:ext cx="228817" cy="76546"/>
            </a:xfrm>
            <a:custGeom>
              <a:rect b="b" l="l" r="r" t="t"/>
              <a:pathLst>
                <a:path extrusionOk="0" h="2239" w="6693">
                  <a:moveTo>
                    <a:pt x="4096" y="762"/>
                  </a:moveTo>
                  <a:cubicBezTo>
                    <a:pt x="4525" y="762"/>
                    <a:pt x="4525" y="1405"/>
                    <a:pt x="4096" y="1405"/>
                  </a:cubicBezTo>
                  <a:lnTo>
                    <a:pt x="2620" y="1405"/>
                  </a:lnTo>
                  <a:cubicBezTo>
                    <a:pt x="2191" y="1405"/>
                    <a:pt x="2191" y="762"/>
                    <a:pt x="2620" y="762"/>
                  </a:cubicBezTo>
                  <a:close/>
                  <a:moveTo>
                    <a:pt x="0" y="0"/>
                  </a:moveTo>
                  <a:lnTo>
                    <a:pt x="0" y="1215"/>
                  </a:lnTo>
                  <a:cubicBezTo>
                    <a:pt x="0" y="1786"/>
                    <a:pt x="453" y="2215"/>
                    <a:pt x="1001" y="2239"/>
                  </a:cubicBezTo>
                  <a:lnTo>
                    <a:pt x="5692" y="2239"/>
                  </a:lnTo>
                  <a:cubicBezTo>
                    <a:pt x="6240" y="2215"/>
                    <a:pt x="6692" y="1786"/>
                    <a:pt x="6692" y="1215"/>
                  </a:cubicBezTo>
                  <a:lnTo>
                    <a:pt x="6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7" name="Google Shape;2147;p21"/>
          <p:cNvGrpSpPr/>
          <p:nvPr/>
        </p:nvGrpSpPr>
        <p:grpSpPr>
          <a:xfrm>
            <a:off x="5621526" y="2189262"/>
            <a:ext cx="296406" cy="366387"/>
            <a:chOff x="5640576" y="2288033"/>
            <a:chExt cx="296406" cy="366387"/>
          </a:xfrm>
        </p:grpSpPr>
        <p:sp>
          <p:nvSpPr>
            <p:cNvPr id="2148" name="Google Shape;2148;p21"/>
            <p:cNvSpPr/>
            <p:nvPr/>
          </p:nvSpPr>
          <p:spPr>
            <a:xfrm>
              <a:off x="5640576" y="2288033"/>
              <a:ext cx="296406" cy="271962"/>
            </a:xfrm>
            <a:custGeom>
              <a:rect b="b" l="l" r="r" t="t"/>
              <a:pathLst>
                <a:path extrusionOk="0" h="7955" w="8670">
                  <a:moveTo>
                    <a:pt x="3954" y="0"/>
                  </a:moveTo>
                  <a:cubicBezTo>
                    <a:pt x="1787" y="0"/>
                    <a:pt x="49" y="1715"/>
                    <a:pt x="1" y="3858"/>
                  </a:cubicBezTo>
                  <a:cubicBezTo>
                    <a:pt x="1" y="4406"/>
                    <a:pt x="96" y="4954"/>
                    <a:pt x="311" y="5478"/>
                  </a:cubicBezTo>
                  <a:cubicBezTo>
                    <a:pt x="525" y="5954"/>
                    <a:pt x="834" y="6406"/>
                    <a:pt x="1215" y="6764"/>
                  </a:cubicBezTo>
                  <a:cubicBezTo>
                    <a:pt x="1549" y="7097"/>
                    <a:pt x="1763" y="7502"/>
                    <a:pt x="1835" y="7954"/>
                  </a:cubicBezTo>
                  <a:lnTo>
                    <a:pt x="3621" y="7954"/>
                  </a:lnTo>
                  <a:lnTo>
                    <a:pt x="3621" y="5549"/>
                  </a:lnTo>
                  <a:lnTo>
                    <a:pt x="2382" y="4311"/>
                  </a:lnTo>
                  <a:cubicBezTo>
                    <a:pt x="2240" y="4192"/>
                    <a:pt x="2240" y="3977"/>
                    <a:pt x="2382" y="3858"/>
                  </a:cubicBezTo>
                  <a:cubicBezTo>
                    <a:pt x="2442" y="3799"/>
                    <a:pt x="2519" y="3769"/>
                    <a:pt x="2600" y="3769"/>
                  </a:cubicBezTo>
                  <a:cubicBezTo>
                    <a:pt x="2680" y="3769"/>
                    <a:pt x="2763" y="3799"/>
                    <a:pt x="2835" y="3858"/>
                  </a:cubicBezTo>
                  <a:lnTo>
                    <a:pt x="3930" y="4978"/>
                  </a:lnTo>
                  <a:lnTo>
                    <a:pt x="5050" y="3858"/>
                  </a:lnTo>
                  <a:cubicBezTo>
                    <a:pt x="5123" y="3785"/>
                    <a:pt x="5204" y="3755"/>
                    <a:pt x="5281" y="3755"/>
                  </a:cubicBezTo>
                  <a:cubicBezTo>
                    <a:pt x="5530" y="3755"/>
                    <a:pt x="5739" y="4074"/>
                    <a:pt x="5502" y="4311"/>
                  </a:cubicBezTo>
                  <a:lnTo>
                    <a:pt x="4264" y="5549"/>
                  </a:lnTo>
                  <a:lnTo>
                    <a:pt x="4264" y="7954"/>
                  </a:lnTo>
                  <a:lnTo>
                    <a:pt x="6050" y="7954"/>
                  </a:lnTo>
                  <a:cubicBezTo>
                    <a:pt x="6121" y="7502"/>
                    <a:pt x="6312" y="7097"/>
                    <a:pt x="6645" y="6788"/>
                  </a:cubicBezTo>
                  <a:cubicBezTo>
                    <a:pt x="7026" y="6430"/>
                    <a:pt x="7336" y="6002"/>
                    <a:pt x="7526" y="5525"/>
                  </a:cubicBezTo>
                  <a:cubicBezTo>
                    <a:pt x="8669" y="2930"/>
                    <a:pt x="6788" y="24"/>
                    <a:pt x="3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5704097" y="2582763"/>
              <a:ext cx="142493" cy="71657"/>
            </a:xfrm>
            <a:custGeom>
              <a:rect b="b" l="l" r="r" t="t"/>
              <a:pathLst>
                <a:path extrusionOk="0" h="2096" w="4168">
                  <a:moveTo>
                    <a:pt x="0" y="0"/>
                  </a:moveTo>
                  <a:lnTo>
                    <a:pt x="0" y="596"/>
                  </a:lnTo>
                  <a:cubicBezTo>
                    <a:pt x="0" y="1429"/>
                    <a:pt x="691" y="2096"/>
                    <a:pt x="1525" y="2096"/>
                  </a:cubicBezTo>
                  <a:lnTo>
                    <a:pt x="2644" y="2096"/>
                  </a:lnTo>
                  <a:cubicBezTo>
                    <a:pt x="3477" y="2096"/>
                    <a:pt x="4168" y="1429"/>
                    <a:pt x="4168" y="596"/>
                  </a:cubicBezTo>
                  <a:lnTo>
                    <a:pt x="4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0" name="Google Shape;2150;p21"/>
          <p:cNvGrpSpPr/>
          <p:nvPr/>
        </p:nvGrpSpPr>
        <p:grpSpPr>
          <a:xfrm>
            <a:off x="6447435" y="2188441"/>
            <a:ext cx="221467" cy="372917"/>
            <a:chOff x="6447435" y="2287212"/>
            <a:chExt cx="221467" cy="372917"/>
          </a:xfrm>
        </p:grpSpPr>
        <p:sp>
          <p:nvSpPr>
            <p:cNvPr id="2151" name="Google Shape;2151;p21"/>
            <p:cNvSpPr/>
            <p:nvPr/>
          </p:nvSpPr>
          <p:spPr>
            <a:xfrm>
              <a:off x="6549998" y="2388168"/>
              <a:ext cx="17538" cy="72101"/>
            </a:xfrm>
            <a:custGeom>
              <a:rect b="b" l="l" r="r" t="t"/>
              <a:pathLst>
                <a:path extrusionOk="0" h="2109" w="513">
                  <a:moveTo>
                    <a:pt x="263" y="1"/>
                  </a:moveTo>
                  <a:cubicBezTo>
                    <a:pt x="144" y="1"/>
                    <a:pt x="25" y="96"/>
                    <a:pt x="25" y="215"/>
                  </a:cubicBezTo>
                  <a:lnTo>
                    <a:pt x="25" y="1858"/>
                  </a:lnTo>
                  <a:cubicBezTo>
                    <a:pt x="1" y="2025"/>
                    <a:pt x="126" y="2108"/>
                    <a:pt x="254" y="2108"/>
                  </a:cubicBezTo>
                  <a:cubicBezTo>
                    <a:pt x="382" y="2108"/>
                    <a:pt x="513" y="2025"/>
                    <a:pt x="501" y="1858"/>
                  </a:cubicBezTo>
                  <a:lnTo>
                    <a:pt x="501" y="215"/>
                  </a:lnTo>
                  <a:cubicBezTo>
                    <a:pt x="501" y="96"/>
                    <a:pt x="38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6447435" y="2287212"/>
              <a:ext cx="221467" cy="372917"/>
            </a:xfrm>
            <a:custGeom>
              <a:rect b="b" l="l" r="r" t="t"/>
              <a:pathLst>
                <a:path extrusionOk="0" h="10908" w="6478">
                  <a:moveTo>
                    <a:pt x="2929" y="1"/>
                  </a:moveTo>
                  <a:cubicBezTo>
                    <a:pt x="1334" y="167"/>
                    <a:pt x="119" y="1501"/>
                    <a:pt x="119" y="3120"/>
                  </a:cubicBezTo>
                  <a:lnTo>
                    <a:pt x="119" y="7574"/>
                  </a:lnTo>
                  <a:cubicBezTo>
                    <a:pt x="0" y="9383"/>
                    <a:pt x="1429" y="10908"/>
                    <a:pt x="3239" y="10908"/>
                  </a:cubicBezTo>
                  <a:cubicBezTo>
                    <a:pt x="5049" y="10908"/>
                    <a:pt x="6478" y="9383"/>
                    <a:pt x="6359" y="7574"/>
                  </a:cubicBezTo>
                  <a:lnTo>
                    <a:pt x="6359" y="3120"/>
                  </a:lnTo>
                  <a:cubicBezTo>
                    <a:pt x="6359" y="1501"/>
                    <a:pt x="5144" y="167"/>
                    <a:pt x="3572" y="1"/>
                  </a:cubicBezTo>
                  <a:lnTo>
                    <a:pt x="3572" y="2358"/>
                  </a:lnTo>
                  <a:cubicBezTo>
                    <a:pt x="3906" y="2477"/>
                    <a:pt x="4120" y="2811"/>
                    <a:pt x="4120" y="3168"/>
                  </a:cubicBezTo>
                  <a:lnTo>
                    <a:pt x="4120" y="4787"/>
                  </a:lnTo>
                  <a:cubicBezTo>
                    <a:pt x="4156" y="5406"/>
                    <a:pt x="3697" y="5716"/>
                    <a:pt x="3239" y="5716"/>
                  </a:cubicBezTo>
                  <a:cubicBezTo>
                    <a:pt x="2780" y="5716"/>
                    <a:pt x="2322" y="5406"/>
                    <a:pt x="2358" y="4787"/>
                  </a:cubicBezTo>
                  <a:lnTo>
                    <a:pt x="2358" y="3168"/>
                  </a:lnTo>
                  <a:cubicBezTo>
                    <a:pt x="2358" y="2811"/>
                    <a:pt x="2596" y="2477"/>
                    <a:pt x="2929" y="2358"/>
                  </a:cubicBezTo>
                  <a:lnTo>
                    <a:pt x="2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3" name="Google Shape;2153;p21"/>
          <p:cNvGrpSpPr/>
          <p:nvPr/>
        </p:nvGrpSpPr>
        <p:grpSpPr>
          <a:xfrm>
            <a:off x="7151664" y="2189022"/>
            <a:ext cx="405498" cy="366353"/>
            <a:chOff x="7151664" y="2287794"/>
            <a:chExt cx="405498" cy="366353"/>
          </a:xfrm>
        </p:grpSpPr>
        <p:sp>
          <p:nvSpPr>
            <p:cNvPr id="2154" name="Google Shape;2154;p21"/>
            <p:cNvSpPr/>
            <p:nvPr/>
          </p:nvSpPr>
          <p:spPr>
            <a:xfrm>
              <a:off x="7151664" y="2287794"/>
              <a:ext cx="405498" cy="366353"/>
            </a:xfrm>
            <a:custGeom>
              <a:rect b="b" l="l" r="r" t="t"/>
              <a:pathLst>
                <a:path extrusionOk="0" h="10716" w="11861">
                  <a:moveTo>
                    <a:pt x="5885" y="0"/>
                  </a:moveTo>
                  <a:cubicBezTo>
                    <a:pt x="4222" y="0"/>
                    <a:pt x="2602" y="773"/>
                    <a:pt x="1572" y="2198"/>
                  </a:cubicBezTo>
                  <a:cubicBezTo>
                    <a:pt x="1" y="4318"/>
                    <a:pt x="239" y="7271"/>
                    <a:pt x="2096" y="9152"/>
                  </a:cubicBezTo>
                  <a:cubicBezTo>
                    <a:pt x="3141" y="10184"/>
                    <a:pt x="4517" y="10716"/>
                    <a:pt x="5896" y="10716"/>
                  </a:cubicBezTo>
                  <a:cubicBezTo>
                    <a:pt x="7001" y="10716"/>
                    <a:pt x="8108" y="10375"/>
                    <a:pt x="9050" y="9676"/>
                  </a:cubicBezTo>
                  <a:cubicBezTo>
                    <a:pt x="11193" y="8128"/>
                    <a:pt x="11860" y="5223"/>
                    <a:pt x="10646" y="2889"/>
                  </a:cubicBezTo>
                  <a:lnTo>
                    <a:pt x="10646" y="2889"/>
                  </a:lnTo>
                  <a:lnTo>
                    <a:pt x="10098" y="3461"/>
                  </a:lnTo>
                  <a:cubicBezTo>
                    <a:pt x="10027" y="3532"/>
                    <a:pt x="9955" y="3556"/>
                    <a:pt x="9860" y="3556"/>
                  </a:cubicBezTo>
                  <a:lnTo>
                    <a:pt x="9812" y="3556"/>
                  </a:lnTo>
                  <a:lnTo>
                    <a:pt x="8979" y="3437"/>
                  </a:lnTo>
                  <a:lnTo>
                    <a:pt x="8979" y="3437"/>
                  </a:lnTo>
                  <a:cubicBezTo>
                    <a:pt x="9955" y="5008"/>
                    <a:pt x="9598" y="7056"/>
                    <a:pt x="8145" y="8223"/>
                  </a:cubicBezTo>
                  <a:cubicBezTo>
                    <a:pt x="7479" y="8748"/>
                    <a:pt x="6682" y="9007"/>
                    <a:pt x="5888" y="9007"/>
                  </a:cubicBezTo>
                  <a:cubicBezTo>
                    <a:pt x="4952" y="9007"/>
                    <a:pt x="4020" y="8646"/>
                    <a:pt x="3311" y="7938"/>
                  </a:cubicBezTo>
                  <a:cubicBezTo>
                    <a:pt x="2001" y="6628"/>
                    <a:pt x="1882" y="4532"/>
                    <a:pt x="3025" y="3103"/>
                  </a:cubicBezTo>
                  <a:cubicBezTo>
                    <a:pt x="3750" y="2201"/>
                    <a:pt x="4815" y="1721"/>
                    <a:pt x="5894" y="1721"/>
                  </a:cubicBezTo>
                  <a:cubicBezTo>
                    <a:pt x="6552" y="1721"/>
                    <a:pt x="7216" y="1900"/>
                    <a:pt x="7812" y="2270"/>
                  </a:cubicBezTo>
                  <a:lnTo>
                    <a:pt x="7669" y="1484"/>
                  </a:lnTo>
                  <a:cubicBezTo>
                    <a:pt x="7645" y="1365"/>
                    <a:pt x="7693" y="1270"/>
                    <a:pt x="7764" y="1198"/>
                  </a:cubicBezTo>
                  <a:lnTo>
                    <a:pt x="8360" y="603"/>
                  </a:lnTo>
                  <a:cubicBezTo>
                    <a:pt x="7570" y="196"/>
                    <a:pt x="6722" y="0"/>
                    <a:pt x="5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7295798" y="2430390"/>
              <a:ext cx="109434" cy="82153"/>
            </a:xfrm>
            <a:custGeom>
              <a:rect b="b" l="l" r="r" t="t"/>
              <a:pathLst>
                <a:path extrusionOk="0" h="2403" w="3201">
                  <a:moveTo>
                    <a:pt x="1636" y="1"/>
                  </a:moveTo>
                  <a:cubicBezTo>
                    <a:pt x="696" y="1"/>
                    <a:pt x="0" y="1219"/>
                    <a:pt x="809" y="2028"/>
                  </a:cubicBezTo>
                  <a:cubicBezTo>
                    <a:pt x="1066" y="2291"/>
                    <a:pt x="1364" y="2402"/>
                    <a:pt x="1653" y="2402"/>
                  </a:cubicBezTo>
                  <a:cubicBezTo>
                    <a:pt x="2466" y="2402"/>
                    <a:pt x="3200" y="1519"/>
                    <a:pt x="2691" y="623"/>
                  </a:cubicBezTo>
                  <a:lnTo>
                    <a:pt x="2691" y="623"/>
                  </a:lnTo>
                  <a:lnTo>
                    <a:pt x="1881" y="1433"/>
                  </a:lnTo>
                  <a:cubicBezTo>
                    <a:pt x="1834" y="1480"/>
                    <a:pt x="1738" y="1504"/>
                    <a:pt x="1667" y="1504"/>
                  </a:cubicBezTo>
                  <a:cubicBezTo>
                    <a:pt x="1572" y="1504"/>
                    <a:pt x="1500" y="1480"/>
                    <a:pt x="1429" y="1409"/>
                  </a:cubicBezTo>
                  <a:cubicBezTo>
                    <a:pt x="1310" y="1290"/>
                    <a:pt x="1310" y="1099"/>
                    <a:pt x="1429" y="957"/>
                  </a:cubicBezTo>
                  <a:lnTo>
                    <a:pt x="2238" y="171"/>
                  </a:lnTo>
                  <a:cubicBezTo>
                    <a:pt x="2035" y="52"/>
                    <a:pt x="1830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7209475" y="2368647"/>
              <a:ext cx="280850" cy="206185"/>
            </a:xfrm>
            <a:custGeom>
              <a:rect b="b" l="l" r="r" t="t"/>
              <a:pathLst>
                <a:path extrusionOk="0" h="6031" w="8215">
                  <a:moveTo>
                    <a:pt x="4192" y="0"/>
                  </a:moveTo>
                  <a:cubicBezTo>
                    <a:pt x="1001" y="0"/>
                    <a:pt x="0" y="4310"/>
                    <a:pt x="2882" y="5716"/>
                  </a:cubicBezTo>
                  <a:cubicBezTo>
                    <a:pt x="3337" y="5933"/>
                    <a:pt x="3788" y="6031"/>
                    <a:pt x="4219" y="6031"/>
                  </a:cubicBezTo>
                  <a:cubicBezTo>
                    <a:pt x="6517" y="6031"/>
                    <a:pt x="8214" y="3249"/>
                    <a:pt x="6549" y="1143"/>
                  </a:cubicBezTo>
                  <a:lnTo>
                    <a:pt x="6549" y="1143"/>
                  </a:lnTo>
                  <a:lnTo>
                    <a:pt x="5692" y="1977"/>
                  </a:lnTo>
                  <a:cubicBezTo>
                    <a:pt x="6655" y="3350"/>
                    <a:pt x="5481" y="4857"/>
                    <a:pt x="4171" y="4857"/>
                  </a:cubicBezTo>
                  <a:cubicBezTo>
                    <a:pt x="3731" y="4857"/>
                    <a:pt x="3277" y="4687"/>
                    <a:pt x="2882" y="4287"/>
                  </a:cubicBezTo>
                  <a:cubicBezTo>
                    <a:pt x="1615" y="3001"/>
                    <a:pt x="2730" y="1143"/>
                    <a:pt x="4171" y="1143"/>
                  </a:cubicBezTo>
                  <a:cubicBezTo>
                    <a:pt x="4518" y="1143"/>
                    <a:pt x="4884" y="1251"/>
                    <a:pt x="5240" y="1500"/>
                  </a:cubicBezTo>
                  <a:lnTo>
                    <a:pt x="6097" y="667"/>
                  </a:lnTo>
                  <a:cubicBezTo>
                    <a:pt x="5549" y="238"/>
                    <a:pt x="4882" y="0"/>
                    <a:pt x="4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7436616" y="2318152"/>
              <a:ext cx="70050" cy="68409"/>
            </a:xfrm>
            <a:custGeom>
              <a:rect b="b" l="l" r="r" t="t"/>
              <a:pathLst>
                <a:path extrusionOk="0" h="2001" w="2049">
                  <a:moveTo>
                    <a:pt x="644" y="1"/>
                  </a:moveTo>
                  <a:lnTo>
                    <a:pt x="1" y="644"/>
                  </a:lnTo>
                  <a:lnTo>
                    <a:pt x="215" y="1834"/>
                  </a:lnTo>
                  <a:lnTo>
                    <a:pt x="1406" y="2001"/>
                  </a:lnTo>
                  <a:lnTo>
                    <a:pt x="2049" y="1334"/>
                  </a:lnTo>
                  <a:lnTo>
                    <a:pt x="1072" y="1215"/>
                  </a:lnTo>
                  <a:cubicBezTo>
                    <a:pt x="929" y="1191"/>
                    <a:pt x="834" y="1096"/>
                    <a:pt x="810" y="953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8" name="Google Shape;2158;p21"/>
          <p:cNvGrpSpPr/>
          <p:nvPr/>
        </p:nvGrpSpPr>
        <p:grpSpPr>
          <a:xfrm>
            <a:off x="7968140" y="2202161"/>
            <a:ext cx="366422" cy="348507"/>
            <a:chOff x="7963377" y="2296169"/>
            <a:chExt cx="366422" cy="348507"/>
          </a:xfrm>
        </p:grpSpPr>
        <p:sp>
          <p:nvSpPr>
            <p:cNvPr id="2159" name="Google Shape;2159;p21"/>
            <p:cNvSpPr/>
            <p:nvPr/>
          </p:nvSpPr>
          <p:spPr>
            <a:xfrm>
              <a:off x="8076538" y="2599857"/>
              <a:ext cx="140066" cy="44820"/>
            </a:xfrm>
            <a:custGeom>
              <a:rect b="b" l="l" r="r" t="t"/>
              <a:pathLst>
                <a:path extrusionOk="0" h="1311" w="4097">
                  <a:moveTo>
                    <a:pt x="834" y="0"/>
                  </a:moveTo>
                  <a:lnTo>
                    <a:pt x="834" y="667"/>
                  </a:lnTo>
                  <a:lnTo>
                    <a:pt x="430" y="667"/>
                  </a:lnTo>
                  <a:cubicBezTo>
                    <a:pt x="1" y="667"/>
                    <a:pt x="1" y="1310"/>
                    <a:pt x="430" y="1310"/>
                  </a:cubicBezTo>
                  <a:lnTo>
                    <a:pt x="3668" y="1310"/>
                  </a:lnTo>
                  <a:cubicBezTo>
                    <a:pt x="4097" y="1310"/>
                    <a:pt x="4097" y="667"/>
                    <a:pt x="3668" y="667"/>
                  </a:cubicBezTo>
                  <a:lnTo>
                    <a:pt x="3263" y="667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7963377" y="2296169"/>
              <a:ext cx="366422" cy="215792"/>
            </a:xfrm>
            <a:custGeom>
              <a:rect b="b" l="l" r="r" t="t"/>
              <a:pathLst>
                <a:path extrusionOk="0" h="6312" w="10718">
                  <a:moveTo>
                    <a:pt x="5330" y="720"/>
                  </a:moveTo>
                  <a:cubicBezTo>
                    <a:pt x="6582" y="720"/>
                    <a:pt x="7788" y="1697"/>
                    <a:pt x="7788" y="3168"/>
                  </a:cubicBezTo>
                  <a:cubicBezTo>
                    <a:pt x="7788" y="4501"/>
                    <a:pt x="6693" y="5597"/>
                    <a:pt x="5359" y="5597"/>
                  </a:cubicBezTo>
                  <a:cubicBezTo>
                    <a:pt x="3192" y="5597"/>
                    <a:pt x="2096" y="2977"/>
                    <a:pt x="3644" y="1429"/>
                  </a:cubicBezTo>
                  <a:cubicBezTo>
                    <a:pt x="4134" y="940"/>
                    <a:pt x="4737" y="720"/>
                    <a:pt x="5330" y="720"/>
                  </a:cubicBezTo>
                  <a:close/>
                  <a:moveTo>
                    <a:pt x="691" y="1"/>
                  </a:moveTo>
                  <a:cubicBezTo>
                    <a:pt x="310" y="1"/>
                    <a:pt x="1" y="334"/>
                    <a:pt x="1" y="715"/>
                  </a:cubicBezTo>
                  <a:lnTo>
                    <a:pt x="1" y="6311"/>
                  </a:lnTo>
                  <a:lnTo>
                    <a:pt x="10717" y="6311"/>
                  </a:lnTo>
                  <a:lnTo>
                    <a:pt x="10717" y="715"/>
                  </a:lnTo>
                  <a:cubicBezTo>
                    <a:pt x="10717" y="334"/>
                    <a:pt x="10408" y="1"/>
                    <a:pt x="10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8068401" y="2345023"/>
              <a:ext cx="138459" cy="120682"/>
            </a:xfrm>
            <a:custGeom>
              <a:rect b="b" l="l" r="r" t="t"/>
              <a:pathLst>
                <a:path extrusionOk="0" h="3530" w="4050">
                  <a:moveTo>
                    <a:pt x="1954" y="0"/>
                  </a:moveTo>
                  <a:cubicBezTo>
                    <a:pt x="548" y="262"/>
                    <a:pt x="1" y="2001"/>
                    <a:pt x="1025" y="3001"/>
                  </a:cubicBezTo>
                  <a:cubicBezTo>
                    <a:pt x="1388" y="3364"/>
                    <a:pt x="1840" y="3529"/>
                    <a:pt x="2285" y="3529"/>
                  </a:cubicBezTo>
                  <a:cubicBezTo>
                    <a:pt x="3095" y="3529"/>
                    <a:pt x="3880" y="2980"/>
                    <a:pt x="4049" y="2072"/>
                  </a:cubicBezTo>
                  <a:lnTo>
                    <a:pt x="2287" y="2072"/>
                  </a:lnTo>
                  <a:cubicBezTo>
                    <a:pt x="2096" y="2072"/>
                    <a:pt x="1954" y="1906"/>
                    <a:pt x="1954" y="1739"/>
                  </a:cubicBezTo>
                  <a:lnTo>
                    <a:pt x="1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8157973" y="2345023"/>
              <a:ext cx="48068" cy="48068"/>
            </a:xfrm>
            <a:custGeom>
              <a:rect b="b" l="l" r="r" t="t"/>
              <a:pathLst>
                <a:path extrusionOk="0" h="1406" w="1406">
                  <a:moveTo>
                    <a:pt x="0" y="0"/>
                  </a:moveTo>
                  <a:lnTo>
                    <a:pt x="0" y="1405"/>
                  </a:lnTo>
                  <a:lnTo>
                    <a:pt x="1405" y="1405"/>
                  </a:lnTo>
                  <a:cubicBezTo>
                    <a:pt x="1262" y="691"/>
                    <a:pt x="715" y="12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7963377" y="2534730"/>
              <a:ext cx="366422" cy="42358"/>
            </a:xfrm>
            <a:custGeom>
              <a:rect b="b" l="l" r="r" t="t"/>
              <a:pathLst>
                <a:path extrusionOk="0" h="1239" w="10718">
                  <a:moveTo>
                    <a:pt x="1" y="0"/>
                  </a:moveTo>
                  <a:lnTo>
                    <a:pt x="1" y="548"/>
                  </a:lnTo>
                  <a:cubicBezTo>
                    <a:pt x="1" y="929"/>
                    <a:pt x="310" y="1239"/>
                    <a:pt x="691" y="1239"/>
                  </a:cubicBezTo>
                  <a:lnTo>
                    <a:pt x="10027" y="1239"/>
                  </a:lnTo>
                  <a:cubicBezTo>
                    <a:pt x="10408" y="1239"/>
                    <a:pt x="10717" y="929"/>
                    <a:pt x="10717" y="548"/>
                  </a:cubicBezTo>
                  <a:lnTo>
                    <a:pt x="10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4" name="Google Shape;2164;p21"/>
          <p:cNvGrpSpPr/>
          <p:nvPr/>
        </p:nvGrpSpPr>
        <p:grpSpPr>
          <a:xfrm>
            <a:off x="805112" y="2704657"/>
            <a:ext cx="366387" cy="355037"/>
            <a:chOff x="828925" y="2867682"/>
            <a:chExt cx="366387" cy="355037"/>
          </a:xfrm>
        </p:grpSpPr>
        <p:sp>
          <p:nvSpPr>
            <p:cNvPr id="2165" name="Google Shape;2165;p21"/>
            <p:cNvSpPr/>
            <p:nvPr/>
          </p:nvSpPr>
          <p:spPr>
            <a:xfrm>
              <a:off x="1073160" y="3076944"/>
              <a:ext cx="103451" cy="100990"/>
            </a:xfrm>
            <a:custGeom>
              <a:rect b="b" l="l" r="r" t="t"/>
              <a:pathLst>
                <a:path extrusionOk="0" h="2954" w="3026">
                  <a:moveTo>
                    <a:pt x="810" y="1"/>
                  </a:moveTo>
                  <a:cubicBezTo>
                    <a:pt x="632" y="1"/>
                    <a:pt x="453" y="72"/>
                    <a:pt x="310" y="215"/>
                  </a:cubicBezTo>
                  <a:lnTo>
                    <a:pt x="1" y="501"/>
                  </a:lnTo>
                  <a:lnTo>
                    <a:pt x="2454" y="2954"/>
                  </a:lnTo>
                  <a:lnTo>
                    <a:pt x="2763" y="2668"/>
                  </a:lnTo>
                  <a:cubicBezTo>
                    <a:pt x="3025" y="2382"/>
                    <a:pt x="3025" y="1930"/>
                    <a:pt x="2763" y="1644"/>
                  </a:cubicBezTo>
                  <a:lnTo>
                    <a:pt x="1310" y="215"/>
                  </a:lnTo>
                  <a:cubicBezTo>
                    <a:pt x="1168" y="72"/>
                    <a:pt x="989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828925" y="2919818"/>
              <a:ext cx="312679" cy="302901"/>
            </a:xfrm>
            <a:custGeom>
              <a:rect b="b" l="l" r="r" t="t"/>
              <a:pathLst>
                <a:path extrusionOk="0" h="8860" w="9146">
                  <a:moveTo>
                    <a:pt x="1167" y="0"/>
                  </a:moveTo>
                  <a:cubicBezTo>
                    <a:pt x="0" y="1167"/>
                    <a:pt x="24" y="3049"/>
                    <a:pt x="1167" y="4192"/>
                  </a:cubicBezTo>
                  <a:lnTo>
                    <a:pt x="4954" y="8002"/>
                  </a:lnTo>
                  <a:cubicBezTo>
                    <a:pt x="5537" y="8574"/>
                    <a:pt x="6299" y="8859"/>
                    <a:pt x="7058" y="8859"/>
                  </a:cubicBezTo>
                  <a:cubicBezTo>
                    <a:pt x="7817" y="8859"/>
                    <a:pt x="8574" y="8574"/>
                    <a:pt x="9145" y="8002"/>
                  </a:cubicBezTo>
                  <a:lnTo>
                    <a:pt x="6692" y="5549"/>
                  </a:lnTo>
                  <a:lnTo>
                    <a:pt x="6525" y="5716"/>
                  </a:lnTo>
                  <a:cubicBezTo>
                    <a:pt x="6466" y="5775"/>
                    <a:pt x="6395" y="5805"/>
                    <a:pt x="6323" y="5805"/>
                  </a:cubicBezTo>
                  <a:cubicBezTo>
                    <a:pt x="6252" y="5805"/>
                    <a:pt x="6180" y="5775"/>
                    <a:pt x="6121" y="5716"/>
                  </a:cubicBezTo>
                  <a:lnTo>
                    <a:pt x="3430" y="3025"/>
                  </a:lnTo>
                  <a:cubicBezTo>
                    <a:pt x="3334" y="2930"/>
                    <a:pt x="3334" y="2739"/>
                    <a:pt x="3430" y="2620"/>
                  </a:cubicBezTo>
                  <a:lnTo>
                    <a:pt x="3620" y="2453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884274" y="2887237"/>
              <a:ext cx="103451" cy="100990"/>
            </a:xfrm>
            <a:custGeom>
              <a:rect b="b" l="l" r="r" t="t"/>
              <a:pathLst>
                <a:path extrusionOk="0" h="2954" w="3026">
                  <a:moveTo>
                    <a:pt x="799" y="1"/>
                  </a:moveTo>
                  <a:cubicBezTo>
                    <a:pt x="614" y="1"/>
                    <a:pt x="429" y="72"/>
                    <a:pt x="286" y="215"/>
                  </a:cubicBezTo>
                  <a:lnTo>
                    <a:pt x="1" y="525"/>
                  </a:lnTo>
                  <a:lnTo>
                    <a:pt x="2454" y="2954"/>
                  </a:lnTo>
                  <a:lnTo>
                    <a:pt x="2739" y="2668"/>
                  </a:lnTo>
                  <a:cubicBezTo>
                    <a:pt x="3025" y="2382"/>
                    <a:pt x="3025" y="1930"/>
                    <a:pt x="2739" y="1668"/>
                  </a:cubicBezTo>
                  <a:lnTo>
                    <a:pt x="1311" y="215"/>
                  </a:lnTo>
                  <a:cubicBezTo>
                    <a:pt x="1168" y="72"/>
                    <a:pt x="983" y="1"/>
                    <a:pt x="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1006392" y="2975988"/>
              <a:ext cx="80648" cy="77366"/>
            </a:xfrm>
            <a:custGeom>
              <a:rect b="b" l="l" r="r" t="t"/>
              <a:pathLst>
                <a:path extrusionOk="0" h="2263" w="2359">
                  <a:moveTo>
                    <a:pt x="430" y="1"/>
                  </a:moveTo>
                  <a:cubicBezTo>
                    <a:pt x="1" y="1"/>
                    <a:pt x="1" y="644"/>
                    <a:pt x="430" y="644"/>
                  </a:cubicBezTo>
                  <a:cubicBezTo>
                    <a:pt x="443" y="643"/>
                    <a:pt x="457" y="643"/>
                    <a:pt x="471" y="643"/>
                  </a:cubicBezTo>
                  <a:cubicBezTo>
                    <a:pt x="1166" y="643"/>
                    <a:pt x="1716" y="1228"/>
                    <a:pt x="1716" y="1906"/>
                  </a:cubicBezTo>
                  <a:cubicBezTo>
                    <a:pt x="1692" y="2144"/>
                    <a:pt x="1858" y="2263"/>
                    <a:pt x="2025" y="2263"/>
                  </a:cubicBezTo>
                  <a:cubicBezTo>
                    <a:pt x="2192" y="2263"/>
                    <a:pt x="2359" y="2144"/>
                    <a:pt x="2335" y="1906"/>
                  </a:cubicBezTo>
                  <a:cubicBezTo>
                    <a:pt x="2335" y="858"/>
                    <a:pt x="1477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1"/>
            <p:cNvSpPr/>
            <p:nvPr/>
          </p:nvSpPr>
          <p:spPr>
            <a:xfrm>
              <a:off x="1008033" y="2924707"/>
              <a:ext cx="129502" cy="127451"/>
            </a:xfrm>
            <a:custGeom>
              <a:rect b="b" l="l" r="r" t="t"/>
              <a:pathLst>
                <a:path extrusionOk="0" h="3728" w="3788">
                  <a:moveTo>
                    <a:pt x="382" y="0"/>
                  </a:moveTo>
                  <a:cubicBezTo>
                    <a:pt x="1" y="48"/>
                    <a:pt x="1" y="596"/>
                    <a:pt x="382" y="643"/>
                  </a:cubicBezTo>
                  <a:cubicBezTo>
                    <a:pt x="1906" y="643"/>
                    <a:pt x="3168" y="1882"/>
                    <a:pt x="3168" y="3406"/>
                  </a:cubicBezTo>
                  <a:cubicBezTo>
                    <a:pt x="3168" y="3620"/>
                    <a:pt x="3323" y="3727"/>
                    <a:pt x="3477" y="3727"/>
                  </a:cubicBezTo>
                  <a:cubicBezTo>
                    <a:pt x="3632" y="3727"/>
                    <a:pt x="3787" y="3620"/>
                    <a:pt x="3787" y="3406"/>
                  </a:cubicBezTo>
                  <a:cubicBezTo>
                    <a:pt x="3787" y="1524"/>
                    <a:pt x="2263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1"/>
            <p:cNvSpPr/>
            <p:nvPr/>
          </p:nvSpPr>
          <p:spPr>
            <a:xfrm>
              <a:off x="1008033" y="2867682"/>
              <a:ext cx="187279" cy="184476"/>
            </a:xfrm>
            <a:custGeom>
              <a:rect b="b" l="l" r="r" t="t"/>
              <a:pathLst>
                <a:path extrusionOk="0" h="5396" w="5478">
                  <a:moveTo>
                    <a:pt x="467" y="1"/>
                  </a:moveTo>
                  <a:cubicBezTo>
                    <a:pt x="438" y="1"/>
                    <a:pt x="410" y="1"/>
                    <a:pt x="382" y="1"/>
                  </a:cubicBezTo>
                  <a:cubicBezTo>
                    <a:pt x="1" y="25"/>
                    <a:pt x="1" y="573"/>
                    <a:pt x="382" y="620"/>
                  </a:cubicBezTo>
                  <a:cubicBezTo>
                    <a:pt x="2834" y="620"/>
                    <a:pt x="4835" y="2621"/>
                    <a:pt x="4835" y="5074"/>
                  </a:cubicBezTo>
                  <a:cubicBezTo>
                    <a:pt x="4835" y="5288"/>
                    <a:pt x="4996" y="5395"/>
                    <a:pt x="5156" y="5395"/>
                  </a:cubicBezTo>
                  <a:cubicBezTo>
                    <a:pt x="5317" y="5395"/>
                    <a:pt x="5478" y="5288"/>
                    <a:pt x="5478" y="5074"/>
                  </a:cubicBezTo>
                  <a:cubicBezTo>
                    <a:pt x="5478" y="3740"/>
                    <a:pt x="4954" y="2430"/>
                    <a:pt x="3978" y="1478"/>
                  </a:cubicBezTo>
                  <a:cubicBezTo>
                    <a:pt x="3045" y="545"/>
                    <a:pt x="1793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1" name="Google Shape;2171;p21"/>
          <p:cNvGrpSpPr/>
          <p:nvPr/>
        </p:nvGrpSpPr>
        <p:grpSpPr>
          <a:xfrm>
            <a:off x="1550878" y="2702230"/>
            <a:ext cx="424199" cy="366524"/>
            <a:chOff x="1574691" y="2865255"/>
            <a:chExt cx="424199" cy="366524"/>
          </a:xfrm>
        </p:grpSpPr>
        <p:sp>
          <p:nvSpPr>
            <p:cNvPr id="2172" name="Google Shape;2172;p21"/>
            <p:cNvSpPr/>
            <p:nvPr/>
          </p:nvSpPr>
          <p:spPr>
            <a:xfrm>
              <a:off x="1574691" y="2865255"/>
              <a:ext cx="424199" cy="366524"/>
            </a:xfrm>
            <a:custGeom>
              <a:rect b="b" l="l" r="r" t="t"/>
              <a:pathLst>
                <a:path extrusionOk="0" h="10721" w="12408">
                  <a:moveTo>
                    <a:pt x="6740" y="1"/>
                  </a:moveTo>
                  <a:cubicBezTo>
                    <a:pt x="2120" y="263"/>
                    <a:pt x="0" y="5883"/>
                    <a:pt x="3263" y="9146"/>
                  </a:cubicBezTo>
                  <a:cubicBezTo>
                    <a:pt x="4349" y="10231"/>
                    <a:pt x="5695" y="10721"/>
                    <a:pt x="7019" y="10721"/>
                  </a:cubicBezTo>
                  <a:cubicBezTo>
                    <a:pt x="9672" y="10721"/>
                    <a:pt x="12233" y="8751"/>
                    <a:pt x="12408" y="5669"/>
                  </a:cubicBezTo>
                  <a:lnTo>
                    <a:pt x="7073" y="5669"/>
                  </a:lnTo>
                  <a:cubicBezTo>
                    <a:pt x="6907" y="5669"/>
                    <a:pt x="6764" y="5526"/>
                    <a:pt x="6764" y="5335"/>
                  </a:cubicBezTo>
                  <a:lnTo>
                    <a:pt x="6740" y="5359"/>
                  </a:lnTo>
                  <a:lnTo>
                    <a:pt x="6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1827063" y="2865255"/>
              <a:ext cx="171826" cy="171826"/>
            </a:xfrm>
            <a:custGeom>
              <a:rect b="b" l="l" r="r" t="t"/>
              <a:pathLst>
                <a:path extrusionOk="0" h="5026" w="5026">
                  <a:moveTo>
                    <a:pt x="1" y="1"/>
                  </a:moveTo>
                  <a:lnTo>
                    <a:pt x="1" y="5026"/>
                  </a:lnTo>
                  <a:lnTo>
                    <a:pt x="5026" y="5026"/>
                  </a:lnTo>
                  <a:cubicBezTo>
                    <a:pt x="4954" y="3716"/>
                    <a:pt x="4407" y="2478"/>
                    <a:pt x="3478" y="1573"/>
                  </a:cubicBezTo>
                  <a:cubicBezTo>
                    <a:pt x="2549" y="644"/>
                    <a:pt x="1311" y="7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4" name="Google Shape;2174;p21"/>
          <p:cNvGrpSpPr/>
          <p:nvPr/>
        </p:nvGrpSpPr>
        <p:grpSpPr>
          <a:xfrm>
            <a:off x="2400848" y="2751084"/>
            <a:ext cx="366422" cy="267073"/>
            <a:chOff x="2424661" y="2914109"/>
            <a:chExt cx="366422" cy="267073"/>
          </a:xfrm>
        </p:grpSpPr>
        <p:sp>
          <p:nvSpPr>
            <p:cNvPr id="2175" name="Google Shape;2175;p21"/>
            <p:cNvSpPr/>
            <p:nvPr/>
          </p:nvSpPr>
          <p:spPr>
            <a:xfrm>
              <a:off x="2441754" y="2914109"/>
              <a:ext cx="332234" cy="197057"/>
            </a:xfrm>
            <a:custGeom>
              <a:rect b="b" l="l" r="r" t="t"/>
              <a:pathLst>
                <a:path extrusionOk="0" h="5764" w="9718">
                  <a:moveTo>
                    <a:pt x="7574" y="1549"/>
                  </a:moveTo>
                  <a:cubicBezTo>
                    <a:pt x="7741" y="1549"/>
                    <a:pt x="7883" y="1691"/>
                    <a:pt x="7883" y="1858"/>
                  </a:cubicBezTo>
                  <a:lnTo>
                    <a:pt x="7883" y="2977"/>
                  </a:lnTo>
                  <a:cubicBezTo>
                    <a:pt x="7883" y="3192"/>
                    <a:pt x="7723" y="3299"/>
                    <a:pt x="7562" y="3299"/>
                  </a:cubicBezTo>
                  <a:cubicBezTo>
                    <a:pt x="7401" y="3299"/>
                    <a:pt x="7240" y="3192"/>
                    <a:pt x="7240" y="2977"/>
                  </a:cubicBezTo>
                  <a:lnTo>
                    <a:pt x="7240" y="2644"/>
                  </a:lnTo>
                  <a:lnTo>
                    <a:pt x="5359" y="4525"/>
                  </a:lnTo>
                  <a:cubicBezTo>
                    <a:pt x="5288" y="4573"/>
                    <a:pt x="5216" y="4621"/>
                    <a:pt x="5145" y="4621"/>
                  </a:cubicBezTo>
                  <a:cubicBezTo>
                    <a:pt x="5049" y="4621"/>
                    <a:pt x="4954" y="4573"/>
                    <a:pt x="4907" y="4525"/>
                  </a:cubicBezTo>
                  <a:lnTo>
                    <a:pt x="3549" y="3168"/>
                  </a:lnTo>
                  <a:lnTo>
                    <a:pt x="2382" y="4335"/>
                  </a:lnTo>
                  <a:cubicBezTo>
                    <a:pt x="2318" y="4399"/>
                    <a:pt x="2246" y="4426"/>
                    <a:pt x="2175" y="4426"/>
                  </a:cubicBezTo>
                  <a:cubicBezTo>
                    <a:pt x="1931" y="4426"/>
                    <a:pt x="1708" y="4104"/>
                    <a:pt x="1930" y="3882"/>
                  </a:cubicBezTo>
                  <a:lnTo>
                    <a:pt x="3335" y="2477"/>
                  </a:lnTo>
                  <a:cubicBezTo>
                    <a:pt x="3394" y="2418"/>
                    <a:pt x="3472" y="2388"/>
                    <a:pt x="3552" y="2388"/>
                  </a:cubicBezTo>
                  <a:cubicBezTo>
                    <a:pt x="3633" y="2388"/>
                    <a:pt x="3716" y="2418"/>
                    <a:pt x="3787" y="2477"/>
                  </a:cubicBezTo>
                  <a:lnTo>
                    <a:pt x="5145" y="3835"/>
                  </a:lnTo>
                  <a:lnTo>
                    <a:pt x="6788" y="2192"/>
                  </a:lnTo>
                  <a:lnTo>
                    <a:pt x="6455" y="2192"/>
                  </a:lnTo>
                  <a:cubicBezTo>
                    <a:pt x="6026" y="2192"/>
                    <a:pt x="6026" y="1549"/>
                    <a:pt x="6455" y="1549"/>
                  </a:cubicBezTo>
                  <a:close/>
                  <a:moveTo>
                    <a:pt x="858" y="1"/>
                  </a:moveTo>
                  <a:cubicBezTo>
                    <a:pt x="382" y="1"/>
                    <a:pt x="1" y="358"/>
                    <a:pt x="1" y="834"/>
                  </a:cubicBezTo>
                  <a:lnTo>
                    <a:pt x="1" y="5764"/>
                  </a:lnTo>
                  <a:lnTo>
                    <a:pt x="9717" y="5764"/>
                  </a:lnTo>
                  <a:lnTo>
                    <a:pt x="9717" y="834"/>
                  </a:lnTo>
                  <a:cubicBezTo>
                    <a:pt x="9717" y="358"/>
                    <a:pt x="9336" y="1"/>
                    <a:pt x="8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1"/>
            <p:cNvSpPr/>
            <p:nvPr/>
          </p:nvSpPr>
          <p:spPr>
            <a:xfrm>
              <a:off x="2424661" y="3133114"/>
              <a:ext cx="366422" cy="48068"/>
            </a:xfrm>
            <a:custGeom>
              <a:rect b="b" l="l" r="r" t="t"/>
              <a:pathLst>
                <a:path extrusionOk="0" h="1406" w="10718">
                  <a:moveTo>
                    <a:pt x="1" y="1"/>
                  </a:moveTo>
                  <a:lnTo>
                    <a:pt x="1" y="144"/>
                  </a:lnTo>
                  <a:cubicBezTo>
                    <a:pt x="1" y="858"/>
                    <a:pt x="572" y="1406"/>
                    <a:pt x="1263" y="1406"/>
                  </a:cubicBezTo>
                  <a:lnTo>
                    <a:pt x="9455" y="1406"/>
                  </a:lnTo>
                  <a:cubicBezTo>
                    <a:pt x="10170" y="1406"/>
                    <a:pt x="10717" y="858"/>
                    <a:pt x="10717" y="144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7" name="Google Shape;2177;p21"/>
          <p:cNvGrpSpPr/>
          <p:nvPr/>
        </p:nvGrpSpPr>
        <p:grpSpPr>
          <a:xfrm>
            <a:off x="3195468" y="2704691"/>
            <a:ext cx="361533" cy="360712"/>
            <a:chOff x="3219281" y="2867716"/>
            <a:chExt cx="361533" cy="360712"/>
          </a:xfrm>
        </p:grpSpPr>
        <p:sp>
          <p:nvSpPr>
            <p:cNvPr id="2178" name="Google Shape;2178;p21"/>
            <p:cNvSpPr/>
            <p:nvPr/>
          </p:nvSpPr>
          <p:spPr>
            <a:xfrm>
              <a:off x="3410628" y="2982518"/>
              <a:ext cx="54563" cy="54563"/>
            </a:xfrm>
            <a:custGeom>
              <a:rect b="b" l="l" r="r" t="t"/>
              <a:pathLst>
                <a:path extrusionOk="0" h="1596" w="1596">
                  <a:moveTo>
                    <a:pt x="0" y="0"/>
                  </a:moveTo>
                  <a:lnTo>
                    <a:pt x="0" y="1596"/>
                  </a:lnTo>
                  <a:lnTo>
                    <a:pt x="1596" y="1596"/>
                  </a:lnTo>
                  <a:cubicBezTo>
                    <a:pt x="1453" y="786"/>
                    <a:pt x="810" y="14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3334082" y="2982518"/>
              <a:ext cx="55384" cy="54563"/>
            </a:xfrm>
            <a:custGeom>
              <a:rect b="b" l="l" r="r" t="t"/>
              <a:pathLst>
                <a:path extrusionOk="0" h="1596" w="1620">
                  <a:moveTo>
                    <a:pt x="1620" y="0"/>
                  </a:moveTo>
                  <a:cubicBezTo>
                    <a:pt x="786" y="143"/>
                    <a:pt x="143" y="786"/>
                    <a:pt x="1" y="1596"/>
                  </a:cubicBezTo>
                  <a:lnTo>
                    <a:pt x="1620" y="1596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3334082" y="3059029"/>
              <a:ext cx="55384" cy="54597"/>
            </a:xfrm>
            <a:custGeom>
              <a:rect b="b" l="l" r="r" t="t"/>
              <a:pathLst>
                <a:path extrusionOk="0" h="1597" w="1620">
                  <a:moveTo>
                    <a:pt x="1" y="1"/>
                  </a:moveTo>
                  <a:cubicBezTo>
                    <a:pt x="143" y="810"/>
                    <a:pt x="786" y="1453"/>
                    <a:pt x="1620" y="1596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3410628" y="3059029"/>
              <a:ext cx="54563" cy="54597"/>
            </a:xfrm>
            <a:custGeom>
              <a:rect b="b" l="l" r="r" t="t"/>
              <a:pathLst>
                <a:path extrusionOk="0" h="1597" w="1596">
                  <a:moveTo>
                    <a:pt x="0" y="1"/>
                  </a:moveTo>
                  <a:lnTo>
                    <a:pt x="0" y="1596"/>
                  </a:lnTo>
                  <a:cubicBezTo>
                    <a:pt x="810" y="1453"/>
                    <a:pt x="1477" y="810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3410628" y="3059029"/>
              <a:ext cx="170185" cy="169399"/>
            </a:xfrm>
            <a:custGeom>
              <a:rect b="b" l="l" r="r" t="t"/>
              <a:pathLst>
                <a:path extrusionOk="0" h="4955" w="4978">
                  <a:moveTo>
                    <a:pt x="2239" y="1"/>
                  </a:moveTo>
                  <a:cubicBezTo>
                    <a:pt x="2096" y="1168"/>
                    <a:pt x="1167" y="2072"/>
                    <a:pt x="0" y="2239"/>
                  </a:cubicBezTo>
                  <a:lnTo>
                    <a:pt x="0" y="4954"/>
                  </a:lnTo>
                  <a:cubicBezTo>
                    <a:pt x="2667" y="4811"/>
                    <a:pt x="4811" y="2668"/>
                    <a:pt x="4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3410628" y="2867716"/>
              <a:ext cx="170185" cy="169365"/>
            </a:xfrm>
            <a:custGeom>
              <a:rect b="b" l="l" r="r" t="t"/>
              <a:pathLst>
                <a:path extrusionOk="0" h="4954" w="4978">
                  <a:moveTo>
                    <a:pt x="0" y="0"/>
                  </a:moveTo>
                  <a:lnTo>
                    <a:pt x="0" y="2715"/>
                  </a:lnTo>
                  <a:cubicBezTo>
                    <a:pt x="1167" y="2858"/>
                    <a:pt x="2096" y="3787"/>
                    <a:pt x="2239" y="4954"/>
                  </a:cubicBezTo>
                  <a:lnTo>
                    <a:pt x="4977" y="4954"/>
                  </a:lnTo>
                  <a:cubicBezTo>
                    <a:pt x="4811" y="2286"/>
                    <a:pt x="2667" y="14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3219281" y="2867716"/>
              <a:ext cx="170185" cy="169365"/>
            </a:xfrm>
            <a:custGeom>
              <a:rect b="b" l="l" r="r" t="t"/>
              <a:pathLst>
                <a:path extrusionOk="0" h="4954" w="4978">
                  <a:moveTo>
                    <a:pt x="4978" y="0"/>
                  </a:moveTo>
                  <a:cubicBezTo>
                    <a:pt x="2287" y="143"/>
                    <a:pt x="167" y="2286"/>
                    <a:pt x="1" y="4954"/>
                  </a:cubicBezTo>
                  <a:lnTo>
                    <a:pt x="2739" y="4954"/>
                  </a:lnTo>
                  <a:cubicBezTo>
                    <a:pt x="2882" y="3787"/>
                    <a:pt x="3787" y="2858"/>
                    <a:pt x="4978" y="2715"/>
                  </a:cubicBezTo>
                  <a:lnTo>
                    <a:pt x="4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3219281" y="3059029"/>
              <a:ext cx="170185" cy="169399"/>
            </a:xfrm>
            <a:custGeom>
              <a:rect b="b" l="l" r="r" t="t"/>
              <a:pathLst>
                <a:path extrusionOk="0" h="4955" w="4978">
                  <a:moveTo>
                    <a:pt x="1" y="1"/>
                  </a:moveTo>
                  <a:cubicBezTo>
                    <a:pt x="167" y="2668"/>
                    <a:pt x="2287" y="4811"/>
                    <a:pt x="4978" y="4954"/>
                  </a:cubicBezTo>
                  <a:lnTo>
                    <a:pt x="4978" y="2239"/>
                  </a:lnTo>
                  <a:cubicBezTo>
                    <a:pt x="3811" y="2072"/>
                    <a:pt x="2882" y="1168"/>
                    <a:pt x="2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6" name="Google Shape;2186;p21"/>
          <p:cNvGrpSpPr/>
          <p:nvPr/>
        </p:nvGrpSpPr>
        <p:grpSpPr>
          <a:xfrm>
            <a:off x="4037175" y="2704486"/>
            <a:ext cx="229637" cy="360917"/>
            <a:chOff x="4056225" y="2867511"/>
            <a:chExt cx="229637" cy="360917"/>
          </a:xfrm>
        </p:grpSpPr>
        <p:sp>
          <p:nvSpPr>
            <p:cNvPr id="2187" name="Google Shape;2187;p21"/>
            <p:cNvSpPr/>
            <p:nvPr/>
          </p:nvSpPr>
          <p:spPr>
            <a:xfrm>
              <a:off x="4100190" y="2867511"/>
              <a:ext cx="174288" cy="149228"/>
            </a:xfrm>
            <a:custGeom>
              <a:rect b="b" l="l" r="r" t="t"/>
              <a:pathLst>
                <a:path extrusionOk="0" h="4365" w="5098">
                  <a:moveTo>
                    <a:pt x="2561" y="0"/>
                  </a:moveTo>
                  <a:cubicBezTo>
                    <a:pt x="2359" y="0"/>
                    <a:pt x="2156" y="90"/>
                    <a:pt x="2001" y="268"/>
                  </a:cubicBezTo>
                  <a:lnTo>
                    <a:pt x="430" y="2054"/>
                  </a:lnTo>
                  <a:cubicBezTo>
                    <a:pt x="1" y="2531"/>
                    <a:pt x="358" y="3269"/>
                    <a:pt x="977" y="3269"/>
                  </a:cubicBezTo>
                  <a:lnTo>
                    <a:pt x="1335" y="3269"/>
                  </a:lnTo>
                  <a:lnTo>
                    <a:pt x="1335" y="4364"/>
                  </a:lnTo>
                  <a:cubicBezTo>
                    <a:pt x="1727" y="4221"/>
                    <a:pt x="2144" y="4150"/>
                    <a:pt x="2561" y="4150"/>
                  </a:cubicBezTo>
                  <a:cubicBezTo>
                    <a:pt x="2978" y="4150"/>
                    <a:pt x="3394" y="4221"/>
                    <a:pt x="3787" y="4364"/>
                  </a:cubicBezTo>
                  <a:lnTo>
                    <a:pt x="3787" y="3269"/>
                  </a:lnTo>
                  <a:lnTo>
                    <a:pt x="4145" y="3269"/>
                  </a:lnTo>
                  <a:cubicBezTo>
                    <a:pt x="4764" y="3269"/>
                    <a:pt x="5097" y="2531"/>
                    <a:pt x="4692" y="2054"/>
                  </a:cubicBezTo>
                  <a:lnTo>
                    <a:pt x="3121" y="268"/>
                  </a:lnTo>
                  <a:cubicBezTo>
                    <a:pt x="2966" y="90"/>
                    <a:pt x="2763" y="0"/>
                    <a:pt x="2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4056225" y="3031714"/>
              <a:ext cx="229637" cy="196715"/>
            </a:xfrm>
            <a:custGeom>
              <a:rect b="b" l="l" r="r" t="t"/>
              <a:pathLst>
                <a:path extrusionOk="0" h="5754" w="6717">
                  <a:moveTo>
                    <a:pt x="3859" y="561"/>
                  </a:moveTo>
                  <a:cubicBezTo>
                    <a:pt x="4038" y="561"/>
                    <a:pt x="4216" y="681"/>
                    <a:pt x="4192" y="919"/>
                  </a:cubicBezTo>
                  <a:lnTo>
                    <a:pt x="4192" y="1157"/>
                  </a:lnTo>
                  <a:lnTo>
                    <a:pt x="4430" y="1157"/>
                  </a:lnTo>
                  <a:cubicBezTo>
                    <a:pt x="4859" y="1157"/>
                    <a:pt x="4859" y="1800"/>
                    <a:pt x="4430" y="1800"/>
                  </a:cubicBezTo>
                  <a:lnTo>
                    <a:pt x="3859" y="1800"/>
                  </a:lnTo>
                  <a:cubicBezTo>
                    <a:pt x="3454" y="1800"/>
                    <a:pt x="3454" y="2395"/>
                    <a:pt x="3859" y="2395"/>
                  </a:cubicBezTo>
                  <a:cubicBezTo>
                    <a:pt x="4359" y="2419"/>
                    <a:pt x="4764" y="2848"/>
                    <a:pt x="4740" y="3348"/>
                  </a:cubicBezTo>
                  <a:cubicBezTo>
                    <a:pt x="4740" y="3753"/>
                    <a:pt x="4526" y="4086"/>
                    <a:pt x="4168" y="4253"/>
                  </a:cubicBezTo>
                  <a:lnTo>
                    <a:pt x="4168" y="4515"/>
                  </a:lnTo>
                  <a:cubicBezTo>
                    <a:pt x="4157" y="4717"/>
                    <a:pt x="4002" y="4818"/>
                    <a:pt x="3847" y="4818"/>
                  </a:cubicBezTo>
                  <a:cubicBezTo>
                    <a:pt x="3692" y="4818"/>
                    <a:pt x="3537" y="4717"/>
                    <a:pt x="3525" y="4515"/>
                  </a:cubicBezTo>
                  <a:lnTo>
                    <a:pt x="3525" y="4300"/>
                  </a:lnTo>
                  <a:lnTo>
                    <a:pt x="3287" y="4300"/>
                  </a:lnTo>
                  <a:cubicBezTo>
                    <a:pt x="2835" y="4300"/>
                    <a:pt x="2835" y="3634"/>
                    <a:pt x="3287" y="3634"/>
                  </a:cubicBezTo>
                  <a:lnTo>
                    <a:pt x="3859" y="3634"/>
                  </a:lnTo>
                  <a:cubicBezTo>
                    <a:pt x="4240" y="3634"/>
                    <a:pt x="4240" y="3038"/>
                    <a:pt x="3859" y="3038"/>
                  </a:cubicBezTo>
                  <a:cubicBezTo>
                    <a:pt x="3335" y="3014"/>
                    <a:pt x="2930" y="2610"/>
                    <a:pt x="2954" y="2086"/>
                  </a:cubicBezTo>
                  <a:cubicBezTo>
                    <a:pt x="2954" y="1705"/>
                    <a:pt x="3168" y="1347"/>
                    <a:pt x="3525" y="1204"/>
                  </a:cubicBezTo>
                  <a:lnTo>
                    <a:pt x="3525" y="919"/>
                  </a:lnTo>
                  <a:cubicBezTo>
                    <a:pt x="3502" y="681"/>
                    <a:pt x="3680" y="561"/>
                    <a:pt x="3859" y="561"/>
                  </a:cubicBezTo>
                  <a:close/>
                  <a:moveTo>
                    <a:pt x="3821" y="1"/>
                  </a:moveTo>
                  <a:cubicBezTo>
                    <a:pt x="3115" y="1"/>
                    <a:pt x="2396" y="262"/>
                    <a:pt x="1811" y="847"/>
                  </a:cubicBezTo>
                  <a:cubicBezTo>
                    <a:pt x="1" y="2657"/>
                    <a:pt x="1287" y="5753"/>
                    <a:pt x="3859" y="5753"/>
                  </a:cubicBezTo>
                  <a:cubicBezTo>
                    <a:pt x="5431" y="5753"/>
                    <a:pt x="6717" y="4467"/>
                    <a:pt x="6717" y="2871"/>
                  </a:cubicBezTo>
                  <a:cubicBezTo>
                    <a:pt x="6717" y="1147"/>
                    <a:pt x="5299" y="1"/>
                    <a:pt x="3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9" name="Google Shape;2189;p21"/>
          <p:cNvSpPr/>
          <p:nvPr/>
        </p:nvSpPr>
        <p:spPr>
          <a:xfrm>
            <a:off x="4768958" y="2777921"/>
            <a:ext cx="375515" cy="213364"/>
          </a:xfrm>
          <a:custGeom>
            <a:rect b="b" l="l" r="r" t="t"/>
            <a:pathLst>
              <a:path extrusionOk="0" h="6241" w="10984">
                <a:moveTo>
                  <a:pt x="10186" y="1"/>
                </a:moveTo>
                <a:cubicBezTo>
                  <a:pt x="10095" y="1"/>
                  <a:pt x="10002" y="16"/>
                  <a:pt x="9912" y="49"/>
                </a:cubicBezTo>
                <a:lnTo>
                  <a:pt x="7364" y="883"/>
                </a:lnTo>
                <a:lnTo>
                  <a:pt x="7340" y="883"/>
                </a:lnTo>
                <a:cubicBezTo>
                  <a:pt x="6792" y="1097"/>
                  <a:pt x="6697" y="1859"/>
                  <a:pt x="7173" y="2216"/>
                </a:cubicBezTo>
                <a:lnTo>
                  <a:pt x="7364" y="2359"/>
                </a:lnTo>
                <a:lnTo>
                  <a:pt x="6649" y="3121"/>
                </a:lnTo>
                <a:lnTo>
                  <a:pt x="4601" y="859"/>
                </a:lnTo>
                <a:cubicBezTo>
                  <a:pt x="4347" y="570"/>
                  <a:pt x="3992" y="427"/>
                  <a:pt x="3639" y="427"/>
                </a:cubicBezTo>
                <a:cubicBezTo>
                  <a:pt x="3265" y="427"/>
                  <a:pt x="2894" y="588"/>
                  <a:pt x="2649" y="906"/>
                </a:cubicBezTo>
                <a:lnTo>
                  <a:pt x="577" y="3717"/>
                </a:lnTo>
                <a:cubicBezTo>
                  <a:pt x="0" y="4660"/>
                  <a:pt x="783" y="5617"/>
                  <a:pt x="1645" y="5617"/>
                </a:cubicBezTo>
                <a:cubicBezTo>
                  <a:pt x="1958" y="5617"/>
                  <a:pt x="2281" y="5491"/>
                  <a:pt x="2553" y="5193"/>
                </a:cubicBezTo>
                <a:lnTo>
                  <a:pt x="3720" y="3621"/>
                </a:lnTo>
                <a:lnTo>
                  <a:pt x="5697" y="5788"/>
                </a:lnTo>
                <a:cubicBezTo>
                  <a:pt x="5911" y="6074"/>
                  <a:pt x="6268" y="6241"/>
                  <a:pt x="6626" y="6241"/>
                </a:cubicBezTo>
                <a:cubicBezTo>
                  <a:pt x="6983" y="6241"/>
                  <a:pt x="7316" y="6074"/>
                  <a:pt x="7554" y="5812"/>
                </a:cubicBezTo>
                <a:lnTo>
                  <a:pt x="9340" y="3883"/>
                </a:lnTo>
                <a:lnTo>
                  <a:pt x="9626" y="4121"/>
                </a:lnTo>
                <a:cubicBezTo>
                  <a:pt x="9769" y="4217"/>
                  <a:pt x="9912" y="4264"/>
                  <a:pt x="10079" y="4264"/>
                </a:cubicBezTo>
                <a:cubicBezTo>
                  <a:pt x="10094" y="4265"/>
                  <a:pt x="10110" y="4266"/>
                  <a:pt x="10126" y="4266"/>
                </a:cubicBezTo>
                <a:cubicBezTo>
                  <a:pt x="10511" y="4266"/>
                  <a:pt x="10843" y="3987"/>
                  <a:pt x="10888" y="3598"/>
                </a:cubicBezTo>
                <a:cubicBezTo>
                  <a:pt x="10888" y="3574"/>
                  <a:pt x="10888" y="3574"/>
                  <a:pt x="10888" y="3550"/>
                </a:cubicBezTo>
                <a:lnTo>
                  <a:pt x="10960" y="835"/>
                </a:lnTo>
                <a:cubicBezTo>
                  <a:pt x="10984" y="573"/>
                  <a:pt x="10865" y="311"/>
                  <a:pt x="10650" y="144"/>
                </a:cubicBezTo>
                <a:lnTo>
                  <a:pt x="10650" y="144"/>
                </a:lnTo>
                <a:lnTo>
                  <a:pt x="10674" y="168"/>
                </a:lnTo>
                <a:cubicBezTo>
                  <a:pt x="10533" y="59"/>
                  <a:pt x="10362" y="1"/>
                  <a:pt x="101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0" name="Google Shape;2190;p21"/>
          <p:cNvGrpSpPr/>
          <p:nvPr/>
        </p:nvGrpSpPr>
        <p:grpSpPr>
          <a:xfrm>
            <a:off x="5573493" y="2716896"/>
            <a:ext cx="366422" cy="335448"/>
            <a:chOff x="5592543" y="2879921"/>
            <a:chExt cx="366422" cy="335448"/>
          </a:xfrm>
        </p:grpSpPr>
        <p:sp>
          <p:nvSpPr>
            <p:cNvPr id="2191" name="Google Shape;2191;p21"/>
            <p:cNvSpPr/>
            <p:nvPr/>
          </p:nvSpPr>
          <p:spPr>
            <a:xfrm>
              <a:off x="5665020" y="2933869"/>
              <a:ext cx="88785" cy="38085"/>
            </a:xfrm>
            <a:custGeom>
              <a:rect b="b" l="l" r="r" t="t"/>
              <a:pathLst>
                <a:path extrusionOk="0" h="1114" w="2597">
                  <a:moveTo>
                    <a:pt x="1298" y="0"/>
                  </a:moveTo>
                  <a:cubicBezTo>
                    <a:pt x="1102" y="0"/>
                    <a:pt x="905" y="101"/>
                    <a:pt x="810" y="304"/>
                  </a:cubicBezTo>
                  <a:cubicBezTo>
                    <a:pt x="748" y="408"/>
                    <a:pt x="631" y="475"/>
                    <a:pt x="524" y="475"/>
                  </a:cubicBezTo>
                  <a:cubicBezTo>
                    <a:pt x="508" y="475"/>
                    <a:pt x="492" y="474"/>
                    <a:pt x="477" y="471"/>
                  </a:cubicBezTo>
                  <a:lnTo>
                    <a:pt x="429" y="471"/>
                  </a:lnTo>
                  <a:cubicBezTo>
                    <a:pt x="0" y="471"/>
                    <a:pt x="0" y="1113"/>
                    <a:pt x="429" y="1113"/>
                  </a:cubicBezTo>
                  <a:lnTo>
                    <a:pt x="2167" y="1113"/>
                  </a:lnTo>
                  <a:cubicBezTo>
                    <a:pt x="2596" y="1113"/>
                    <a:pt x="2596" y="471"/>
                    <a:pt x="2167" y="471"/>
                  </a:cubicBezTo>
                  <a:lnTo>
                    <a:pt x="2120" y="471"/>
                  </a:lnTo>
                  <a:cubicBezTo>
                    <a:pt x="2101" y="474"/>
                    <a:pt x="2083" y="475"/>
                    <a:pt x="2066" y="475"/>
                  </a:cubicBezTo>
                  <a:cubicBezTo>
                    <a:pt x="1947" y="475"/>
                    <a:pt x="1849" y="408"/>
                    <a:pt x="1786" y="304"/>
                  </a:cubicBezTo>
                  <a:cubicBezTo>
                    <a:pt x="1691" y="101"/>
                    <a:pt x="1495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5838419" y="2935271"/>
              <a:ext cx="22837" cy="17128"/>
            </a:xfrm>
            <a:custGeom>
              <a:rect b="b" l="l" r="r" t="t"/>
              <a:pathLst>
                <a:path extrusionOk="0" h="501" w="668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1"/>
            <p:cNvSpPr/>
            <p:nvPr/>
          </p:nvSpPr>
          <p:spPr>
            <a:xfrm>
              <a:off x="5592543" y="3003680"/>
              <a:ext cx="366422" cy="87144"/>
            </a:xfrm>
            <a:custGeom>
              <a:rect b="b" l="l" r="r" t="t"/>
              <a:pathLst>
                <a:path extrusionOk="0" h="2549" w="10718">
                  <a:moveTo>
                    <a:pt x="8503" y="0"/>
                  </a:moveTo>
                  <a:lnTo>
                    <a:pt x="7764" y="739"/>
                  </a:lnTo>
                  <a:cubicBezTo>
                    <a:pt x="7705" y="798"/>
                    <a:pt x="7622" y="828"/>
                    <a:pt x="7538" y="828"/>
                  </a:cubicBezTo>
                  <a:cubicBezTo>
                    <a:pt x="7455" y="828"/>
                    <a:pt x="7371" y="798"/>
                    <a:pt x="7312" y="739"/>
                  </a:cubicBezTo>
                  <a:lnTo>
                    <a:pt x="6597" y="24"/>
                  </a:lnTo>
                  <a:lnTo>
                    <a:pt x="5812" y="810"/>
                  </a:lnTo>
                  <a:cubicBezTo>
                    <a:pt x="5740" y="881"/>
                    <a:pt x="5669" y="905"/>
                    <a:pt x="5573" y="905"/>
                  </a:cubicBezTo>
                  <a:lnTo>
                    <a:pt x="1" y="905"/>
                  </a:lnTo>
                  <a:lnTo>
                    <a:pt x="1" y="2239"/>
                  </a:lnTo>
                  <a:cubicBezTo>
                    <a:pt x="1" y="2406"/>
                    <a:pt x="120" y="2548"/>
                    <a:pt x="310" y="2548"/>
                  </a:cubicBezTo>
                  <a:lnTo>
                    <a:pt x="10384" y="2548"/>
                  </a:lnTo>
                  <a:cubicBezTo>
                    <a:pt x="10575" y="2548"/>
                    <a:pt x="10717" y="2406"/>
                    <a:pt x="10717" y="2239"/>
                  </a:cubicBezTo>
                  <a:lnTo>
                    <a:pt x="10717" y="905"/>
                  </a:lnTo>
                  <a:lnTo>
                    <a:pt x="9527" y="905"/>
                  </a:lnTo>
                  <a:cubicBezTo>
                    <a:pt x="9455" y="905"/>
                    <a:pt x="9360" y="881"/>
                    <a:pt x="9312" y="810"/>
                  </a:cubicBezTo>
                  <a:lnTo>
                    <a:pt x="8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1"/>
            <p:cNvSpPr/>
            <p:nvPr/>
          </p:nvSpPr>
          <p:spPr>
            <a:xfrm>
              <a:off x="5592543" y="2879921"/>
              <a:ext cx="366422" cy="132750"/>
            </a:xfrm>
            <a:custGeom>
              <a:rect b="b" l="l" r="r" t="t"/>
              <a:pathLst>
                <a:path extrusionOk="0" h="3883" w="10718">
                  <a:moveTo>
                    <a:pt x="7526" y="977"/>
                  </a:moveTo>
                  <a:cubicBezTo>
                    <a:pt x="8336" y="977"/>
                    <a:pt x="8717" y="1929"/>
                    <a:pt x="8169" y="2501"/>
                  </a:cubicBezTo>
                  <a:cubicBezTo>
                    <a:pt x="7985" y="2678"/>
                    <a:pt x="7760" y="2758"/>
                    <a:pt x="7541" y="2758"/>
                  </a:cubicBezTo>
                  <a:cubicBezTo>
                    <a:pt x="7082" y="2758"/>
                    <a:pt x="6645" y="2406"/>
                    <a:pt x="6645" y="1858"/>
                  </a:cubicBezTo>
                  <a:cubicBezTo>
                    <a:pt x="6645" y="1358"/>
                    <a:pt x="7026" y="977"/>
                    <a:pt x="7526" y="977"/>
                  </a:cubicBezTo>
                  <a:close/>
                  <a:moveTo>
                    <a:pt x="3418" y="947"/>
                  </a:moveTo>
                  <a:cubicBezTo>
                    <a:pt x="3770" y="947"/>
                    <a:pt x="4121" y="1108"/>
                    <a:pt x="4359" y="1429"/>
                  </a:cubicBezTo>
                  <a:cubicBezTo>
                    <a:pt x="5597" y="1525"/>
                    <a:pt x="5526" y="3334"/>
                    <a:pt x="4287" y="3334"/>
                  </a:cubicBezTo>
                  <a:lnTo>
                    <a:pt x="2549" y="3334"/>
                  </a:lnTo>
                  <a:cubicBezTo>
                    <a:pt x="1311" y="3334"/>
                    <a:pt x="1239" y="1525"/>
                    <a:pt x="2478" y="1429"/>
                  </a:cubicBezTo>
                  <a:cubicBezTo>
                    <a:pt x="2716" y="1108"/>
                    <a:pt x="3067" y="947"/>
                    <a:pt x="3418" y="947"/>
                  </a:cubicBezTo>
                  <a:close/>
                  <a:moveTo>
                    <a:pt x="310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3882"/>
                  </a:lnTo>
                  <a:lnTo>
                    <a:pt x="5454" y="3882"/>
                  </a:lnTo>
                  <a:lnTo>
                    <a:pt x="6383" y="2977"/>
                  </a:lnTo>
                  <a:cubicBezTo>
                    <a:pt x="6443" y="2918"/>
                    <a:pt x="6520" y="2888"/>
                    <a:pt x="6597" y="2888"/>
                  </a:cubicBezTo>
                  <a:cubicBezTo>
                    <a:pt x="6675" y="2888"/>
                    <a:pt x="6752" y="2918"/>
                    <a:pt x="6812" y="2977"/>
                  </a:cubicBezTo>
                  <a:lnTo>
                    <a:pt x="7526" y="3692"/>
                  </a:lnTo>
                  <a:lnTo>
                    <a:pt x="8265" y="2953"/>
                  </a:lnTo>
                  <a:cubicBezTo>
                    <a:pt x="8324" y="2882"/>
                    <a:pt x="8407" y="2846"/>
                    <a:pt x="8491" y="2846"/>
                  </a:cubicBezTo>
                  <a:cubicBezTo>
                    <a:pt x="8574" y="2846"/>
                    <a:pt x="8657" y="2882"/>
                    <a:pt x="8717" y="2953"/>
                  </a:cubicBezTo>
                  <a:lnTo>
                    <a:pt x="9670" y="3882"/>
                  </a:lnTo>
                  <a:lnTo>
                    <a:pt x="10717" y="3882"/>
                  </a:lnTo>
                  <a:lnTo>
                    <a:pt x="10717" y="310"/>
                  </a:lnTo>
                  <a:cubicBezTo>
                    <a:pt x="10717" y="143"/>
                    <a:pt x="10575" y="0"/>
                    <a:pt x="10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5621055" y="3112772"/>
              <a:ext cx="56204" cy="102597"/>
            </a:xfrm>
            <a:custGeom>
              <a:rect b="b" l="l" r="r" t="t"/>
              <a:pathLst>
                <a:path extrusionOk="0" h="3001" w="1644">
                  <a:moveTo>
                    <a:pt x="0" y="0"/>
                  </a:moveTo>
                  <a:lnTo>
                    <a:pt x="0" y="2691"/>
                  </a:lnTo>
                  <a:cubicBezTo>
                    <a:pt x="0" y="2858"/>
                    <a:pt x="143" y="3001"/>
                    <a:pt x="310" y="3001"/>
                  </a:cubicBezTo>
                  <a:lnTo>
                    <a:pt x="1310" y="3001"/>
                  </a:lnTo>
                  <a:cubicBezTo>
                    <a:pt x="1501" y="3001"/>
                    <a:pt x="1644" y="2858"/>
                    <a:pt x="1644" y="2691"/>
                  </a:cubicBez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5878316" y="3112772"/>
              <a:ext cx="56204" cy="102597"/>
            </a:xfrm>
            <a:custGeom>
              <a:rect b="b" l="l" r="r" t="t"/>
              <a:pathLst>
                <a:path extrusionOk="0" h="3001" w="1644">
                  <a:moveTo>
                    <a:pt x="1" y="0"/>
                  </a:moveTo>
                  <a:lnTo>
                    <a:pt x="1" y="2691"/>
                  </a:lnTo>
                  <a:cubicBezTo>
                    <a:pt x="1" y="2858"/>
                    <a:pt x="120" y="3001"/>
                    <a:pt x="310" y="3001"/>
                  </a:cubicBezTo>
                  <a:lnTo>
                    <a:pt x="1311" y="3001"/>
                  </a:lnTo>
                  <a:cubicBezTo>
                    <a:pt x="1501" y="3001"/>
                    <a:pt x="1644" y="2858"/>
                    <a:pt x="1644" y="2691"/>
                  </a:cubicBez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7" name="Google Shape;2197;p21"/>
          <p:cNvGrpSpPr/>
          <p:nvPr/>
        </p:nvGrpSpPr>
        <p:grpSpPr>
          <a:xfrm>
            <a:off x="6445794" y="2703871"/>
            <a:ext cx="225569" cy="361533"/>
            <a:chOff x="6445794" y="2866896"/>
            <a:chExt cx="225569" cy="361533"/>
          </a:xfrm>
        </p:grpSpPr>
        <p:sp>
          <p:nvSpPr>
            <p:cNvPr id="2198" name="Google Shape;2198;p21"/>
            <p:cNvSpPr/>
            <p:nvPr/>
          </p:nvSpPr>
          <p:spPr>
            <a:xfrm>
              <a:off x="6445794" y="2866896"/>
              <a:ext cx="225569" cy="265432"/>
            </a:xfrm>
            <a:custGeom>
              <a:rect b="b" l="l" r="r" t="t"/>
              <a:pathLst>
                <a:path extrusionOk="0" h="7764" w="6598">
                  <a:moveTo>
                    <a:pt x="4620" y="2501"/>
                  </a:moveTo>
                  <a:cubicBezTo>
                    <a:pt x="4978" y="2501"/>
                    <a:pt x="5263" y="2787"/>
                    <a:pt x="5263" y="3120"/>
                  </a:cubicBezTo>
                  <a:lnTo>
                    <a:pt x="5263" y="4549"/>
                  </a:lnTo>
                  <a:cubicBezTo>
                    <a:pt x="5240" y="4906"/>
                    <a:pt x="4978" y="5192"/>
                    <a:pt x="4620" y="5192"/>
                  </a:cubicBezTo>
                  <a:lnTo>
                    <a:pt x="4001" y="5192"/>
                  </a:lnTo>
                  <a:lnTo>
                    <a:pt x="3573" y="5764"/>
                  </a:lnTo>
                  <a:cubicBezTo>
                    <a:pt x="3501" y="5847"/>
                    <a:pt x="3406" y="5889"/>
                    <a:pt x="3311" y="5889"/>
                  </a:cubicBezTo>
                  <a:cubicBezTo>
                    <a:pt x="3215" y="5889"/>
                    <a:pt x="3120" y="5847"/>
                    <a:pt x="3049" y="5764"/>
                  </a:cubicBezTo>
                  <a:lnTo>
                    <a:pt x="2620" y="5192"/>
                  </a:lnTo>
                  <a:lnTo>
                    <a:pt x="2001" y="5192"/>
                  </a:lnTo>
                  <a:cubicBezTo>
                    <a:pt x="1644" y="5192"/>
                    <a:pt x="1358" y="4906"/>
                    <a:pt x="1358" y="4549"/>
                  </a:cubicBezTo>
                  <a:lnTo>
                    <a:pt x="1358" y="3120"/>
                  </a:lnTo>
                  <a:cubicBezTo>
                    <a:pt x="1358" y="2787"/>
                    <a:pt x="1644" y="2501"/>
                    <a:pt x="2001" y="2501"/>
                  </a:cubicBezTo>
                  <a:close/>
                  <a:moveTo>
                    <a:pt x="1001" y="0"/>
                  </a:moveTo>
                  <a:cubicBezTo>
                    <a:pt x="453" y="0"/>
                    <a:pt x="0" y="453"/>
                    <a:pt x="0" y="1001"/>
                  </a:cubicBezTo>
                  <a:lnTo>
                    <a:pt x="0" y="7764"/>
                  </a:lnTo>
                  <a:lnTo>
                    <a:pt x="6597" y="7764"/>
                  </a:lnTo>
                  <a:lnTo>
                    <a:pt x="6597" y="1001"/>
                  </a:lnTo>
                  <a:cubicBezTo>
                    <a:pt x="6597" y="453"/>
                    <a:pt x="6168" y="0"/>
                    <a:pt x="5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1"/>
            <p:cNvSpPr/>
            <p:nvPr/>
          </p:nvSpPr>
          <p:spPr>
            <a:xfrm>
              <a:off x="6514169" y="2974347"/>
              <a:ext cx="89605" cy="65196"/>
            </a:xfrm>
            <a:custGeom>
              <a:rect b="b" l="l" r="r" t="t"/>
              <a:pathLst>
                <a:path extrusionOk="0" h="1907" w="2621">
                  <a:moveTo>
                    <a:pt x="1" y="1"/>
                  </a:moveTo>
                  <a:lnTo>
                    <a:pt x="1" y="1406"/>
                  </a:lnTo>
                  <a:lnTo>
                    <a:pt x="787" y="1406"/>
                  </a:lnTo>
                  <a:cubicBezTo>
                    <a:pt x="882" y="1406"/>
                    <a:pt x="977" y="1454"/>
                    <a:pt x="1049" y="1549"/>
                  </a:cubicBezTo>
                  <a:lnTo>
                    <a:pt x="1311" y="1906"/>
                  </a:lnTo>
                  <a:lnTo>
                    <a:pt x="1573" y="1549"/>
                  </a:lnTo>
                  <a:cubicBezTo>
                    <a:pt x="1644" y="1454"/>
                    <a:pt x="1739" y="1406"/>
                    <a:pt x="1835" y="1406"/>
                  </a:cubicBezTo>
                  <a:lnTo>
                    <a:pt x="2620" y="1406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1"/>
            <p:cNvSpPr/>
            <p:nvPr/>
          </p:nvSpPr>
          <p:spPr>
            <a:xfrm>
              <a:off x="6445794" y="3154276"/>
              <a:ext cx="225569" cy="74153"/>
            </a:xfrm>
            <a:custGeom>
              <a:rect b="b" l="l" r="r" t="t"/>
              <a:pathLst>
                <a:path extrusionOk="0" h="2169" w="6598">
                  <a:moveTo>
                    <a:pt x="4049" y="668"/>
                  </a:moveTo>
                  <a:cubicBezTo>
                    <a:pt x="4430" y="692"/>
                    <a:pt x="4430" y="1263"/>
                    <a:pt x="4049" y="1287"/>
                  </a:cubicBezTo>
                  <a:lnTo>
                    <a:pt x="2549" y="1287"/>
                  </a:lnTo>
                  <a:cubicBezTo>
                    <a:pt x="2168" y="1263"/>
                    <a:pt x="2168" y="692"/>
                    <a:pt x="2549" y="668"/>
                  </a:cubicBezTo>
                  <a:close/>
                  <a:moveTo>
                    <a:pt x="0" y="1"/>
                  </a:moveTo>
                  <a:lnTo>
                    <a:pt x="0" y="1192"/>
                  </a:lnTo>
                  <a:cubicBezTo>
                    <a:pt x="0" y="1716"/>
                    <a:pt x="453" y="2168"/>
                    <a:pt x="1001" y="2168"/>
                  </a:cubicBezTo>
                  <a:lnTo>
                    <a:pt x="5621" y="2168"/>
                  </a:lnTo>
                  <a:cubicBezTo>
                    <a:pt x="6168" y="2168"/>
                    <a:pt x="6597" y="1716"/>
                    <a:pt x="6597" y="1192"/>
                  </a:cubicBezTo>
                  <a:lnTo>
                    <a:pt x="6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1" name="Google Shape;2201;p21"/>
          <p:cNvGrpSpPr/>
          <p:nvPr/>
        </p:nvGrpSpPr>
        <p:grpSpPr>
          <a:xfrm>
            <a:off x="811608" y="3230157"/>
            <a:ext cx="363960" cy="337909"/>
            <a:chOff x="835420" y="3469382"/>
            <a:chExt cx="363960" cy="337909"/>
          </a:xfrm>
        </p:grpSpPr>
        <p:sp>
          <p:nvSpPr>
            <p:cNvPr id="2202" name="Google Shape;2202;p21"/>
            <p:cNvSpPr/>
            <p:nvPr/>
          </p:nvSpPr>
          <p:spPr>
            <a:xfrm>
              <a:off x="835420" y="3469382"/>
              <a:ext cx="363960" cy="65982"/>
            </a:xfrm>
            <a:custGeom>
              <a:rect b="b" l="l" r="r" t="t"/>
              <a:pathLst>
                <a:path extrusionOk="0" h="1930" w="10646">
                  <a:moveTo>
                    <a:pt x="7788" y="667"/>
                  </a:moveTo>
                  <a:cubicBezTo>
                    <a:pt x="8074" y="667"/>
                    <a:pt x="8217" y="1000"/>
                    <a:pt x="8026" y="1215"/>
                  </a:cubicBezTo>
                  <a:cubicBezTo>
                    <a:pt x="7959" y="1274"/>
                    <a:pt x="7880" y="1301"/>
                    <a:pt x="7803" y="1301"/>
                  </a:cubicBezTo>
                  <a:cubicBezTo>
                    <a:pt x="7636" y="1301"/>
                    <a:pt x="7479" y="1173"/>
                    <a:pt x="7479" y="976"/>
                  </a:cubicBezTo>
                  <a:cubicBezTo>
                    <a:pt x="7479" y="810"/>
                    <a:pt x="7621" y="667"/>
                    <a:pt x="7788" y="667"/>
                  </a:cubicBezTo>
                  <a:close/>
                  <a:moveTo>
                    <a:pt x="8788" y="667"/>
                  </a:moveTo>
                  <a:cubicBezTo>
                    <a:pt x="9074" y="667"/>
                    <a:pt x="9217" y="1000"/>
                    <a:pt x="9003" y="1215"/>
                  </a:cubicBezTo>
                  <a:cubicBezTo>
                    <a:pt x="8943" y="1274"/>
                    <a:pt x="8867" y="1301"/>
                    <a:pt x="8790" y="1301"/>
                  </a:cubicBezTo>
                  <a:cubicBezTo>
                    <a:pt x="8623" y="1301"/>
                    <a:pt x="8455" y="1173"/>
                    <a:pt x="8455" y="976"/>
                  </a:cubicBezTo>
                  <a:cubicBezTo>
                    <a:pt x="8455" y="810"/>
                    <a:pt x="8598" y="667"/>
                    <a:pt x="8788" y="667"/>
                  </a:cubicBezTo>
                  <a:close/>
                  <a:moveTo>
                    <a:pt x="9765" y="667"/>
                  </a:moveTo>
                  <a:cubicBezTo>
                    <a:pt x="10051" y="667"/>
                    <a:pt x="10193" y="1024"/>
                    <a:pt x="10003" y="1215"/>
                  </a:cubicBezTo>
                  <a:cubicBezTo>
                    <a:pt x="9936" y="1274"/>
                    <a:pt x="9857" y="1301"/>
                    <a:pt x="9780" y="1301"/>
                  </a:cubicBezTo>
                  <a:cubicBezTo>
                    <a:pt x="9612" y="1301"/>
                    <a:pt x="9455" y="1173"/>
                    <a:pt x="9455" y="976"/>
                  </a:cubicBezTo>
                  <a:cubicBezTo>
                    <a:pt x="9455" y="810"/>
                    <a:pt x="9598" y="667"/>
                    <a:pt x="9765" y="667"/>
                  </a:cubicBezTo>
                  <a:close/>
                  <a:moveTo>
                    <a:pt x="310" y="0"/>
                  </a:moveTo>
                  <a:cubicBezTo>
                    <a:pt x="144" y="0"/>
                    <a:pt x="1" y="143"/>
                    <a:pt x="1" y="333"/>
                  </a:cubicBezTo>
                  <a:lnTo>
                    <a:pt x="1" y="1929"/>
                  </a:lnTo>
                  <a:lnTo>
                    <a:pt x="10646" y="1929"/>
                  </a:lnTo>
                  <a:lnTo>
                    <a:pt x="10646" y="333"/>
                  </a:lnTo>
                  <a:cubicBezTo>
                    <a:pt x="10646" y="143"/>
                    <a:pt x="10503" y="0"/>
                    <a:pt x="10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1"/>
            <p:cNvSpPr/>
            <p:nvPr/>
          </p:nvSpPr>
          <p:spPr>
            <a:xfrm>
              <a:off x="835420" y="3557312"/>
              <a:ext cx="363960" cy="249979"/>
            </a:xfrm>
            <a:custGeom>
              <a:rect b="b" l="l" r="r" t="t"/>
              <a:pathLst>
                <a:path extrusionOk="0" h="7312" w="10646">
                  <a:moveTo>
                    <a:pt x="3680" y="1697"/>
                  </a:moveTo>
                  <a:cubicBezTo>
                    <a:pt x="3764" y="1697"/>
                    <a:pt x="3847" y="1727"/>
                    <a:pt x="3906" y="1786"/>
                  </a:cubicBezTo>
                  <a:cubicBezTo>
                    <a:pt x="4025" y="1929"/>
                    <a:pt x="4025" y="2120"/>
                    <a:pt x="3906" y="2239"/>
                  </a:cubicBezTo>
                  <a:lnTo>
                    <a:pt x="2811" y="3334"/>
                  </a:lnTo>
                  <a:lnTo>
                    <a:pt x="3906" y="4429"/>
                  </a:lnTo>
                  <a:cubicBezTo>
                    <a:pt x="4097" y="4620"/>
                    <a:pt x="3954" y="4953"/>
                    <a:pt x="3692" y="4953"/>
                  </a:cubicBezTo>
                  <a:cubicBezTo>
                    <a:pt x="3597" y="4953"/>
                    <a:pt x="3525" y="4930"/>
                    <a:pt x="3454" y="4882"/>
                  </a:cubicBezTo>
                  <a:lnTo>
                    <a:pt x="2144" y="3548"/>
                  </a:lnTo>
                  <a:cubicBezTo>
                    <a:pt x="2025" y="3429"/>
                    <a:pt x="2025" y="3239"/>
                    <a:pt x="2144" y="3120"/>
                  </a:cubicBezTo>
                  <a:lnTo>
                    <a:pt x="3454" y="1786"/>
                  </a:lnTo>
                  <a:cubicBezTo>
                    <a:pt x="3513" y="1727"/>
                    <a:pt x="3597" y="1697"/>
                    <a:pt x="3680" y="1697"/>
                  </a:cubicBezTo>
                  <a:close/>
                  <a:moveTo>
                    <a:pt x="6973" y="1695"/>
                  </a:moveTo>
                  <a:cubicBezTo>
                    <a:pt x="7047" y="1695"/>
                    <a:pt x="7123" y="1722"/>
                    <a:pt x="7193" y="1786"/>
                  </a:cubicBezTo>
                  <a:lnTo>
                    <a:pt x="8503" y="3120"/>
                  </a:lnTo>
                  <a:cubicBezTo>
                    <a:pt x="8622" y="3239"/>
                    <a:pt x="8622" y="3429"/>
                    <a:pt x="8503" y="3548"/>
                  </a:cubicBezTo>
                  <a:lnTo>
                    <a:pt x="7193" y="4882"/>
                  </a:lnTo>
                  <a:cubicBezTo>
                    <a:pt x="7121" y="4930"/>
                    <a:pt x="7050" y="4953"/>
                    <a:pt x="6955" y="4953"/>
                  </a:cubicBezTo>
                  <a:cubicBezTo>
                    <a:pt x="6883" y="4953"/>
                    <a:pt x="6788" y="4930"/>
                    <a:pt x="6740" y="4882"/>
                  </a:cubicBezTo>
                  <a:cubicBezTo>
                    <a:pt x="6621" y="4739"/>
                    <a:pt x="6621" y="4549"/>
                    <a:pt x="6740" y="4429"/>
                  </a:cubicBezTo>
                  <a:lnTo>
                    <a:pt x="7836" y="3334"/>
                  </a:lnTo>
                  <a:lnTo>
                    <a:pt x="6740" y="2239"/>
                  </a:lnTo>
                  <a:cubicBezTo>
                    <a:pt x="6500" y="2017"/>
                    <a:pt x="6719" y="1695"/>
                    <a:pt x="6973" y="1695"/>
                  </a:cubicBezTo>
                  <a:close/>
                  <a:moveTo>
                    <a:pt x="5868" y="1696"/>
                  </a:moveTo>
                  <a:cubicBezTo>
                    <a:pt x="6072" y="1696"/>
                    <a:pt x="6275" y="1886"/>
                    <a:pt x="6169" y="2143"/>
                  </a:cubicBezTo>
                  <a:lnTo>
                    <a:pt x="5073" y="4763"/>
                  </a:lnTo>
                  <a:cubicBezTo>
                    <a:pt x="5009" y="4870"/>
                    <a:pt x="4907" y="4957"/>
                    <a:pt x="4801" y="4957"/>
                  </a:cubicBezTo>
                  <a:cubicBezTo>
                    <a:pt x="4789" y="4957"/>
                    <a:pt x="4776" y="4956"/>
                    <a:pt x="4764" y="4953"/>
                  </a:cubicBezTo>
                  <a:cubicBezTo>
                    <a:pt x="4716" y="4953"/>
                    <a:pt x="4668" y="4953"/>
                    <a:pt x="4645" y="4930"/>
                  </a:cubicBezTo>
                  <a:cubicBezTo>
                    <a:pt x="4478" y="4882"/>
                    <a:pt x="4407" y="4691"/>
                    <a:pt x="4478" y="4525"/>
                  </a:cubicBezTo>
                  <a:lnTo>
                    <a:pt x="5573" y="1905"/>
                  </a:lnTo>
                  <a:cubicBezTo>
                    <a:pt x="5634" y="1758"/>
                    <a:pt x="5751" y="1696"/>
                    <a:pt x="5868" y="1696"/>
                  </a:cubicBezTo>
                  <a:close/>
                  <a:moveTo>
                    <a:pt x="1" y="0"/>
                  </a:moveTo>
                  <a:lnTo>
                    <a:pt x="1" y="7001"/>
                  </a:lnTo>
                  <a:cubicBezTo>
                    <a:pt x="1" y="7168"/>
                    <a:pt x="144" y="7311"/>
                    <a:pt x="310" y="7311"/>
                  </a:cubicBezTo>
                  <a:lnTo>
                    <a:pt x="10336" y="7311"/>
                  </a:lnTo>
                  <a:cubicBezTo>
                    <a:pt x="10503" y="7311"/>
                    <a:pt x="10646" y="7168"/>
                    <a:pt x="10646" y="7001"/>
                  </a:cubicBezTo>
                  <a:lnTo>
                    <a:pt x="106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4" name="Google Shape;2204;p21"/>
          <p:cNvGrpSpPr/>
          <p:nvPr/>
        </p:nvGrpSpPr>
        <p:grpSpPr>
          <a:xfrm>
            <a:off x="1610296" y="3230157"/>
            <a:ext cx="363960" cy="337909"/>
            <a:chOff x="1634109" y="3469382"/>
            <a:chExt cx="363960" cy="337909"/>
          </a:xfrm>
        </p:grpSpPr>
        <p:sp>
          <p:nvSpPr>
            <p:cNvPr id="2205" name="Google Shape;2205;p21"/>
            <p:cNvSpPr/>
            <p:nvPr/>
          </p:nvSpPr>
          <p:spPr>
            <a:xfrm>
              <a:off x="1634109" y="3469382"/>
              <a:ext cx="363960" cy="65982"/>
            </a:xfrm>
            <a:custGeom>
              <a:rect b="b" l="l" r="r" t="t"/>
              <a:pathLst>
                <a:path extrusionOk="0" h="1930" w="10646">
                  <a:moveTo>
                    <a:pt x="7788" y="667"/>
                  </a:moveTo>
                  <a:cubicBezTo>
                    <a:pt x="8074" y="667"/>
                    <a:pt x="8217" y="1024"/>
                    <a:pt x="8026" y="1215"/>
                  </a:cubicBezTo>
                  <a:cubicBezTo>
                    <a:pt x="7959" y="1282"/>
                    <a:pt x="7879" y="1312"/>
                    <a:pt x="7802" y="1312"/>
                  </a:cubicBezTo>
                  <a:cubicBezTo>
                    <a:pt x="7635" y="1312"/>
                    <a:pt x="7479" y="1172"/>
                    <a:pt x="7479" y="976"/>
                  </a:cubicBezTo>
                  <a:cubicBezTo>
                    <a:pt x="7479" y="810"/>
                    <a:pt x="7621" y="667"/>
                    <a:pt x="7788" y="667"/>
                  </a:cubicBezTo>
                  <a:close/>
                  <a:moveTo>
                    <a:pt x="8788" y="667"/>
                  </a:moveTo>
                  <a:cubicBezTo>
                    <a:pt x="9074" y="667"/>
                    <a:pt x="9217" y="1024"/>
                    <a:pt x="9003" y="1215"/>
                  </a:cubicBezTo>
                  <a:cubicBezTo>
                    <a:pt x="8943" y="1282"/>
                    <a:pt x="8866" y="1312"/>
                    <a:pt x="8789" y="1312"/>
                  </a:cubicBezTo>
                  <a:cubicBezTo>
                    <a:pt x="8622" y="1312"/>
                    <a:pt x="8455" y="1172"/>
                    <a:pt x="8455" y="976"/>
                  </a:cubicBezTo>
                  <a:cubicBezTo>
                    <a:pt x="8479" y="810"/>
                    <a:pt x="8598" y="667"/>
                    <a:pt x="8788" y="667"/>
                  </a:cubicBezTo>
                  <a:close/>
                  <a:moveTo>
                    <a:pt x="9765" y="667"/>
                  </a:moveTo>
                  <a:cubicBezTo>
                    <a:pt x="10051" y="667"/>
                    <a:pt x="10193" y="1024"/>
                    <a:pt x="10003" y="1215"/>
                  </a:cubicBezTo>
                  <a:cubicBezTo>
                    <a:pt x="9935" y="1282"/>
                    <a:pt x="9856" y="1312"/>
                    <a:pt x="9779" y="1312"/>
                  </a:cubicBezTo>
                  <a:cubicBezTo>
                    <a:pt x="9611" y="1312"/>
                    <a:pt x="9455" y="1172"/>
                    <a:pt x="9455" y="976"/>
                  </a:cubicBezTo>
                  <a:cubicBezTo>
                    <a:pt x="9455" y="810"/>
                    <a:pt x="9598" y="667"/>
                    <a:pt x="9765" y="667"/>
                  </a:cubicBezTo>
                  <a:close/>
                  <a:moveTo>
                    <a:pt x="310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1929"/>
                  </a:lnTo>
                  <a:lnTo>
                    <a:pt x="10646" y="1929"/>
                  </a:lnTo>
                  <a:lnTo>
                    <a:pt x="10646" y="310"/>
                  </a:lnTo>
                  <a:cubicBezTo>
                    <a:pt x="10646" y="143"/>
                    <a:pt x="10503" y="0"/>
                    <a:pt x="10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1"/>
            <p:cNvSpPr/>
            <p:nvPr/>
          </p:nvSpPr>
          <p:spPr>
            <a:xfrm>
              <a:off x="1728569" y="3617551"/>
              <a:ext cx="175074" cy="107486"/>
            </a:xfrm>
            <a:custGeom>
              <a:rect b="b" l="l" r="r" t="t"/>
              <a:pathLst>
                <a:path extrusionOk="0" h="3144" w="5121">
                  <a:moveTo>
                    <a:pt x="1719" y="420"/>
                  </a:moveTo>
                  <a:cubicBezTo>
                    <a:pt x="1767" y="420"/>
                    <a:pt x="1815" y="431"/>
                    <a:pt x="1858" y="453"/>
                  </a:cubicBezTo>
                  <a:lnTo>
                    <a:pt x="3525" y="1286"/>
                  </a:lnTo>
                  <a:cubicBezTo>
                    <a:pt x="3644" y="1334"/>
                    <a:pt x="3692" y="1453"/>
                    <a:pt x="3715" y="1572"/>
                  </a:cubicBezTo>
                  <a:cubicBezTo>
                    <a:pt x="3692" y="1691"/>
                    <a:pt x="3644" y="1810"/>
                    <a:pt x="3525" y="1858"/>
                  </a:cubicBezTo>
                  <a:lnTo>
                    <a:pt x="1858" y="2691"/>
                  </a:lnTo>
                  <a:cubicBezTo>
                    <a:pt x="1810" y="2715"/>
                    <a:pt x="1763" y="2715"/>
                    <a:pt x="1715" y="2715"/>
                  </a:cubicBezTo>
                  <a:cubicBezTo>
                    <a:pt x="1548" y="2715"/>
                    <a:pt x="1405" y="2572"/>
                    <a:pt x="1405" y="2406"/>
                  </a:cubicBezTo>
                  <a:lnTo>
                    <a:pt x="1405" y="739"/>
                  </a:lnTo>
                  <a:cubicBezTo>
                    <a:pt x="1405" y="619"/>
                    <a:pt x="1477" y="524"/>
                    <a:pt x="1548" y="477"/>
                  </a:cubicBezTo>
                  <a:cubicBezTo>
                    <a:pt x="1601" y="437"/>
                    <a:pt x="1660" y="420"/>
                    <a:pt x="1719" y="420"/>
                  </a:cubicBezTo>
                  <a:close/>
                  <a:moveTo>
                    <a:pt x="0" y="0"/>
                  </a:moveTo>
                  <a:lnTo>
                    <a:pt x="0" y="3144"/>
                  </a:lnTo>
                  <a:lnTo>
                    <a:pt x="5120" y="3144"/>
                  </a:lnTo>
                  <a:lnTo>
                    <a:pt x="5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1"/>
            <p:cNvSpPr/>
            <p:nvPr/>
          </p:nvSpPr>
          <p:spPr>
            <a:xfrm>
              <a:off x="1634109" y="3557312"/>
              <a:ext cx="363960" cy="249979"/>
            </a:xfrm>
            <a:custGeom>
              <a:rect b="b" l="l" r="r" t="t"/>
              <a:pathLst>
                <a:path extrusionOk="0" h="7312" w="10646">
                  <a:moveTo>
                    <a:pt x="8217" y="1143"/>
                  </a:moveTo>
                  <a:cubicBezTo>
                    <a:pt x="8384" y="1143"/>
                    <a:pt x="8526" y="1286"/>
                    <a:pt x="8526" y="1453"/>
                  </a:cubicBezTo>
                  <a:lnTo>
                    <a:pt x="8526" y="5215"/>
                  </a:lnTo>
                  <a:cubicBezTo>
                    <a:pt x="8526" y="5382"/>
                    <a:pt x="8384" y="5525"/>
                    <a:pt x="8217" y="5525"/>
                  </a:cubicBezTo>
                  <a:lnTo>
                    <a:pt x="2454" y="5525"/>
                  </a:lnTo>
                  <a:cubicBezTo>
                    <a:pt x="2263" y="5525"/>
                    <a:pt x="2120" y="5382"/>
                    <a:pt x="2120" y="5215"/>
                  </a:cubicBezTo>
                  <a:lnTo>
                    <a:pt x="2120" y="1453"/>
                  </a:lnTo>
                  <a:cubicBezTo>
                    <a:pt x="2120" y="1286"/>
                    <a:pt x="2263" y="1143"/>
                    <a:pt x="2454" y="1143"/>
                  </a:cubicBezTo>
                  <a:close/>
                  <a:moveTo>
                    <a:pt x="1" y="0"/>
                  </a:moveTo>
                  <a:lnTo>
                    <a:pt x="1" y="7001"/>
                  </a:lnTo>
                  <a:cubicBezTo>
                    <a:pt x="1" y="7168"/>
                    <a:pt x="144" y="7311"/>
                    <a:pt x="310" y="7311"/>
                  </a:cubicBezTo>
                  <a:lnTo>
                    <a:pt x="10336" y="7311"/>
                  </a:lnTo>
                  <a:cubicBezTo>
                    <a:pt x="10503" y="7311"/>
                    <a:pt x="10646" y="7168"/>
                    <a:pt x="10646" y="7001"/>
                  </a:cubicBezTo>
                  <a:lnTo>
                    <a:pt x="106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8" name="Google Shape;2208;p21"/>
          <p:cNvGrpSpPr/>
          <p:nvPr/>
        </p:nvGrpSpPr>
        <p:grpSpPr>
          <a:xfrm>
            <a:off x="2403310" y="3218738"/>
            <a:ext cx="362319" cy="361533"/>
            <a:chOff x="2427122" y="3457963"/>
            <a:chExt cx="362319" cy="361533"/>
          </a:xfrm>
        </p:grpSpPr>
        <p:sp>
          <p:nvSpPr>
            <p:cNvPr id="2209" name="Google Shape;2209;p21"/>
            <p:cNvSpPr/>
            <p:nvPr/>
          </p:nvSpPr>
          <p:spPr>
            <a:xfrm>
              <a:off x="2585068" y="3572833"/>
              <a:ext cx="52956" cy="45572"/>
            </a:xfrm>
            <a:custGeom>
              <a:rect b="b" l="l" r="r" t="t"/>
              <a:pathLst>
                <a:path extrusionOk="0" h="1333" w="1549">
                  <a:moveTo>
                    <a:pt x="674" y="0"/>
                  </a:moveTo>
                  <a:cubicBezTo>
                    <a:pt x="329" y="0"/>
                    <a:pt x="0" y="261"/>
                    <a:pt x="0" y="665"/>
                  </a:cubicBezTo>
                  <a:cubicBezTo>
                    <a:pt x="0" y="1046"/>
                    <a:pt x="310" y="1332"/>
                    <a:pt x="667" y="1332"/>
                  </a:cubicBezTo>
                  <a:cubicBezTo>
                    <a:pt x="1262" y="1332"/>
                    <a:pt x="1548" y="618"/>
                    <a:pt x="1143" y="189"/>
                  </a:cubicBezTo>
                  <a:cubicBezTo>
                    <a:pt x="1005" y="59"/>
                    <a:pt x="838" y="0"/>
                    <a:pt x="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1"/>
            <p:cNvSpPr/>
            <p:nvPr/>
          </p:nvSpPr>
          <p:spPr>
            <a:xfrm>
              <a:off x="2564693" y="3639533"/>
              <a:ext cx="87144" cy="64341"/>
            </a:xfrm>
            <a:custGeom>
              <a:rect b="b" l="l" r="r" t="t"/>
              <a:pathLst>
                <a:path extrusionOk="0" h="1882" w="2549">
                  <a:moveTo>
                    <a:pt x="1263" y="0"/>
                  </a:moveTo>
                  <a:cubicBezTo>
                    <a:pt x="572" y="0"/>
                    <a:pt x="1" y="572"/>
                    <a:pt x="1" y="1286"/>
                  </a:cubicBezTo>
                  <a:lnTo>
                    <a:pt x="1" y="1882"/>
                  </a:lnTo>
                  <a:lnTo>
                    <a:pt x="2549" y="1882"/>
                  </a:lnTo>
                  <a:lnTo>
                    <a:pt x="2549" y="1286"/>
                  </a:lnTo>
                  <a:cubicBezTo>
                    <a:pt x="2549" y="572"/>
                    <a:pt x="1977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1"/>
            <p:cNvSpPr/>
            <p:nvPr/>
          </p:nvSpPr>
          <p:spPr>
            <a:xfrm>
              <a:off x="2427122" y="3457963"/>
              <a:ext cx="362319" cy="361533"/>
            </a:xfrm>
            <a:custGeom>
              <a:rect b="b" l="l" r="r" t="t"/>
              <a:pathLst>
                <a:path extrusionOk="0" h="10575" w="10598">
                  <a:moveTo>
                    <a:pt x="5287" y="2739"/>
                  </a:moveTo>
                  <a:cubicBezTo>
                    <a:pt x="6430" y="2739"/>
                    <a:pt x="7002" y="4121"/>
                    <a:pt x="6216" y="4930"/>
                  </a:cubicBezTo>
                  <a:cubicBezTo>
                    <a:pt x="6811" y="5264"/>
                    <a:pt x="7192" y="5907"/>
                    <a:pt x="7192" y="6597"/>
                  </a:cubicBezTo>
                  <a:lnTo>
                    <a:pt x="7192" y="7502"/>
                  </a:lnTo>
                  <a:cubicBezTo>
                    <a:pt x="7192" y="7669"/>
                    <a:pt x="7049" y="7812"/>
                    <a:pt x="6883" y="7812"/>
                  </a:cubicBezTo>
                  <a:lnTo>
                    <a:pt x="3715" y="7812"/>
                  </a:lnTo>
                  <a:cubicBezTo>
                    <a:pt x="3525" y="7812"/>
                    <a:pt x="3382" y="7669"/>
                    <a:pt x="3382" y="7502"/>
                  </a:cubicBezTo>
                  <a:lnTo>
                    <a:pt x="3382" y="6597"/>
                  </a:lnTo>
                  <a:cubicBezTo>
                    <a:pt x="3382" y="5907"/>
                    <a:pt x="3763" y="5264"/>
                    <a:pt x="4382" y="4930"/>
                  </a:cubicBezTo>
                  <a:cubicBezTo>
                    <a:pt x="3572" y="4121"/>
                    <a:pt x="4144" y="2739"/>
                    <a:pt x="5287" y="2739"/>
                  </a:cubicBezTo>
                  <a:close/>
                  <a:moveTo>
                    <a:pt x="4977" y="1"/>
                  </a:moveTo>
                  <a:cubicBezTo>
                    <a:pt x="2286" y="144"/>
                    <a:pt x="167" y="2287"/>
                    <a:pt x="0" y="4978"/>
                  </a:cubicBezTo>
                  <a:lnTo>
                    <a:pt x="1572" y="4978"/>
                  </a:lnTo>
                  <a:cubicBezTo>
                    <a:pt x="1977" y="4978"/>
                    <a:pt x="1977" y="5597"/>
                    <a:pt x="1572" y="5597"/>
                  </a:cubicBezTo>
                  <a:lnTo>
                    <a:pt x="0" y="5597"/>
                  </a:lnTo>
                  <a:cubicBezTo>
                    <a:pt x="167" y="8288"/>
                    <a:pt x="2286" y="10408"/>
                    <a:pt x="4977" y="10574"/>
                  </a:cubicBezTo>
                  <a:lnTo>
                    <a:pt x="4977" y="9003"/>
                  </a:lnTo>
                  <a:cubicBezTo>
                    <a:pt x="4977" y="8800"/>
                    <a:pt x="5138" y="8699"/>
                    <a:pt x="5299" y="8699"/>
                  </a:cubicBezTo>
                  <a:cubicBezTo>
                    <a:pt x="5460" y="8699"/>
                    <a:pt x="5620" y="8800"/>
                    <a:pt x="5620" y="9003"/>
                  </a:cubicBezTo>
                  <a:lnTo>
                    <a:pt x="5620" y="10574"/>
                  </a:lnTo>
                  <a:cubicBezTo>
                    <a:pt x="8288" y="10408"/>
                    <a:pt x="10431" y="8264"/>
                    <a:pt x="10598" y="5597"/>
                  </a:cubicBezTo>
                  <a:lnTo>
                    <a:pt x="9026" y="5597"/>
                  </a:lnTo>
                  <a:cubicBezTo>
                    <a:pt x="8597" y="5597"/>
                    <a:pt x="8597" y="4978"/>
                    <a:pt x="9026" y="4978"/>
                  </a:cubicBezTo>
                  <a:lnTo>
                    <a:pt x="10598" y="4978"/>
                  </a:lnTo>
                  <a:cubicBezTo>
                    <a:pt x="10431" y="2287"/>
                    <a:pt x="8288" y="144"/>
                    <a:pt x="5597" y="1"/>
                  </a:cubicBezTo>
                  <a:lnTo>
                    <a:pt x="5597" y="1549"/>
                  </a:lnTo>
                  <a:cubicBezTo>
                    <a:pt x="5620" y="1787"/>
                    <a:pt x="5454" y="1906"/>
                    <a:pt x="5287" y="1906"/>
                  </a:cubicBezTo>
                  <a:cubicBezTo>
                    <a:pt x="5120" y="1906"/>
                    <a:pt x="4954" y="1787"/>
                    <a:pt x="4977" y="1549"/>
                  </a:cubicBezTo>
                  <a:lnTo>
                    <a:pt x="4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2" name="Google Shape;2212;p21"/>
          <p:cNvGrpSpPr/>
          <p:nvPr/>
        </p:nvGrpSpPr>
        <p:grpSpPr>
          <a:xfrm>
            <a:off x="3197109" y="3229336"/>
            <a:ext cx="358251" cy="340405"/>
            <a:chOff x="3220922" y="3468561"/>
            <a:chExt cx="358251" cy="340405"/>
          </a:xfrm>
        </p:grpSpPr>
        <p:sp>
          <p:nvSpPr>
            <p:cNvPr id="2213" name="Google Shape;2213;p21"/>
            <p:cNvSpPr/>
            <p:nvPr/>
          </p:nvSpPr>
          <p:spPr>
            <a:xfrm>
              <a:off x="3332441" y="3764078"/>
              <a:ext cx="137160" cy="44888"/>
            </a:xfrm>
            <a:custGeom>
              <a:rect b="b" l="l" r="r" t="t"/>
              <a:pathLst>
                <a:path extrusionOk="0" h="1313" w="4012">
                  <a:moveTo>
                    <a:pt x="787" y="1"/>
                  </a:moveTo>
                  <a:lnTo>
                    <a:pt x="787" y="668"/>
                  </a:lnTo>
                  <a:lnTo>
                    <a:pt x="406" y="668"/>
                  </a:lnTo>
                  <a:cubicBezTo>
                    <a:pt x="1" y="691"/>
                    <a:pt x="1" y="1263"/>
                    <a:pt x="406" y="1311"/>
                  </a:cubicBezTo>
                  <a:lnTo>
                    <a:pt x="3573" y="1311"/>
                  </a:lnTo>
                  <a:cubicBezTo>
                    <a:pt x="3587" y="1312"/>
                    <a:pt x="3601" y="1313"/>
                    <a:pt x="3614" y="1313"/>
                  </a:cubicBezTo>
                  <a:cubicBezTo>
                    <a:pt x="4012" y="1313"/>
                    <a:pt x="4012" y="665"/>
                    <a:pt x="3614" y="665"/>
                  </a:cubicBezTo>
                  <a:cubicBezTo>
                    <a:pt x="3601" y="665"/>
                    <a:pt x="3587" y="666"/>
                    <a:pt x="3573" y="668"/>
                  </a:cubicBezTo>
                  <a:lnTo>
                    <a:pt x="3168" y="668"/>
                  </a:lnTo>
                  <a:lnTo>
                    <a:pt x="3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1"/>
            <p:cNvSpPr/>
            <p:nvPr/>
          </p:nvSpPr>
          <p:spPr>
            <a:xfrm>
              <a:off x="3220922" y="3468561"/>
              <a:ext cx="358251" cy="210082"/>
            </a:xfrm>
            <a:custGeom>
              <a:rect b="b" l="l" r="r" t="t"/>
              <a:pathLst>
                <a:path extrusionOk="0" h="6145" w="10479">
                  <a:moveTo>
                    <a:pt x="2775" y="1012"/>
                  </a:moveTo>
                  <a:cubicBezTo>
                    <a:pt x="2935" y="1012"/>
                    <a:pt x="3096" y="1120"/>
                    <a:pt x="3096" y="1334"/>
                  </a:cubicBezTo>
                  <a:lnTo>
                    <a:pt x="3096" y="1834"/>
                  </a:lnTo>
                  <a:lnTo>
                    <a:pt x="3334" y="1834"/>
                  </a:lnTo>
                  <a:cubicBezTo>
                    <a:pt x="3525" y="1834"/>
                    <a:pt x="3668" y="1977"/>
                    <a:pt x="3668" y="2144"/>
                  </a:cubicBezTo>
                  <a:lnTo>
                    <a:pt x="3668" y="3263"/>
                  </a:lnTo>
                  <a:cubicBezTo>
                    <a:pt x="3668" y="3453"/>
                    <a:pt x="3525" y="3596"/>
                    <a:pt x="3334" y="3596"/>
                  </a:cubicBezTo>
                  <a:lnTo>
                    <a:pt x="3096" y="3596"/>
                  </a:lnTo>
                  <a:lnTo>
                    <a:pt x="3096" y="4930"/>
                  </a:lnTo>
                  <a:cubicBezTo>
                    <a:pt x="3096" y="5144"/>
                    <a:pt x="2935" y="5251"/>
                    <a:pt x="2775" y="5251"/>
                  </a:cubicBezTo>
                  <a:cubicBezTo>
                    <a:pt x="2614" y="5251"/>
                    <a:pt x="2453" y="5144"/>
                    <a:pt x="2453" y="4930"/>
                  </a:cubicBezTo>
                  <a:lnTo>
                    <a:pt x="2453" y="3596"/>
                  </a:lnTo>
                  <a:lnTo>
                    <a:pt x="2215" y="3596"/>
                  </a:lnTo>
                  <a:cubicBezTo>
                    <a:pt x="2048" y="3596"/>
                    <a:pt x="1905" y="3453"/>
                    <a:pt x="1905" y="3263"/>
                  </a:cubicBezTo>
                  <a:lnTo>
                    <a:pt x="1905" y="2144"/>
                  </a:lnTo>
                  <a:cubicBezTo>
                    <a:pt x="1905" y="1977"/>
                    <a:pt x="2048" y="1834"/>
                    <a:pt x="2215" y="1834"/>
                  </a:cubicBezTo>
                  <a:lnTo>
                    <a:pt x="2453" y="1834"/>
                  </a:lnTo>
                  <a:lnTo>
                    <a:pt x="2453" y="1334"/>
                  </a:lnTo>
                  <a:cubicBezTo>
                    <a:pt x="2453" y="1120"/>
                    <a:pt x="2614" y="1012"/>
                    <a:pt x="2775" y="1012"/>
                  </a:cubicBezTo>
                  <a:close/>
                  <a:moveTo>
                    <a:pt x="5228" y="1012"/>
                  </a:moveTo>
                  <a:cubicBezTo>
                    <a:pt x="5388" y="1012"/>
                    <a:pt x="5549" y="1120"/>
                    <a:pt x="5549" y="1334"/>
                  </a:cubicBezTo>
                  <a:lnTo>
                    <a:pt x="5549" y="2691"/>
                  </a:lnTo>
                  <a:lnTo>
                    <a:pt x="5787" y="2691"/>
                  </a:lnTo>
                  <a:cubicBezTo>
                    <a:pt x="5978" y="2691"/>
                    <a:pt x="6121" y="2834"/>
                    <a:pt x="6121" y="3001"/>
                  </a:cubicBezTo>
                  <a:lnTo>
                    <a:pt x="6121" y="4120"/>
                  </a:lnTo>
                  <a:cubicBezTo>
                    <a:pt x="6121" y="4311"/>
                    <a:pt x="5978" y="4454"/>
                    <a:pt x="5787" y="4454"/>
                  </a:cubicBezTo>
                  <a:lnTo>
                    <a:pt x="5549" y="4454"/>
                  </a:lnTo>
                  <a:lnTo>
                    <a:pt x="5549" y="4930"/>
                  </a:lnTo>
                  <a:cubicBezTo>
                    <a:pt x="5549" y="5144"/>
                    <a:pt x="5388" y="5251"/>
                    <a:pt x="5228" y="5251"/>
                  </a:cubicBezTo>
                  <a:cubicBezTo>
                    <a:pt x="5067" y="5251"/>
                    <a:pt x="4906" y="5144"/>
                    <a:pt x="4906" y="4930"/>
                  </a:cubicBezTo>
                  <a:lnTo>
                    <a:pt x="4906" y="4454"/>
                  </a:lnTo>
                  <a:lnTo>
                    <a:pt x="4668" y="4454"/>
                  </a:lnTo>
                  <a:cubicBezTo>
                    <a:pt x="4501" y="4454"/>
                    <a:pt x="4358" y="4287"/>
                    <a:pt x="4358" y="4120"/>
                  </a:cubicBezTo>
                  <a:lnTo>
                    <a:pt x="4358" y="3001"/>
                  </a:lnTo>
                  <a:cubicBezTo>
                    <a:pt x="4358" y="2834"/>
                    <a:pt x="4501" y="2691"/>
                    <a:pt x="4668" y="2691"/>
                  </a:cubicBezTo>
                  <a:lnTo>
                    <a:pt x="4906" y="2691"/>
                  </a:lnTo>
                  <a:lnTo>
                    <a:pt x="4906" y="1334"/>
                  </a:lnTo>
                  <a:cubicBezTo>
                    <a:pt x="4906" y="1120"/>
                    <a:pt x="5067" y="1012"/>
                    <a:pt x="5228" y="1012"/>
                  </a:cubicBezTo>
                  <a:close/>
                  <a:moveTo>
                    <a:pt x="7704" y="1012"/>
                  </a:moveTo>
                  <a:cubicBezTo>
                    <a:pt x="7865" y="1012"/>
                    <a:pt x="8026" y="1120"/>
                    <a:pt x="8026" y="1334"/>
                  </a:cubicBezTo>
                  <a:lnTo>
                    <a:pt x="8026" y="1834"/>
                  </a:lnTo>
                  <a:lnTo>
                    <a:pt x="8264" y="1834"/>
                  </a:lnTo>
                  <a:cubicBezTo>
                    <a:pt x="8431" y="1834"/>
                    <a:pt x="8597" y="1977"/>
                    <a:pt x="8597" y="2144"/>
                  </a:cubicBezTo>
                  <a:lnTo>
                    <a:pt x="8574" y="3263"/>
                  </a:lnTo>
                  <a:cubicBezTo>
                    <a:pt x="8574" y="3453"/>
                    <a:pt x="8431" y="3596"/>
                    <a:pt x="8240" y="3596"/>
                  </a:cubicBezTo>
                  <a:lnTo>
                    <a:pt x="8002" y="3596"/>
                  </a:lnTo>
                  <a:lnTo>
                    <a:pt x="8002" y="4930"/>
                  </a:lnTo>
                  <a:cubicBezTo>
                    <a:pt x="8002" y="5144"/>
                    <a:pt x="7841" y="5251"/>
                    <a:pt x="7680" y="5251"/>
                  </a:cubicBezTo>
                  <a:cubicBezTo>
                    <a:pt x="7520" y="5251"/>
                    <a:pt x="7359" y="5144"/>
                    <a:pt x="7359" y="4930"/>
                  </a:cubicBezTo>
                  <a:lnTo>
                    <a:pt x="7359" y="3596"/>
                  </a:lnTo>
                  <a:lnTo>
                    <a:pt x="7145" y="3596"/>
                  </a:lnTo>
                  <a:cubicBezTo>
                    <a:pt x="6978" y="3596"/>
                    <a:pt x="6835" y="3453"/>
                    <a:pt x="6835" y="3263"/>
                  </a:cubicBezTo>
                  <a:lnTo>
                    <a:pt x="6835" y="2144"/>
                  </a:lnTo>
                  <a:cubicBezTo>
                    <a:pt x="6811" y="1977"/>
                    <a:pt x="6978" y="1834"/>
                    <a:pt x="7145" y="1834"/>
                  </a:cubicBezTo>
                  <a:lnTo>
                    <a:pt x="7383" y="1834"/>
                  </a:lnTo>
                  <a:lnTo>
                    <a:pt x="7383" y="1334"/>
                  </a:lnTo>
                  <a:cubicBezTo>
                    <a:pt x="7383" y="1120"/>
                    <a:pt x="7544" y="1012"/>
                    <a:pt x="7704" y="1012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667"/>
                  </a:cubicBezTo>
                  <a:lnTo>
                    <a:pt x="0" y="6144"/>
                  </a:lnTo>
                  <a:lnTo>
                    <a:pt x="10479" y="6144"/>
                  </a:lnTo>
                  <a:lnTo>
                    <a:pt x="10479" y="667"/>
                  </a:lnTo>
                  <a:cubicBezTo>
                    <a:pt x="10479" y="286"/>
                    <a:pt x="10169" y="0"/>
                    <a:pt x="9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1"/>
            <p:cNvSpPr/>
            <p:nvPr/>
          </p:nvSpPr>
          <p:spPr>
            <a:xfrm>
              <a:off x="3220922" y="3700592"/>
              <a:ext cx="358251" cy="41538"/>
            </a:xfrm>
            <a:custGeom>
              <a:rect b="b" l="l" r="r" t="t"/>
              <a:pathLst>
                <a:path extrusionOk="0" h="1215" w="10479">
                  <a:moveTo>
                    <a:pt x="0" y="0"/>
                  </a:moveTo>
                  <a:lnTo>
                    <a:pt x="0" y="548"/>
                  </a:lnTo>
                  <a:cubicBezTo>
                    <a:pt x="0" y="905"/>
                    <a:pt x="310" y="1215"/>
                    <a:pt x="691" y="1215"/>
                  </a:cubicBezTo>
                  <a:lnTo>
                    <a:pt x="9788" y="1215"/>
                  </a:lnTo>
                  <a:cubicBezTo>
                    <a:pt x="10169" y="1215"/>
                    <a:pt x="10479" y="905"/>
                    <a:pt x="10479" y="548"/>
                  </a:cubicBezTo>
                  <a:lnTo>
                    <a:pt x="10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1"/>
            <p:cNvSpPr/>
            <p:nvPr/>
          </p:nvSpPr>
          <p:spPr>
            <a:xfrm>
              <a:off x="3308031" y="3553210"/>
              <a:ext cx="16307" cy="15521"/>
            </a:xfrm>
            <a:custGeom>
              <a:rect b="b" l="l" r="r" t="t"/>
              <a:pathLst>
                <a:path extrusionOk="0" h="454" w="477">
                  <a:moveTo>
                    <a:pt x="0" y="1"/>
                  </a:moveTo>
                  <a:lnTo>
                    <a:pt x="0" y="453"/>
                  </a:lnTo>
                  <a:lnTo>
                    <a:pt x="477" y="45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1"/>
            <p:cNvSpPr/>
            <p:nvPr/>
          </p:nvSpPr>
          <p:spPr>
            <a:xfrm>
              <a:off x="3391893" y="3582543"/>
              <a:ext cx="16307" cy="16307"/>
            </a:xfrm>
            <a:custGeom>
              <a:rect b="b" l="l" r="r" t="t"/>
              <a:pathLst>
                <a:path extrusionOk="0" h="477" w="477">
                  <a:moveTo>
                    <a:pt x="0" y="0"/>
                  </a:moveTo>
                  <a:lnTo>
                    <a:pt x="0" y="477"/>
                  </a:lnTo>
                  <a:lnTo>
                    <a:pt x="477" y="477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1"/>
            <p:cNvSpPr/>
            <p:nvPr/>
          </p:nvSpPr>
          <p:spPr>
            <a:xfrm>
              <a:off x="3475755" y="3553210"/>
              <a:ext cx="16307" cy="15521"/>
            </a:xfrm>
            <a:custGeom>
              <a:rect b="b" l="l" r="r" t="t"/>
              <a:pathLst>
                <a:path extrusionOk="0" h="454" w="477">
                  <a:moveTo>
                    <a:pt x="0" y="1"/>
                  </a:moveTo>
                  <a:lnTo>
                    <a:pt x="0" y="453"/>
                  </a:lnTo>
                  <a:lnTo>
                    <a:pt x="477" y="45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9" name="Google Shape;2219;p21"/>
          <p:cNvGrpSpPr/>
          <p:nvPr/>
        </p:nvGrpSpPr>
        <p:grpSpPr>
          <a:xfrm>
            <a:off x="3985073" y="3298532"/>
            <a:ext cx="367242" cy="201125"/>
            <a:chOff x="4004123" y="3537757"/>
            <a:chExt cx="367242" cy="201125"/>
          </a:xfrm>
        </p:grpSpPr>
        <p:sp>
          <p:nvSpPr>
            <p:cNvPr id="2220" name="Google Shape;2220;p21"/>
            <p:cNvSpPr/>
            <p:nvPr/>
          </p:nvSpPr>
          <p:spPr>
            <a:xfrm>
              <a:off x="4135198" y="3599636"/>
              <a:ext cx="92033" cy="78631"/>
            </a:xfrm>
            <a:custGeom>
              <a:rect b="b" l="l" r="r" t="t"/>
              <a:pathLst>
                <a:path extrusionOk="0" h="2300" w="2692">
                  <a:moveTo>
                    <a:pt x="1549" y="0"/>
                  </a:moveTo>
                  <a:cubicBezTo>
                    <a:pt x="501" y="0"/>
                    <a:pt x="1" y="1239"/>
                    <a:pt x="715" y="1953"/>
                  </a:cubicBezTo>
                  <a:cubicBezTo>
                    <a:pt x="955" y="2192"/>
                    <a:pt x="1247" y="2299"/>
                    <a:pt x="1532" y="2299"/>
                  </a:cubicBezTo>
                  <a:cubicBezTo>
                    <a:pt x="2126" y="2299"/>
                    <a:pt x="2692" y="1836"/>
                    <a:pt x="2692" y="1143"/>
                  </a:cubicBezTo>
                  <a:lnTo>
                    <a:pt x="2692" y="1048"/>
                  </a:lnTo>
                  <a:cubicBezTo>
                    <a:pt x="2144" y="977"/>
                    <a:pt x="1716" y="548"/>
                    <a:pt x="1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21"/>
            <p:cNvSpPr/>
            <p:nvPr/>
          </p:nvSpPr>
          <p:spPr>
            <a:xfrm>
              <a:off x="4222342" y="3537757"/>
              <a:ext cx="149023" cy="201125"/>
            </a:xfrm>
            <a:custGeom>
              <a:rect b="b" l="l" r="r" t="t"/>
              <a:pathLst>
                <a:path extrusionOk="0" h="5883" w="4359">
                  <a:moveTo>
                    <a:pt x="0" y="0"/>
                  </a:moveTo>
                  <a:cubicBezTo>
                    <a:pt x="2786" y="977"/>
                    <a:pt x="2786" y="4930"/>
                    <a:pt x="0" y="5883"/>
                  </a:cubicBezTo>
                  <a:cubicBezTo>
                    <a:pt x="357" y="5811"/>
                    <a:pt x="715" y="5692"/>
                    <a:pt x="1072" y="5549"/>
                  </a:cubicBezTo>
                  <a:cubicBezTo>
                    <a:pt x="1667" y="5287"/>
                    <a:pt x="2239" y="4954"/>
                    <a:pt x="2739" y="4573"/>
                  </a:cubicBezTo>
                  <a:cubicBezTo>
                    <a:pt x="3310" y="4144"/>
                    <a:pt x="3810" y="3668"/>
                    <a:pt x="4263" y="3144"/>
                  </a:cubicBezTo>
                  <a:cubicBezTo>
                    <a:pt x="4358" y="3025"/>
                    <a:pt x="4358" y="2858"/>
                    <a:pt x="4263" y="2739"/>
                  </a:cubicBezTo>
                  <a:cubicBezTo>
                    <a:pt x="3810" y="2215"/>
                    <a:pt x="3310" y="1739"/>
                    <a:pt x="2739" y="1334"/>
                  </a:cubicBezTo>
                  <a:cubicBezTo>
                    <a:pt x="2215" y="929"/>
                    <a:pt x="1667" y="596"/>
                    <a:pt x="1072" y="358"/>
                  </a:cubicBezTo>
                  <a:cubicBezTo>
                    <a:pt x="715" y="191"/>
                    <a:pt x="357" y="9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21"/>
            <p:cNvSpPr/>
            <p:nvPr/>
          </p:nvSpPr>
          <p:spPr>
            <a:xfrm>
              <a:off x="4004123" y="3537757"/>
              <a:ext cx="149023" cy="201125"/>
            </a:xfrm>
            <a:custGeom>
              <a:rect b="b" l="l" r="r" t="t"/>
              <a:pathLst>
                <a:path extrusionOk="0" h="5883" w="4359">
                  <a:moveTo>
                    <a:pt x="4359" y="0"/>
                  </a:moveTo>
                  <a:lnTo>
                    <a:pt x="4359" y="0"/>
                  </a:lnTo>
                  <a:cubicBezTo>
                    <a:pt x="4002" y="96"/>
                    <a:pt x="3644" y="191"/>
                    <a:pt x="3287" y="358"/>
                  </a:cubicBezTo>
                  <a:cubicBezTo>
                    <a:pt x="2692" y="596"/>
                    <a:pt x="2144" y="929"/>
                    <a:pt x="1620" y="1334"/>
                  </a:cubicBezTo>
                  <a:cubicBezTo>
                    <a:pt x="1049" y="1739"/>
                    <a:pt x="549" y="2215"/>
                    <a:pt x="96" y="2739"/>
                  </a:cubicBezTo>
                  <a:cubicBezTo>
                    <a:pt x="1" y="2858"/>
                    <a:pt x="1" y="3025"/>
                    <a:pt x="96" y="3144"/>
                  </a:cubicBezTo>
                  <a:cubicBezTo>
                    <a:pt x="549" y="3668"/>
                    <a:pt x="1049" y="4144"/>
                    <a:pt x="1620" y="4573"/>
                  </a:cubicBezTo>
                  <a:cubicBezTo>
                    <a:pt x="2120" y="4954"/>
                    <a:pt x="2692" y="5287"/>
                    <a:pt x="3287" y="5549"/>
                  </a:cubicBezTo>
                  <a:cubicBezTo>
                    <a:pt x="3644" y="5692"/>
                    <a:pt x="4002" y="5811"/>
                    <a:pt x="4359" y="5883"/>
                  </a:cubicBezTo>
                  <a:cubicBezTo>
                    <a:pt x="3097" y="5454"/>
                    <a:pt x="2263" y="4287"/>
                    <a:pt x="2263" y="2953"/>
                  </a:cubicBezTo>
                  <a:cubicBezTo>
                    <a:pt x="2263" y="1620"/>
                    <a:pt x="3097" y="429"/>
                    <a:pt x="4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1"/>
            <p:cNvSpPr/>
            <p:nvPr/>
          </p:nvSpPr>
          <p:spPr>
            <a:xfrm>
              <a:off x="4074960" y="3554030"/>
              <a:ext cx="197057" cy="168920"/>
            </a:xfrm>
            <a:custGeom>
              <a:rect b="b" l="l" r="r" t="t"/>
              <a:pathLst>
                <a:path extrusionOk="0" h="4941" w="5764">
                  <a:moveTo>
                    <a:pt x="3403" y="685"/>
                  </a:moveTo>
                  <a:cubicBezTo>
                    <a:pt x="3540" y="685"/>
                    <a:pt x="3679" y="724"/>
                    <a:pt x="3835" y="763"/>
                  </a:cubicBezTo>
                  <a:cubicBezTo>
                    <a:pt x="3978" y="810"/>
                    <a:pt x="4073" y="953"/>
                    <a:pt x="4049" y="1120"/>
                  </a:cubicBezTo>
                  <a:cubicBezTo>
                    <a:pt x="4049" y="1144"/>
                    <a:pt x="4049" y="1168"/>
                    <a:pt x="4049" y="1191"/>
                  </a:cubicBezTo>
                  <a:cubicBezTo>
                    <a:pt x="4049" y="1477"/>
                    <a:pt x="4287" y="1739"/>
                    <a:pt x="4597" y="1739"/>
                  </a:cubicBezTo>
                  <a:lnTo>
                    <a:pt x="4668" y="1739"/>
                  </a:lnTo>
                  <a:cubicBezTo>
                    <a:pt x="4686" y="1737"/>
                    <a:pt x="4702" y="1736"/>
                    <a:pt x="4719" y="1736"/>
                  </a:cubicBezTo>
                  <a:cubicBezTo>
                    <a:pt x="4864" y="1736"/>
                    <a:pt x="4983" y="1825"/>
                    <a:pt x="5026" y="1954"/>
                  </a:cubicBezTo>
                  <a:cubicBezTo>
                    <a:pt x="5073" y="2120"/>
                    <a:pt x="5097" y="2311"/>
                    <a:pt x="5097" y="2477"/>
                  </a:cubicBezTo>
                  <a:cubicBezTo>
                    <a:pt x="5097" y="3454"/>
                    <a:pt x="4311" y="4264"/>
                    <a:pt x="3311" y="4264"/>
                  </a:cubicBezTo>
                  <a:cubicBezTo>
                    <a:pt x="2311" y="4264"/>
                    <a:pt x="1501" y="3454"/>
                    <a:pt x="1501" y="2477"/>
                  </a:cubicBezTo>
                  <a:cubicBezTo>
                    <a:pt x="1501" y="1477"/>
                    <a:pt x="2311" y="691"/>
                    <a:pt x="3311" y="691"/>
                  </a:cubicBezTo>
                  <a:cubicBezTo>
                    <a:pt x="3341" y="687"/>
                    <a:pt x="3372" y="685"/>
                    <a:pt x="3403" y="685"/>
                  </a:cubicBezTo>
                  <a:close/>
                  <a:moveTo>
                    <a:pt x="3311" y="1"/>
                  </a:moveTo>
                  <a:cubicBezTo>
                    <a:pt x="1096" y="1"/>
                    <a:pt x="1" y="2668"/>
                    <a:pt x="1549" y="4216"/>
                  </a:cubicBezTo>
                  <a:cubicBezTo>
                    <a:pt x="2057" y="4717"/>
                    <a:pt x="2677" y="4941"/>
                    <a:pt x="3284" y="4941"/>
                  </a:cubicBezTo>
                  <a:cubicBezTo>
                    <a:pt x="4554" y="4941"/>
                    <a:pt x="5764" y="3960"/>
                    <a:pt x="5764" y="2477"/>
                  </a:cubicBezTo>
                  <a:cubicBezTo>
                    <a:pt x="5764" y="1120"/>
                    <a:pt x="4668" y="1"/>
                    <a:pt x="3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4" name="Google Shape;2224;p21"/>
          <p:cNvGrpSpPr/>
          <p:nvPr/>
        </p:nvGrpSpPr>
        <p:grpSpPr>
          <a:xfrm>
            <a:off x="4778873" y="3265165"/>
            <a:ext cx="366422" cy="267893"/>
            <a:chOff x="4797923" y="3504390"/>
            <a:chExt cx="366422" cy="267893"/>
          </a:xfrm>
        </p:grpSpPr>
        <p:sp>
          <p:nvSpPr>
            <p:cNvPr id="2225" name="Google Shape;2225;p21"/>
            <p:cNvSpPr/>
            <p:nvPr/>
          </p:nvSpPr>
          <p:spPr>
            <a:xfrm>
              <a:off x="4909476" y="3549962"/>
              <a:ext cx="125400" cy="107656"/>
            </a:xfrm>
            <a:custGeom>
              <a:rect b="b" l="l" r="r" t="t"/>
              <a:pathLst>
                <a:path extrusionOk="0" h="3149" w="3668">
                  <a:moveTo>
                    <a:pt x="2099" y="239"/>
                  </a:moveTo>
                  <a:cubicBezTo>
                    <a:pt x="2251" y="239"/>
                    <a:pt x="2406" y="334"/>
                    <a:pt x="2430" y="525"/>
                  </a:cubicBezTo>
                  <a:cubicBezTo>
                    <a:pt x="2811" y="572"/>
                    <a:pt x="2811" y="1120"/>
                    <a:pt x="2430" y="1168"/>
                  </a:cubicBezTo>
                  <a:lnTo>
                    <a:pt x="2120" y="1168"/>
                  </a:lnTo>
                  <a:cubicBezTo>
                    <a:pt x="2096" y="1168"/>
                    <a:pt x="2096" y="1191"/>
                    <a:pt x="2096" y="1215"/>
                  </a:cubicBezTo>
                  <a:cubicBezTo>
                    <a:pt x="2096" y="1215"/>
                    <a:pt x="2096" y="1239"/>
                    <a:pt x="2120" y="1239"/>
                  </a:cubicBezTo>
                  <a:lnTo>
                    <a:pt x="2096" y="1239"/>
                  </a:lnTo>
                  <a:cubicBezTo>
                    <a:pt x="2453" y="1263"/>
                    <a:pt x="2739" y="1572"/>
                    <a:pt x="2739" y="1930"/>
                  </a:cubicBezTo>
                  <a:cubicBezTo>
                    <a:pt x="2739" y="2168"/>
                    <a:pt x="2620" y="2406"/>
                    <a:pt x="2406" y="2525"/>
                  </a:cubicBezTo>
                  <a:lnTo>
                    <a:pt x="2406" y="2620"/>
                  </a:lnTo>
                  <a:cubicBezTo>
                    <a:pt x="2382" y="2811"/>
                    <a:pt x="2233" y="2906"/>
                    <a:pt x="2084" y="2906"/>
                  </a:cubicBezTo>
                  <a:cubicBezTo>
                    <a:pt x="1935" y="2906"/>
                    <a:pt x="1787" y="2811"/>
                    <a:pt x="1763" y="2620"/>
                  </a:cubicBezTo>
                  <a:cubicBezTo>
                    <a:pt x="1755" y="2621"/>
                    <a:pt x="1747" y="2621"/>
                    <a:pt x="1740" y="2621"/>
                  </a:cubicBezTo>
                  <a:cubicBezTo>
                    <a:pt x="1302" y="2621"/>
                    <a:pt x="1294" y="1975"/>
                    <a:pt x="1718" y="1975"/>
                  </a:cubicBezTo>
                  <a:cubicBezTo>
                    <a:pt x="1733" y="1975"/>
                    <a:pt x="1747" y="1976"/>
                    <a:pt x="1763" y="1977"/>
                  </a:cubicBezTo>
                  <a:lnTo>
                    <a:pt x="2096" y="1977"/>
                  </a:lnTo>
                  <a:cubicBezTo>
                    <a:pt x="2096" y="1953"/>
                    <a:pt x="2096" y="1953"/>
                    <a:pt x="2120" y="1930"/>
                  </a:cubicBezTo>
                  <a:cubicBezTo>
                    <a:pt x="2120" y="1906"/>
                    <a:pt x="2096" y="1906"/>
                    <a:pt x="2096" y="1882"/>
                  </a:cubicBezTo>
                  <a:cubicBezTo>
                    <a:pt x="1715" y="1882"/>
                    <a:pt x="1429" y="1572"/>
                    <a:pt x="1453" y="1191"/>
                  </a:cubicBezTo>
                  <a:cubicBezTo>
                    <a:pt x="1453" y="953"/>
                    <a:pt x="1572" y="739"/>
                    <a:pt x="1787" y="596"/>
                  </a:cubicBezTo>
                  <a:lnTo>
                    <a:pt x="1787" y="525"/>
                  </a:lnTo>
                  <a:cubicBezTo>
                    <a:pt x="1799" y="334"/>
                    <a:pt x="1947" y="239"/>
                    <a:pt x="2099" y="239"/>
                  </a:cubicBezTo>
                  <a:close/>
                  <a:moveTo>
                    <a:pt x="2096" y="1"/>
                  </a:moveTo>
                  <a:cubicBezTo>
                    <a:pt x="691" y="1"/>
                    <a:pt x="1" y="1692"/>
                    <a:pt x="977" y="2692"/>
                  </a:cubicBezTo>
                  <a:cubicBezTo>
                    <a:pt x="1300" y="3007"/>
                    <a:pt x="1694" y="3148"/>
                    <a:pt x="2081" y="3148"/>
                  </a:cubicBezTo>
                  <a:cubicBezTo>
                    <a:pt x="2892" y="3148"/>
                    <a:pt x="3668" y="2524"/>
                    <a:pt x="3668" y="1572"/>
                  </a:cubicBezTo>
                  <a:cubicBezTo>
                    <a:pt x="3668" y="691"/>
                    <a:pt x="2954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1"/>
            <p:cNvSpPr/>
            <p:nvPr/>
          </p:nvSpPr>
          <p:spPr>
            <a:xfrm>
              <a:off x="4815051" y="3504390"/>
              <a:ext cx="332200" cy="197843"/>
            </a:xfrm>
            <a:custGeom>
              <a:rect b="b" l="l" r="r" t="t"/>
              <a:pathLst>
                <a:path extrusionOk="0" h="5787" w="9717">
                  <a:moveTo>
                    <a:pt x="4840" y="687"/>
                  </a:moveTo>
                  <a:cubicBezTo>
                    <a:pt x="5981" y="687"/>
                    <a:pt x="7073" y="1567"/>
                    <a:pt x="7073" y="2905"/>
                  </a:cubicBezTo>
                  <a:cubicBezTo>
                    <a:pt x="7073" y="4120"/>
                    <a:pt x="6073" y="5120"/>
                    <a:pt x="4858" y="5120"/>
                  </a:cubicBezTo>
                  <a:cubicBezTo>
                    <a:pt x="2882" y="5120"/>
                    <a:pt x="1905" y="2739"/>
                    <a:pt x="3286" y="1334"/>
                  </a:cubicBezTo>
                  <a:cubicBezTo>
                    <a:pt x="3740" y="888"/>
                    <a:pt x="4296" y="687"/>
                    <a:pt x="4840" y="687"/>
                  </a:cubicBezTo>
                  <a:close/>
                  <a:moveTo>
                    <a:pt x="834" y="0"/>
                  </a:moveTo>
                  <a:cubicBezTo>
                    <a:pt x="381" y="0"/>
                    <a:pt x="0" y="381"/>
                    <a:pt x="0" y="834"/>
                  </a:cubicBezTo>
                  <a:lnTo>
                    <a:pt x="0" y="5787"/>
                  </a:lnTo>
                  <a:lnTo>
                    <a:pt x="9716" y="5787"/>
                  </a:lnTo>
                  <a:lnTo>
                    <a:pt x="9716" y="834"/>
                  </a:lnTo>
                  <a:cubicBezTo>
                    <a:pt x="9716" y="381"/>
                    <a:pt x="9335" y="0"/>
                    <a:pt x="8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1"/>
            <p:cNvSpPr/>
            <p:nvPr/>
          </p:nvSpPr>
          <p:spPr>
            <a:xfrm>
              <a:off x="4797923" y="3723395"/>
              <a:ext cx="366422" cy="48888"/>
            </a:xfrm>
            <a:custGeom>
              <a:rect b="b" l="l" r="r" t="t"/>
              <a:pathLst>
                <a:path extrusionOk="0" h="1430" w="10718">
                  <a:moveTo>
                    <a:pt x="1" y="0"/>
                  </a:moveTo>
                  <a:lnTo>
                    <a:pt x="1" y="167"/>
                  </a:lnTo>
                  <a:cubicBezTo>
                    <a:pt x="1" y="857"/>
                    <a:pt x="572" y="1429"/>
                    <a:pt x="1263" y="1429"/>
                  </a:cubicBezTo>
                  <a:lnTo>
                    <a:pt x="9455" y="1429"/>
                  </a:lnTo>
                  <a:cubicBezTo>
                    <a:pt x="10146" y="1429"/>
                    <a:pt x="10717" y="857"/>
                    <a:pt x="10717" y="167"/>
                  </a:cubicBezTo>
                  <a:lnTo>
                    <a:pt x="10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8" name="Google Shape;2228;p21"/>
          <p:cNvSpPr/>
          <p:nvPr/>
        </p:nvSpPr>
        <p:spPr>
          <a:xfrm>
            <a:off x="5628056" y="3217918"/>
            <a:ext cx="257295" cy="361943"/>
          </a:xfrm>
          <a:custGeom>
            <a:rect b="b" l="l" r="r" t="t"/>
            <a:pathLst>
              <a:path extrusionOk="0" h="10587" w="7526">
                <a:moveTo>
                  <a:pt x="3751" y="1644"/>
                </a:moveTo>
                <a:cubicBezTo>
                  <a:pt x="3924" y="1644"/>
                  <a:pt x="4097" y="1763"/>
                  <a:pt x="4073" y="2001"/>
                </a:cubicBezTo>
                <a:lnTo>
                  <a:pt x="4073" y="2287"/>
                </a:lnTo>
                <a:lnTo>
                  <a:pt x="4406" y="2287"/>
                </a:lnTo>
                <a:cubicBezTo>
                  <a:pt x="4421" y="2286"/>
                  <a:pt x="4435" y="2285"/>
                  <a:pt x="4449" y="2285"/>
                </a:cubicBezTo>
                <a:cubicBezTo>
                  <a:pt x="4868" y="2285"/>
                  <a:pt x="4868" y="2932"/>
                  <a:pt x="4449" y="2932"/>
                </a:cubicBezTo>
                <a:cubicBezTo>
                  <a:pt x="4435" y="2932"/>
                  <a:pt x="4421" y="2932"/>
                  <a:pt x="4406" y="2930"/>
                </a:cubicBezTo>
                <a:lnTo>
                  <a:pt x="3763" y="2930"/>
                </a:lnTo>
                <a:cubicBezTo>
                  <a:pt x="3287" y="3001"/>
                  <a:pt x="3287" y="3668"/>
                  <a:pt x="3763" y="3716"/>
                </a:cubicBezTo>
                <a:cubicBezTo>
                  <a:pt x="4311" y="3740"/>
                  <a:pt x="4740" y="4216"/>
                  <a:pt x="4716" y="4764"/>
                </a:cubicBezTo>
                <a:cubicBezTo>
                  <a:pt x="4740" y="5192"/>
                  <a:pt x="4478" y="5573"/>
                  <a:pt x="4073" y="5740"/>
                </a:cubicBezTo>
                <a:lnTo>
                  <a:pt x="4073" y="6097"/>
                </a:lnTo>
                <a:cubicBezTo>
                  <a:pt x="4097" y="6324"/>
                  <a:pt x="3924" y="6437"/>
                  <a:pt x="3751" y="6437"/>
                </a:cubicBezTo>
                <a:cubicBezTo>
                  <a:pt x="3579" y="6437"/>
                  <a:pt x="3406" y="6324"/>
                  <a:pt x="3430" y="6097"/>
                </a:cubicBezTo>
                <a:lnTo>
                  <a:pt x="3430" y="5788"/>
                </a:lnTo>
                <a:lnTo>
                  <a:pt x="3096" y="5788"/>
                </a:lnTo>
                <a:cubicBezTo>
                  <a:pt x="2715" y="5764"/>
                  <a:pt x="2715" y="5192"/>
                  <a:pt x="3096" y="5145"/>
                </a:cubicBezTo>
                <a:lnTo>
                  <a:pt x="3763" y="5145"/>
                </a:lnTo>
                <a:cubicBezTo>
                  <a:pt x="4216" y="5073"/>
                  <a:pt x="4216" y="4430"/>
                  <a:pt x="3763" y="4359"/>
                </a:cubicBezTo>
                <a:cubicBezTo>
                  <a:pt x="3192" y="4335"/>
                  <a:pt x="2763" y="3883"/>
                  <a:pt x="2787" y="3335"/>
                </a:cubicBezTo>
                <a:cubicBezTo>
                  <a:pt x="2763" y="2906"/>
                  <a:pt x="3025" y="2501"/>
                  <a:pt x="3430" y="2358"/>
                </a:cubicBezTo>
                <a:lnTo>
                  <a:pt x="3430" y="2001"/>
                </a:lnTo>
                <a:cubicBezTo>
                  <a:pt x="3406" y="1763"/>
                  <a:pt x="3579" y="1644"/>
                  <a:pt x="3751" y="1644"/>
                </a:cubicBezTo>
                <a:close/>
                <a:moveTo>
                  <a:pt x="3806" y="1"/>
                </a:moveTo>
                <a:cubicBezTo>
                  <a:pt x="3792" y="1"/>
                  <a:pt x="3778" y="1"/>
                  <a:pt x="3763" y="1"/>
                </a:cubicBezTo>
                <a:cubicBezTo>
                  <a:pt x="1691" y="1"/>
                  <a:pt x="0" y="1668"/>
                  <a:pt x="0" y="3740"/>
                </a:cubicBezTo>
                <a:cubicBezTo>
                  <a:pt x="0" y="4883"/>
                  <a:pt x="596" y="6359"/>
                  <a:pt x="1763" y="8145"/>
                </a:cubicBezTo>
                <a:cubicBezTo>
                  <a:pt x="2310" y="8955"/>
                  <a:pt x="2882" y="9741"/>
                  <a:pt x="3501" y="10479"/>
                </a:cubicBezTo>
                <a:cubicBezTo>
                  <a:pt x="3573" y="10551"/>
                  <a:pt x="3662" y="10586"/>
                  <a:pt x="3751" y="10586"/>
                </a:cubicBezTo>
                <a:cubicBezTo>
                  <a:pt x="3841" y="10586"/>
                  <a:pt x="3930" y="10551"/>
                  <a:pt x="4001" y="10479"/>
                </a:cubicBezTo>
                <a:cubicBezTo>
                  <a:pt x="4620" y="9741"/>
                  <a:pt x="5192" y="8955"/>
                  <a:pt x="5740" y="8145"/>
                </a:cubicBezTo>
                <a:cubicBezTo>
                  <a:pt x="6930" y="6359"/>
                  <a:pt x="7526" y="4883"/>
                  <a:pt x="7526" y="3740"/>
                </a:cubicBezTo>
                <a:cubicBezTo>
                  <a:pt x="7526" y="1682"/>
                  <a:pt x="5858" y="1"/>
                  <a:pt x="380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9" name="Google Shape;2229;p21"/>
          <p:cNvGrpSpPr/>
          <p:nvPr/>
        </p:nvGrpSpPr>
        <p:grpSpPr>
          <a:xfrm>
            <a:off x="6409966" y="3215490"/>
            <a:ext cx="297192" cy="364781"/>
            <a:chOff x="6409966" y="3454715"/>
            <a:chExt cx="297192" cy="364781"/>
          </a:xfrm>
        </p:grpSpPr>
        <p:sp>
          <p:nvSpPr>
            <p:cNvPr id="2230" name="Google Shape;2230;p21"/>
            <p:cNvSpPr/>
            <p:nvPr/>
          </p:nvSpPr>
          <p:spPr>
            <a:xfrm>
              <a:off x="6409966" y="3533689"/>
              <a:ext cx="297192" cy="285807"/>
            </a:xfrm>
            <a:custGeom>
              <a:rect b="b" l="l" r="r" t="t"/>
              <a:pathLst>
                <a:path extrusionOk="0" h="8360" w="8693">
                  <a:moveTo>
                    <a:pt x="4359" y="2560"/>
                  </a:moveTo>
                  <a:cubicBezTo>
                    <a:pt x="4525" y="2560"/>
                    <a:pt x="4692" y="2668"/>
                    <a:pt x="4692" y="2882"/>
                  </a:cubicBezTo>
                  <a:lnTo>
                    <a:pt x="4692" y="3001"/>
                  </a:lnTo>
                  <a:lnTo>
                    <a:pt x="4835" y="3001"/>
                  </a:lnTo>
                  <a:cubicBezTo>
                    <a:pt x="5264" y="3001"/>
                    <a:pt x="5264" y="3668"/>
                    <a:pt x="4835" y="3668"/>
                  </a:cubicBezTo>
                  <a:lnTo>
                    <a:pt x="4359" y="3668"/>
                  </a:lnTo>
                  <a:cubicBezTo>
                    <a:pt x="4287" y="3668"/>
                    <a:pt x="4216" y="3763"/>
                    <a:pt x="4216" y="3858"/>
                  </a:cubicBezTo>
                  <a:cubicBezTo>
                    <a:pt x="4216" y="3977"/>
                    <a:pt x="4287" y="4049"/>
                    <a:pt x="4359" y="4073"/>
                  </a:cubicBezTo>
                  <a:cubicBezTo>
                    <a:pt x="4811" y="4073"/>
                    <a:pt x="5168" y="4454"/>
                    <a:pt x="5168" y="4906"/>
                  </a:cubicBezTo>
                  <a:cubicBezTo>
                    <a:pt x="5168" y="5240"/>
                    <a:pt x="4978" y="5525"/>
                    <a:pt x="4692" y="5692"/>
                  </a:cubicBezTo>
                  <a:lnTo>
                    <a:pt x="4692" y="5883"/>
                  </a:lnTo>
                  <a:cubicBezTo>
                    <a:pt x="4692" y="6097"/>
                    <a:pt x="4525" y="6204"/>
                    <a:pt x="4359" y="6204"/>
                  </a:cubicBezTo>
                  <a:cubicBezTo>
                    <a:pt x="4192" y="6204"/>
                    <a:pt x="4025" y="6097"/>
                    <a:pt x="4025" y="5883"/>
                  </a:cubicBezTo>
                  <a:lnTo>
                    <a:pt x="4025" y="5763"/>
                  </a:lnTo>
                  <a:lnTo>
                    <a:pt x="3882" y="5763"/>
                  </a:lnTo>
                  <a:cubicBezTo>
                    <a:pt x="3454" y="5763"/>
                    <a:pt x="3454" y="5097"/>
                    <a:pt x="3882" y="5097"/>
                  </a:cubicBezTo>
                  <a:lnTo>
                    <a:pt x="4359" y="5097"/>
                  </a:lnTo>
                  <a:cubicBezTo>
                    <a:pt x="4454" y="5097"/>
                    <a:pt x="4525" y="5001"/>
                    <a:pt x="4525" y="4906"/>
                  </a:cubicBezTo>
                  <a:cubicBezTo>
                    <a:pt x="4525" y="4811"/>
                    <a:pt x="4454" y="4716"/>
                    <a:pt x="4359" y="4716"/>
                  </a:cubicBezTo>
                  <a:cubicBezTo>
                    <a:pt x="3906" y="4692"/>
                    <a:pt x="3549" y="4311"/>
                    <a:pt x="3549" y="3858"/>
                  </a:cubicBezTo>
                  <a:cubicBezTo>
                    <a:pt x="3549" y="3525"/>
                    <a:pt x="3740" y="3239"/>
                    <a:pt x="4025" y="3096"/>
                  </a:cubicBezTo>
                  <a:lnTo>
                    <a:pt x="4025" y="2882"/>
                  </a:lnTo>
                  <a:cubicBezTo>
                    <a:pt x="4025" y="2668"/>
                    <a:pt x="4192" y="2560"/>
                    <a:pt x="4359" y="2560"/>
                  </a:cubicBezTo>
                  <a:close/>
                  <a:moveTo>
                    <a:pt x="1144" y="0"/>
                  </a:moveTo>
                  <a:cubicBezTo>
                    <a:pt x="977" y="0"/>
                    <a:pt x="834" y="143"/>
                    <a:pt x="834" y="310"/>
                  </a:cubicBezTo>
                  <a:lnTo>
                    <a:pt x="96" y="7002"/>
                  </a:lnTo>
                  <a:cubicBezTo>
                    <a:pt x="1" y="7740"/>
                    <a:pt x="572" y="8359"/>
                    <a:pt x="1310" y="8359"/>
                  </a:cubicBezTo>
                  <a:lnTo>
                    <a:pt x="7383" y="8359"/>
                  </a:lnTo>
                  <a:cubicBezTo>
                    <a:pt x="8121" y="8359"/>
                    <a:pt x="8693" y="7740"/>
                    <a:pt x="8621" y="7002"/>
                  </a:cubicBezTo>
                  <a:lnTo>
                    <a:pt x="7883" y="310"/>
                  </a:lnTo>
                  <a:cubicBezTo>
                    <a:pt x="7883" y="143"/>
                    <a:pt x="7740" y="0"/>
                    <a:pt x="7574" y="0"/>
                  </a:cubicBezTo>
                  <a:lnTo>
                    <a:pt x="6383" y="0"/>
                  </a:lnTo>
                  <a:lnTo>
                    <a:pt x="6383" y="1477"/>
                  </a:lnTo>
                  <a:cubicBezTo>
                    <a:pt x="6383" y="1691"/>
                    <a:pt x="6216" y="1798"/>
                    <a:pt x="6050" y="1798"/>
                  </a:cubicBezTo>
                  <a:cubicBezTo>
                    <a:pt x="5883" y="1798"/>
                    <a:pt x="5716" y="1691"/>
                    <a:pt x="5716" y="1477"/>
                  </a:cubicBezTo>
                  <a:lnTo>
                    <a:pt x="5716" y="0"/>
                  </a:lnTo>
                  <a:lnTo>
                    <a:pt x="2977" y="0"/>
                  </a:lnTo>
                  <a:lnTo>
                    <a:pt x="2977" y="1477"/>
                  </a:lnTo>
                  <a:cubicBezTo>
                    <a:pt x="2977" y="1691"/>
                    <a:pt x="2817" y="1798"/>
                    <a:pt x="2656" y="1798"/>
                  </a:cubicBezTo>
                  <a:cubicBezTo>
                    <a:pt x="2495" y="1798"/>
                    <a:pt x="2334" y="1691"/>
                    <a:pt x="2334" y="1477"/>
                  </a:cubicBezTo>
                  <a:lnTo>
                    <a:pt x="2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1"/>
            <p:cNvSpPr/>
            <p:nvPr/>
          </p:nvSpPr>
          <p:spPr>
            <a:xfrm>
              <a:off x="6488118" y="3454715"/>
              <a:ext cx="140887" cy="79007"/>
            </a:xfrm>
            <a:custGeom>
              <a:rect b="b" l="l" r="r" t="t"/>
              <a:pathLst>
                <a:path extrusionOk="0" h="2311" w="4121">
                  <a:moveTo>
                    <a:pt x="2073" y="0"/>
                  </a:moveTo>
                  <a:cubicBezTo>
                    <a:pt x="906" y="0"/>
                    <a:pt x="1" y="953"/>
                    <a:pt x="48" y="2096"/>
                  </a:cubicBezTo>
                  <a:lnTo>
                    <a:pt x="48" y="2310"/>
                  </a:lnTo>
                  <a:lnTo>
                    <a:pt x="691" y="2310"/>
                  </a:lnTo>
                  <a:lnTo>
                    <a:pt x="691" y="2096"/>
                  </a:lnTo>
                  <a:cubicBezTo>
                    <a:pt x="644" y="1144"/>
                    <a:pt x="1352" y="667"/>
                    <a:pt x="2061" y="667"/>
                  </a:cubicBezTo>
                  <a:cubicBezTo>
                    <a:pt x="2769" y="667"/>
                    <a:pt x="3478" y="1144"/>
                    <a:pt x="3430" y="2096"/>
                  </a:cubicBezTo>
                  <a:lnTo>
                    <a:pt x="3430" y="2310"/>
                  </a:lnTo>
                  <a:lnTo>
                    <a:pt x="4073" y="2310"/>
                  </a:lnTo>
                  <a:lnTo>
                    <a:pt x="4073" y="2096"/>
                  </a:lnTo>
                  <a:cubicBezTo>
                    <a:pt x="4121" y="953"/>
                    <a:pt x="3216" y="0"/>
                    <a:pt x="2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2" name="Google Shape;2232;p21"/>
          <p:cNvGrpSpPr/>
          <p:nvPr/>
        </p:nvGrpSpPr>
        <p:grpSpPr>
          <a:xfrm>
            <a:off x="811608" y="3762430"/>
            <a:ext cx="363960" cy="300440"/>
            <a:chOff x="835420" y="4038467"/>
            <a:chExt cx="363960" cy="300440"/>
          </a:xfrm>
        </p:grpSpPr>
        <p:sp>
          <p:nvSpPr>
            <p:cNvPr id="2233" name="Google Shape;2233;p21"/>
            <p:cNvSpPr/>
            <p:nvPr/>
          </p:nvSpPr>
          <p:spPr>
            <a:xfrm>
              <a:off x="835420" y="4182567"/>
              <a:ext cx="363960" cy="156339"/>
            </a:xfrm>
            <a:custGeom>
              <a:rect b="b" l="l" r="r" t="t"/>
              <a:pathLst>
                <a:path extrusionOk="0" h="4573" w="10646">
                  <a:moveTo>
                    <a:pt x="1" y="0"/>
                  </a:moveTo>
                  <a:lnTo>
                    <a:pt x="1" y="3501"/>
                  </a:lnTo>
                  <a:cubicBezTo>
                    <a:pt x="1" y="4097"/>
                    <a:pt x="453" y="4573"/>
                    <a:pt x="1049" y="4573"/>
                  </a:cubicBezTo>
                  <a:lnTo>
                    <a:pt x="9598" y="4573"/>
                  </a:lnTo>
                  <a:cubicBezTo>
                    <a:pt x="10170" y="4573"/>
                    <a:pt x="10646" y="4097"/>
                    <a:pt x="10646" y="3501"/>
                  </a:cubicBezTo>
                  <a:lnTo>
                    <a:pt x="10646" y="0"/>
                  </a:lnTo>
                  <a:lnTo>
                    <a:pt x="7074" y="0"/>
                  </a:lnTo>
                  <a:lnTo>
                    <a:pt x="7074" y="262"/>
                  </a:lnTo>
                  <a:cubicBezTo>
                    <a:pt x="7074" y="905"/>
                    <a:pt x="6574" y="1429"/>
                    <a:pt x="5931" y="1429"/>
                  </a:cubicBezTo>
                  <a:lnTo>
                    <a:pt x="4716" y="1429"/>
                  </a:lnTo>
                  <a:cubicBezTo>
                    <a:pt x="4073" y="1429"/>
                    <a:pt x="3573" y="905"/>
                    <a:pt x="3573" y="262"/>
                  </a:cubicBezTo>
                  <a:lnTo>
                    <a:pt x="3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1"/>
            <p:cNvSpPr/>
            <p:nvPr/>
          </p:nvSpPr>
          <p:spPr>
            <a:xfrm>
              <a:off x="978734" y="4182567"/>
              <a:ext cx="77366" cy="26906"/>
            </a:xfrm>
            <a:custGeom>
              <a:rect b="b" l="l" r="r" t="t"/>
              <a:pathLst>
                <a:path extrusionOk="0" h="787" w="2263">
                  <a:moveTo>
                    <a:pt x="0" y="0"/>
                  </a:moveTo>
                  <a:lnTo>
                    <a:pt x="0" y="262"/>
                  </a:lnTo>
                  <a:cubicBezTo>
                    <a:pt x="0" y="548"/>
                    <a:pt x="238" y="786"/>
                    <a:pt x="524" y="786"/>
                  </a:cubicBezTo>
                  <a:lnTo>
                    <a:pt x="1739" y="786"/>
                  </a:lnTo>
                  <a:cubicBezTo>
                    <a:pt x="2024" y="786"/>
                    <a:pt x="2263" y="548"/>
                    <a:pt x="2263" y="262"/>
                  </a:cubicBez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1"/>
            <p:cNvSpPr/>
            <p:nvPr/>
          </p:nvSpPr>
          <p:spPr>
            <a:xfrm>
              <a:off x="835420" y="4038467"/>
              <a:ext cx="363960" cy="122972"/>
            </a:xfrm>
            <a:custGeom>
              <a:rect b="b" l="l" r="r" t="t"/>
              <a:pathLst>
                <a:path extrusionOk="0" h="3597" w="10646">
                  <a:moveTo>
                    <a:pt x="6455" y="619"/>
                  </a:moveTo>
                  <a:cubicBezTo>
                    <a:pt x="6550" y="619"/>
                    <a:pt x="6621" y="691"/>
                    <a:pt x="6621" y="786"/>
                  </a:cubicBezTo>
                  <a:lnTo>
                    <a:pt x="6621" y="1572"/>
                  </a:lnTo>
                  <a:lnTo>
                    <a:pt x="4002" y="1572"/>
                  </a:lnTo>
                  <a:lnTo>
                    <a:pt x="4002" y="786"/>
                  </a:lnTo>
                  <a:cubicBezTo>
                    <a:pt x="4002" y="691"/>
                    <a:pt x="4097" y="619"/>
                    <a:pt x="4192" y="619"/>
                  </a:cubicBezTo>
                  <a:close/>
                  <a:moveTo>
                    <a:pt x="4192" y="0"/>
                  </a:moveTo>
                  <a:cubicBezTo>
                    <a:pt x="3740" y="0"/>
                    <a:pt x="3383" y="358"/>
                    <a:pt x="3383" y="810"/>
                  </a:cubicBezTo>
                  <a:lnTo>
                    <a:pt x="3383" y="1596"/>
                  </a:lnTo>
                  <a:lnTo>
                    <a:pt x="1049" y="1596"/>
                  </a:lnTo>
                  <a:cubicBezTo>
                    <a:pt x="477" y="1596"/>
                    <a:pt x="1" y="2072"/>
                    <a:pt x="1" y="2668"/>
                  </a:cubicBezTo>
                  <a:lnTo>
                    <a:pt x="1" y="3596"/>
                  </a:lnTo>
                  <a:lnTo>
                    <a:pt x="10646" y="3572"/>
                  </a:lnTo>
                  <a:lnTo>
                    <a:pt x="10646" y="2668"/>
                  </a:lnTo>
                  <a:cubicBezTo>
                    <a:pt x="10646" y="2072"/>
                    <a:pt x="10170" y="1596"/>
                    <a:pt x="9598" y="1596"/>
                  </a:cubicBezTo>
                  <a:lnTo>
                    <a:pt x="7264" y="1596"/>
                  </a:lnTo>
                  <a:lnTo>
                    <a:pt x="7264" y="810"/>
                  </a:lnTo>
                  <a:cubicBezTo>
                    <a:pt x="7264" y="358"/>
                    <a:pt x="6907" y="0"/>
                    <a:pt x="6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6" name="Google Shape;2236;p21"/>
          <p:cNvGrpSpPr/>
          <p:nvPr/>
        </p:nvGrpSpPr>
        <p:grpSpPr>
          <a:xfrm>
            <a:off x="1613578" y="3729542"/>
            <a:ext cx="341978" cy="366217"/>
            <a:chOff x="1637391" y="4037647"/>
            <a:chExt cx="341978" cy="366217"/>
          </a:xfrm>
        </p:grpSpPr>
        <p:sp>
          <p:nvSpPr>
            <p:cNvPr id="2237" name="Google Shape;2237;p21"/>
            <p:cNvSpPr/>
            <p:nvPr/>
          </p:nvSpPr>
          <p:spPr>
            <a:xfrm>
              <a:off x="1768466" y="4037647"/>
              <a:ext cx="80614" cy="39931"/>
            </a:xfrm>
            <a:custGeom>
              <a:rect b="b" l="l" r="r" t="t"/>
              <a:pathLst>
                <a:path extrusionOk="0" h="1168" w="2358">
                  <a:moveTo>
                    <a:pt x="334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1167"/>
                  </a:lnTo>
                  <a:cubicBezTo>
                    <a:pt x="393" y="1072"/>
                    <a:pt x="792" y="1025"/>
                    <a:pt x="1188" y="1025"/>
                  </a:cubicBezTo>
                  <a:cubicBezTo>
                    <a:pt x="1584" y="1025"/>
                    <a:pt x="1977" y="1072"/>
                    <a:pt x="2358" y="1167"/>
                  </a:cubicBezTo>
                  <a:lnTo>
                    <a:pt x="2358" y="310"/>
                  </a:lnTo>
                  <a:cubicBezTo>
                    <a:pt x="2358" y="143"/>
                    <a:pt x="2215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1"/>
            <p:cNvSpPr/>
            <p:nvPr/>
          </p:nvSpPr>
          <p:spPr>
            <a:xfrm>
              <a:off x="1901968" y="4080176"/>
              <a:ext cx="77401" cy="75554"/>
            </a:xfrm>
            <a:custGeom>
              <a:rect b="b" l="l" r="r" t="t"/>
              <a:pathLst>
                <a:path extrusionOk="0" h="2210" w="2264">
                  <a:moveTo>
                    <a:pt x="691" y="1"/>
                  </a:moveTo>
                  <a:cubicBezTo>
                    <a:pt x="614" y="1"/>
                    <a:pt x="537" y="31"/>
                    <a:pt x="477" y="90"/>
                  </a:cubicBezTo>
                  <a:lnTo>
                    <a:pt x="1" y="543"/>
                  </a:lnTo>
                  <a:cubicBezTo>
                    <a:pt x="691" y="971"/>
                    <a:pt x="1239" y="1519"/>
                    <a:pt x="1668" y="2210"/>
                  </a:cubicBezTo>
                  <a:lnTo>
                    <a:pt x="2120" y="1757"/>
                  </a:lnTo>
                  <a:cubicBezTo>
                    <a:pt x="2263" y="1638"/>
                    <a:pt x="2263" y="1424"/>
                    <a:pt x="2120" y="1305"/>
                  </a:cubicBezTo>
                  <a:lnTo>
                    <a:pt x="906" y="90"/>
                  </a:lnTo>
                  <a:cubicBezTo>
                    <a:pt x="846" y="31"/>
                    <a:pt x="769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1"/>
            <p:cNvSpPr/>
            <p:nvPr/>
          </p:nvSpPr>
          <p:spPr>
            <a:xfrm>
              <a:off x="1637391" y="4094056"/>
              <a:ext cx="326491" cy="309807"/>
            </a:xfrm>
            <a:custGeom>
              <a:rect b="b" l="l" r="r" t="t"/>
              <a:pathLst>
                <a:path extrusionOk="0" h="9062" w="9550">
                  <a:moveTo>
                    <a:pt x="4980" y="1347"/>
                  </a:moveTo>
                  <a:cubicBezTo>
                    <a:pt x="6617" y="1347"/>
                    <a:pt x="8192" y="2622"/>
                    <a:pt x="8192" y="4542"/>
                  </a:cubicBezTo>
                  <a:cubicBezTo>
                    <a:pt x="8192" y="6281"/>
                    <a:pt x="6763" y="7710"/>
                    <a:pt x="5001" y="7710"/>
                  </a:cubicBezTo>
                  <a:cubicBezTo>
                    <a:pt x="2167" y="7710"/>
                    <a:pt x="762" y="4280"/>
                    <a:pt x="2763" y="2280"/>
                  </a:cubicBezTo>
                  <a:cubicBezTo>
                    <a:pt x="3407" y="1635"/>
                    <a:pt x="4201" y="1347"/>
                    <a:pt x="4980" y="1347"/>
                  </a:cubicBezTo>
                  <a:close/>
                  <a:moveTo>
                    <a:pt x="5003" y="1"/>
                  </a:moveTo>
                  <a:cubicBezTo>
                    <a:pt x="4134" y="1"/>
                    <a:pt x="3261" y="249"/>
                    <a:pt x="2501" y="756"/>
                  </a:cubicBezTo>
                  <a:cubicBezTo>
                    <a:pt x="691" y="1970"/>
                    <a:pt x="0" y="4256"/>
                    <a:pt x="834" y="6257"/>
                  </a:cubicBezTo>
                  <a:cubicBezTo>
                    <a:pt x="1550" y="7975"/>
                    <a:pt x="3215" y="9061"/>
                    <a:pt x="5014" y="9061"/>
                  </a:cubicBezTo>
                  <a:cubicBezTo>
                    <a:pt x="5309" y="9061"/>
                    <a:pt x="5608" y="9032"/>
                    <a:pt x="5906" y="8972"/>
                  </a:cubicBezTo>
                  <a:cubicBezTo>
                    <a:pt x="8026" y="8543"/>
                    <a:pt x="9550" y="6686"/>
                    <a:pt x="9550" y="4542"/>
                  </a:cubicBezTo>
                  <a:cubicBezTo>
                    <a:pt x="9550" y="3328"/>
                    <a:pt x="9073" y="2185"/>
                    <a:pt x="8216" y="1327"/>
                  </a:cubicBezTo>
                  <a:cubicBezTo>
                    <a:pt x="7341" y="452"/>
                    <a:pt x="6175" y="1"/>
                    <a:pt x="5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1"/>
            <p:cNvSpPr/>
            <p:nvPr/>
          </p:nvSpPr>
          <p:spPr>
            <a:xfrm>
              <a:off x="1793696" y="4237917"/>
              <a:ext cx="26906" cy="22564"/>
            </a:xfrm>
            <a:custGeom>
              <a:rect b="b" l="l" r="r" t="t"/>
              <a:pathLst>
                <a:path extrusionOk="0" h="660" w="787">
                  <a:moveTo>
                    <a:pt x="453" y="1"/>
                  </a:moveTo>
                  <a:cubicBezTo>
                    <a:pt x="143" y="1"/>
                    <a:pt x="0" y="358"/>
                    <a:pt x="215" y="572"/>
                  </a:cubicBezTo>
                  <a:cubicBezTo>
                    <a:pt x="282" y="632"/>
                    <a:pt x="363" y="659"/>
                    <a:pt x="443" y="659"/>
                  </a:cubicBezTo>
                  <a:cubicBezTo>
                    <a:pt x="618" y="659"/>
                    <a:pt x="786" y="530"/>
                    <a:pt x="786" y="334"/>
                  </a:cubicBezTo>
                  <a:cubicBezTo>
                    <a:pt x="786" y="144"/>
                    <a:pt x="620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1"/>
            <p:cNvSpPr/>
            <p:nvPr/>
          </p:nvSpPr>
          <p:spPr>
            <a:xfrm>
              <a:off x="1692740" y="4162226"/>
              <a:ext cx="203587" cy="174185"/>
            </a:xfrm>
            <a:custGeom>
              <a:rect b="b" l="l" r="r" t="t"/>
              <a:pathLst>
                <a:path extrusionOk="0" h="5095" w="5955">
                  <a:moveTo>
                    <a:pt x="3406" y="607"/>
                  </a:moveTo>
                  <a:cubicBezTo>
                    <a:pt x="3561" y="607"/>
                    <a:pt x="3716" y="715"/>
                    <a:pt x="3716" y="929"/>
                  </a:cubicBezTo>
                  <a:lnTo>
                    <a:pt x="3716" y="1643"/>
                  </a:lnTo>
                  <a:cubicBezTo>
                    <a:pt x="4740" y="1977"/>
                    <a:pt x="4501" y="3501"/>
                    <a:pt x="3406" y="3501"/>
                  </a:cubicBezTo>
                  <a:cubicBezTo>
                    <a:pt x="2334" y="3501"/>
                    <a:pt x="2072" y="2001"/>
                    <a:pt x="3096" y="1643"/>
                  </a:cubicBezTo>
                  <a:lnTo>
                    <a:pt x="3096" y="929"/>
                  </a:lnTo>
                  <a:cubicBezTo>
                    <a:pt x="3096" y="715"/>
                    <a:pt x="3251" y="607"/>
                    <a:pt x="3406" y="607"/>
                  </a:cubicBezTo>
                  <a:close/>
                  <a:moveTo>
                    <a:pt x="3406" y="0"/>
                  </a:moveTo>
                  <a:cubicBezTo>
                    <a:pt x="1120" y="0"/>
                    <a:pt x="0" y="2739"/>
                    <a:pt x="1596" y="4334"/>
                  </a:cubicBezTo>
                  <a:cubicBezTo>
                    <a:pt x="2114" y="4860"/>
                    <a:pt x="2754" y="5094"/>
                    <a:pt x="3383" y="5094"/>
                  </a:cubicBezTo>
                  <a:cubicBezTo>
                    <a:pt x="4693" y="5094"/>
                    <a:pt x="5954" y="4077"/>
                    <a:pt x="5954" y="2548"/>
                  </a:cubicBezTo>
                  <a:cubicBezTo>
                    <a:pt x="5954" y="1143"/>
                    <a:pt x="4811" y="0"/>
                    <a:pt x="3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2" name="Google Shape;2242;p21"/>
          <p:cNvGrpSpPr/>
          <p:nvPr/>
        </p:nvGrpSpPr>
        <p:grpSpPr>
          <a:xfrm>
            <a:off x="2470044" y="3729456"/>
            <a:ext cx="228817" cy="366387"/>
            <a:chOff x="2493856" y="4037647"/>
            <a:chExt cx="228817" cy="366387"/>
          </a:xfrm>
        </p:grpSpPr>
        <p:sp>
          <p:nvSpPr>
            <p:cNvPr id="2243" name="Google Shape;2243;p21"/>
            <p:cNvSpPr/>
            <p:nvPr/>
          </p:nvSpPr>
          <p:spPr>
            <a:xfrm>
              <a:off x="2493856" y="4037647"/>
              <a:ext cx="228817" cy="268714"/>
            </a:xfrm>
            <a:custGeom>
              <a:rect b="b" l="l" r="r" t="t"/>
              <a:pathLst>
                <a:path extrusionOk="0" h="7860" w="6693">
                  <a:moveTo>
                    <a:pt x="1739" y="1715"/>
                  </a:moveTo>
                  <a:cubicBezTo>
                    <a:pt x="1906" y="1739"/>
                    <a:pt x="2049" y="1882"/>
                    <a:pt x="2049" y="2049"/>
                  </a:cubicBezTo>
                  <a:cubicBezTo>
                    <a:pt x="2049" y="2215"/>
                    <a:pt x="1906" y="2358"/>
                    <a:pt x="1739" y="2382"/>
                  </a:cubicBezTo>
                  <a:cubicBezTo>
                    <a:pt x="1311" y="2358"/>
                    <a:pt x="1311" y="1715"/>
                    <a:pt x="1739" y="1715"/>
                  </a:cubicBezTo>
                  <a:close/>
                  <a:moveTo>
                    <a:pt x="4931" y="1739"/>
                  </a:moveTo>
                  <a:cubicBezTo>
                    <a:pt x="5097" y="1739"/>
                    <a:pt x="5240" y="1882"/>
                    <a:pt x="5264" y="2049"/>
                  </a:cubicBezTo>
                  <a:cubicBezTo>
                    <a:pt x="5264" y="2239"/>
                    <a:pt x="5097" y="2382"/>
                    <a:pt x="4931" y="2382"/>
                  </a:cubicBezTo>
                  <a:lnTo>
                    <a:pt x="2740" y="2382"/>
                  </a:lnTo>
                  <a:cubicBezTo>
                    <a:pt x="2311" y="2382"/>
                    <a:pt x="2311" y="1739"/>
                    <a:pt x="2740" y="1739"/>
                  </a:cubicBezTo>
                  <a:close/>
                  <a:moveTo>
                    <a:pt x="1739" y="3120"/>
                  </a:moveTo>
                  <a:cubicBezTo>
                    <a:pt x="2168" y="3120"/>
                    <a:pt x="2168" y="3763"/>
                    <a:pt x="1739" y="3763"/>
                  </a:cubicBezTo>
                  <a:cubicBezTo>
                    <a:pt x="1311" y="3763"/>
                    <a:pt x="1311" y="3120"/>
                    <a:pt x="1739" y="3120"/>
                  </a:cubicBezTo>
                  <a:close/>
                  <a:moveTo>
                    <a:pt x="4931" y="3120"/>
                  </a:moveTo>
                  <a:cubicBezTo>
                    <a:pt x="5359" y="3120"/>
                    <a:pt x="5359" y="3763"/>
                    <a:pt x="4931" y="3763"/>
                  </a:cubicBezTo>
                  <a:lnTo>
                    <a:pt x="2740" y="3763"/>
                  </a:lnTo>
                  <a:cubicBezTo>
                    <a:pt x="2311" y="3763"/>
                    <a:pt x="2311" y="3120"/>
                    <a:pt x="2740" y="3120"/>
                  </a:cubicBezTo>
                  <a:close/>
                  <a:moveTo>
                    <a:pt x="1739" y="4501"/>
                  </a:moveTo>
                  <a:cubicBezTo>
                    <a:pt x="2168" y="4501"/>
                    <a:pt x="2168" y="5144"/>
                    <a:pt x="1739" y="5144"/>
                  </a:cubicBezTo>
                  <a:cubicBezTo>
                    <a:pt x="1573" y="5144"/>
                    <a:pt x="1430" y="5002"/>
                    <a:pt x="1430" y="4835"/>
                  </a:cubicBezTo>
                  <a:cubicBezTo>
                    <a:pt x="1430" y="4644"/>
                    <a:pt x="1573" y="4501"/>
                    <a:pt x="1739" y="4501"/>
                  </a:cubicBezTo>
                  <a:close/>
                  <a:moveTo>
                    <a:pt x="4931" y="4501"/>
                  </a:moveTo>
                  <a:cubicBezTo>
                    <a:pt x="5359" y="4501"/>
                    <a:pt x="5359" y="5144"/>
                    <a:pt x="4931" y="5144"/>
                  </a:cubicBezTo>
                  <a:lnTo>
                    <a:pt x="2740" y="5144"/>
                  </a:lnTo>
                  <a:cubicBezTo>
                    <a:pt x="2311" y="5144"/>
                    <a:pt x="2311" y="4501"/>
                    <a:pt x="2740" y="4501"/>
                  </a:cubicBezTo>
                  <a:close/>
                  <a:moveTo>
                    <a:pt x="1783" y="5880"/>
                  </a:moveTo>
                  <a:cubicBezTo>
                    <a:pt x="2201" y="5880"/>
                    <a:pt x="2201" y="6528"/>
                    <a:pt x="1783" y="6528"/>
                  </a:cubicBezTo>
                  <a:cubicBezTo>
                    <a:pt x="1769" y="6528"/>
                    <a:pt x="1754" y="6527"/>
                    <a:pt x="1739" y="6526"/>
                  </a:cubicBezTo>
                  <a:cubicBezTo>
                    <a:pt x="1725" y="6527"/>
                    <a:pt x="1710" y="6528"/>
                    <a:pt x="1696" y="6528"/>
                  </a:cubicBezTo>
                  <a:cubicBezTo>
                    <a:pt x="1278" y="6528"/>
                    <a:pt x="1278" y="5880"/>
                    <a:pt x="1696" y="5880"/>
                  </a:cubicBezTo>
                  <a:cubicBezTo>
                    <a:pt x="1710" y="5880"/>
                    <a:pt x="1725" y="5881"/>
                    <a:pt x="1739" y="5883"/>
                  </a:cubicBezTo>
                  <a:cubicBezTo>
                    <a:pt x="1754" y="5881"/>
                    <a:pt x="1769" y="5880"/>
                    <a:pt x="1783" y="5880"/>
                  </a:cubicBezTo>
                  <a:close/>
                  <a:moveTo>
                    <a:pt x="4975" y="5904"/>
                  </a:moveTo>
                  <a:cubicBezTo>
                    <a:pt x="5399" y="5904"/>
                    <a:pt x="5392" y="6550"/>
                    <a:pt x="4954" y="6550"/>
                  </a:cubicBezTo>
                  <a:cubicBezTo>
                    <a:pt x="4946" y="6550"/>
                    <a:pt x="4938" y="6550"/>
                    <a:pt x="4931" y="6549"/>
                  </a:cubicBezTo>
                  <a:lnTo>
                    <a:pt x="2740" y="6549"/>
                  </a:lnTo>
                  <a:cubicBezTo>
                    <a:pt x="2732" y="6550"/>
                    <a:pt x="2725" y="6550"/>
                    <a:pt x="2718" y="6550"/>
                  </a:cubicBezTo>
                  <a:cubicBezTo>
                    <a:pt x="2301" y="6550"/>
                    <a:pt x="2295" y="5904"/>
                    <a:pt x="2697" y="5904"/>
                  </a:cubicBezTo>
                  <a:cubicBezTo>
                    <a:pt x="2711" y="5904"/>
                    <a:pt x="2725" y="5905"/>
                    <a:pt x="2740" y="5906"/>
                  </a:cubicBezTo>
                  <a:lnTo>
                    <a:pt x="4931" y="5906"/>
                  </a:lnTo>
                  <a:cubicBezTo>
                    <a:pt x="4946" y="5905"/>
                    <a:pt x="4961" y="5904"/>
                    <a:pt x="4975" y="5904"/>
                  </a:cubicBezTo>
                  <a:close/>
                  <a:moveTo>
                    <a:pt x="1001" y="0"/>
                  </a:moveTo>
                  <a:cubicBezTo>
                    <a:pt x="430" y="0"/>
                    <a:pt x="1" y="453"/>
                    <a:pt x="1" y="1001"/>
                  </a:cubicBezTo>
                  <a:lnTo>
                    <a:pt x="1" y="7859"/>
                  </a:lnTo>
                  <a:lnTo>
                    <a:pt x="6693" y="7859"/>
                  </a:lnTo>
                  <a:lnTo>
                    <a:pt x="6693" y="1001"/>
                  </a:lnTo>
                  <a:cubicBezTo>
                    <a:pt x="6693" y="453"/>
                    <a:pt x="6240" y="0"/>
                    <a:pt x="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1"/>
            <p:cNvSpPr/>
            <p:nvPr/>
          </p:nvSpPr>
          <p:spPr>
            <a:xfrm>
              <a:off x="2493856" y="4328309"/>
              <a:ext cx="228817" cy="75725"/>
            </a:xfrm>
            <a:custGeom>
              <a:rect b="b" l="l" r="r" t="t"/>
              <a:pathLst>
                <a:path extrusionOk="0" h="2215" w="6693">
                  <a:moveTo>
                    <a:pt x="4073" y="762"/>
                  </a:moveTo>
                  <a:cubicBezTo>
                    <a:pt x="4502" y="762"/>
                    <a:pt x="4502" y="1405"/>
                    <a:pt x="4073" y="1405"/>
                  </a:cubicBezTo>
                  <a:lnTo>
                    <a:pt x="2597" y="1405"/>
                  </a:lnTo>
                  <a:cubicBezTo>
                    <a:pt x="2168" y="1405"/>
                    <a:pt x="2168" y="762"/>
                    <a:pt x="2597" y="762"/>
                  </a:cubicBezTo>
                  <a:close/>
                  <a:moveTo>
                    <a:pt x="1" y="0"/>
                  </a:moveTo>
                  <a:lnTo>
                    <a:pt x="1" y="1215"/>
                  </a:lnTo>
                  <a:cubicBezTo>
                    <a:pt x="1" y="1762"/>
                    <a:pt x="430" y="2215"/>
                    <a:pt x="1001" y="2215"/>
                  </a:cubicBezTo>
                  <a:lnTo>
                    <a:pt x="5669" y="2215"/>
                  </a:lnTo>
                  <a:cubicBezTo>
                    <a:pt x="6240" y="2215"/>
                    <a:pt x="6693" y="1762"/>
                    <a:pt x="6693" y="1215"/>
                  </a:cubicBezTo>
                  <a:lnTo>
                    <a:pt x="66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5" name="Google Shape;2245;p21"/>
          <p:cNvGrpSpPr/>
          <p:nvPr/>
        </p:nvGrpSpPr>
        <p:grpSpPr>
          <a:xfrm>
            <a:off x="3194648" y="3731491"/>
            <a:ext cx="373738" cy="362319"/>
            <a:chOff x="3218460" y="4039288"/>
            <a:chExt cx="373738" cy="362319"/>
          </a:xfrm>
        </p:grpSpPr>
        <p:sp>
          <p:nvSpPr>
            <p:cNvPr id="2246" name="Google Shape;2246;p21"/>
            <p:cNvSpPr/>
            <p:nvPr/>
          </p:nvSpPr>
          <p:spPr>
            <a:xfrm>
              <a:off x="3347928" y="4039288"/>
              <a:ext cx="103417" cy="84682"/>
            </a:xfrm>
            <a:custGeom>
              <a:rect b="b" l="l" r="r" t="t"/>
              <a:pathLst>
                <a:path extrusionOk="0" h="2477" w="3025">
                  <a:moveTo>
                    <a:pt x="1524" y="0"/>
                  </a:moveTo>
                  <a:cubicBezTo>
                    <a:pt x="262" y="0"/>
                    <a:pt x="0" y="1786"/>
                    <a:pt x="1215" y="2143"/>
                  </a:cubicBezTo>
                  <a:lnTo>
                    <a:pt x="1215" y="2477"/>
                  </a:lnTo>
                  <a:cubicBezTo>
                    <a:pt x="1310" y="2453"/>
                    <a:pt x="1405" y="2453"/>
                    <a:pt x="1501" y="2453"/>
                  </a:cubicBezTo>
                  <a:cubicBezTo>
                    <a:pt x="1620" y="2453"/>
                    <a:pt x="1715" y="2453"/>
                    <a:pt x="1810" y="2477"/>
                  </a:cubicBezTo>
                  <a:lnTo>
                    <a:pt x="1834" y="2477"/>
                  </a:lnTo>
                  <a:lnTo>
                    <a:pt x="1834" y="2143"/>
                  </a:lnTo>
                  <a:cubicBezTo>
                    <a:pt x="3025" y="1786"/>
                    <a:pt x="2763" y="0"/>
                    <a:pt x="1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1"/>
            <p:cNvSpPr/>
            <p:nvPr/>
          </p:nvSpPr>
          <p:spPr>
            <a:xfrm>
              <a:off x="3461089" y="4082398"/>
              <a:ext cx="90392" cy="77400"/>
            </a:xfrm>
            <a:custGeom>
              <a:rect b="b" l="l" r="r" t="t"/>
              <a:pathLst>
                <a:path extrusionOk="0" h="2264" w="2644">
                  <a:moveTo>
                    <a:pt x="1204" y="0"/>
                  </a:moveTo>
                  <a:cubicBezTo>
                    <a:pt x="656" y="0"/>
                    <a:pt x="136" y="427"/>
                    <a:pt x="120" y="1073"/>
                  </a:cubicBezTo>
                  <a:cubicBezTo>
                    <a:pt x="120" y="1263"/>
                    <a:pt x="167" y="1430"/>
                    <a:pt x="263" y="1597"/>
                  </a:cubicBezTo>
                  <a:lnTo>
                    <a:pt x="1" y="1835"/>
                  </a:lnTo>
                  <a:cubicBezTo>
                    <a:pt x="163" y="1951"/>
                    <a:pt x="303" y="2090"/>
                    <a:pt x="442" y="2251"/>
                  </a:cubicBezTo>
                  <a:lnTo>
                    <a:pt x="442" y="2251"/>
                  </a:lnTo>
                  <a:lnTo>
                    <a:pt x="667" y="2026"/>
                  </a:lnTo>
                  <a:cubicBezTo>
                    <a:pt x="834" y="2121"/>
                    <a:pt x="1001" y="2145"/>
                    <a:pt x="1191" y="2145"/>
                  </a:cubicBezTo>
                  <a:cubicBezTo>
                    <a:pt x="2144" y="2145"/>
                    <a:pt x="2644" y="978"/>
                    <a:pt x="1953" y="311"/>
                  </a:cubicBezTo>
                  <a:cubicBezTo>
                    <a:pt x="1731" y="96"/>
                    <a:pt x="1464" y="0"/>
                    <a:pt x="1204" y="0"/>
                  </a:cubicBezTo>
                  <a:close/>
                  <a:moveTo>
                    <a:pt x="442" y="2251"/>
                  </a:moveTo>
                  <a:lnTo>
                    <a:pt x="429" y="2264"/>
                  </a:lnTo>
                  <a:lnTo>
                    <a:pt x="453" y="2264"/>
                  </a:lnTo>
                  <a:cubicBezTo>
                    <a:pt x="449" y="2259"/>
                    <a:pt x="446" y="2255"/>
                    <a:pt x="442" y="22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1"/>
            <p:cNvSpPr/>
            <p:nvPr/>
          </p:nvSpPr>
          <p:spPr>
            <a:xfrm>
              <a:off x="3496917" y="4183388"/>
              <a:ext cx="95281" cy="74221"/>
            </a:xfrm>
            <a:custGeom>
              <a:rect b="b" l="l" r="r" t="t"/>
              <a:pathLst>
                <a:path extrusionOk="0" h="2171" w="2787">
                  <a:moveTo>
                    <a:pt x="1382" y="0"/>
                  </a:moveTo>
                  <a:lnTo>
                    <a:pt x="1382" y="24"/>
                  </a:lnTo>
                  <a:cubicBezTo>
                    <a:pt x="905" y="24"/>
                    <a:pt x="477" y="334"/>
                    <a:pt x="334" y="786"/>
                  </a:cubicBezTo>
                  <a:lnTo>
                    <a:pt x="0" y="786"/>
                  </a:lnTo>
                  <a:cubicBezTo>
                    <a:pt x="0" y="881"/>
                    <a:pt x="24" y="1000"/>
                    <a:pt x="24" y="1096"/>
                  </a:cubicBezTo>
                  <a:cubicBezTo>
                    <a:pt x="24" y="1191"/>
                    <a:pt x="24" y="1310"/>
                    <a:pt x="0" y="1405"/>
                  </a:cubicBezTo>
                  <a:lnTo>
                    <a:pt x="334" y="1405"/>
                  </a:lnTo>
                  <a:cubicBezTo>
                    <a:pt x="488" y="1895"/>
                    <a:pt x="937" y="2170"/>
                    <a:pt x="1387" y="2170"/>
                  </a:cubicBezTo>
                  <a:cubicBezTo>
                    <a:pt x="1705" y="2170"/>
                    <a:pt x="2023" y="2034"/>
                    <a:pt x="2239" y="1739"/>
                  </a:cubicBezTo>
                  <a:cubicBezTo>
                    <a:pt x="2787" y="1024"/>
                    <a:pt x="2263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1"/>
            <p:cNvSpPr/>
            <p:nvPr/>
          </p:nvSpPr>
          <p:spPr>
            <a:xfrm>
              <a:off x="3461089" y="4281882"/>
              <a:ext cx="79418" cy="79828"/>
            </a:xfrm>
            <a:custGeom>
              <a:rect b="b" l="l" r="r" t="t"/>
              <a:pathLst>
                <a:path extrusionOk="0" h="2335" w="2323">
                  <a:moveTo>
                    <a:pt x="453" y="1"/>
                  </a:moveTo>
                  <a:cubicBezTo>
                    <a:pt x="310" y="168"/>
                    <a:pt x="167" y="310"/>
                    <a:pt x="1" y="429"/>
                  </a:cubicBezTo>
                  <a:lnTo>
                    <a:pt x="1" y="453"/>
                  </a:lnTo>
                  <a:lnTo>
                    <a:pt x="239" y="691"/>
                  </a:lnTo>
                  <a:cubicBezTo>
                    <a:pt x="167" y="834"/>
                    <a:pt x="120" y="1025"/>
                    <a:pt x="120" y="1192"/>
                  </a:cubicBezTo>
                  <a:cubicBezTo>
                    <a:pt x="84" y="1954"/>
                    <a:pt x="644" y="2335"/>
                    <a:pt x="1203" y="2335"/>
                  </a:cubicBezTo>
                  <a:cubicBezTo>
                    <a:pt x="1763" y="2335"/>
                    <a:pt x="2322" y="1954"/>
                    <a:pt x="2287" y="1192"/>
                  </a:cubicBezTo>
                  <a:cubicBezTo>
                    <a:pt x="2287" y="567"/>
                    <a:pt x="1762" y="112"/>
                    <a:pt x="1194" y="112"/>
                  </a:cubicBezTo>
                  <a:cubicBezTo>
                    <a:pt x="1026" y="112"/>
                    <a:pt x="854" y="152"/>
                    <a:pt x="691" y="239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3347928" y="4317711"/>
              <a:ext cx="103417" cy="83896"/>
            </a:xfrm>
            <a:custGeom>
              <a:rect b="b" l="l" r="r" t="t"/>
              <a:pathLst>
                <a:path extrusionOk="0" h="2454" w="3025">
                  <a:moveTo>
                    <a:pt x="1215" y="1"/>
                  </a:moveTo>
                  <a:lnTo>
                    <a:pt x="1215" y="334"/>
                  </a:lnTo>
                  <a:cubicBezTo>
                    <a:pt x="0" y="691"/>
                    <a:pt x="262" y="2454"/>
                    <a:pt x="1524" y="2454"/>
                  </a:cubicBezTo>
                  <a:cubicBezTo>
                    <a:pt x="2763" y="2454"/>
                    <a:pt x="3025" y="691"/>
                    <a:pt x="1834" y="334"/>
                  </a:cubicBezTo>
                  <a:lnTo>
                    <a:pt x="1834" y="1"/>
                  </a:lnTo>
                  <a:cubicBezTo>
                    <a:pt x="1727" y="13"/>
                    <a:pt x="1620" y="18"/>
                    <a:pt x="1516" y="18"/>
                  </a:cubicBezTo>
                  <a:cubicBezTo>
                    <a:pt x="1411" y="18"/>
                    <a:pt x="1310" y="13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1"/>
            <p:cNvSpPr/>
            <p:nvPr/>
          </p:nvSpPr>
          <p:spPr>
            <a:xfrm>
              <a:off x="3248579" y="4281882"/>
              <a:ext cx="96751" cy="77947"/>
            </a:xfrm>
            <a:custGeom>
              <a:rect b="b" l="l" r="r" t="t"/>
              <a:pathLst>
                <a:path extrusionOk="0" h="2280" w="2830">
                  <a:moveTo>
                    <a:pt x="2192" y="1"/>
                  </a:moveTo>
                  <a:lnTo>
                    <a:pt x="1954" y="239"/>
                  </a:lnTo>
                  <a:cubicBezTo>
                    <a:pt x="1811" y="144"/>
                    <a:pt x="1620" y="120"/>
                    <a:pt x="1454" y="120"/>
                  </a:cubicBezTo>
                  <a:cubicBezTo>
                    <a:pt x="477" y="120"/>
                    <a:pt x="1" y="1287"/>
                    <a:pt x="692" y="1954"/>
                  </a:cubicBezTo>
                  <a:cubicBezTo>
                    <a:pt x="920" y="2182"/>
                    <a:pt x="1184" y="2279"/>
                    <a:pt x="1439" y="2279"/>
                  </a:cubicBezTo>
                  <a:cubicBezTo>
                    <a:pt x="2168" y="2279"/>
                    <a:pt x="2830" y="1485"/>
                    <a:pt x="2406" y="691"/>
                  </a:cubicBezTo>
                  <a:lnTo>
                    <a:pt x="2644" y="453"/>
                  </a:lnTo>
                  <a:cubicBezTo>
                    <a:pt x="2478" y="310"/>
                    <a:pt x="2335" y="168"/>
                    <a:pt x="2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1"/>
            <p:cNvSpPr/>
            <p:nvPr/>
          </p:nvSpPr>
          <p:spPr>
            <a:xfrm>
              <a:off x="3218460" y="4184174"/>
              <a:ext cx="84717" cy="74358"/>
            </a:xfrm>
            <a:custGeom>
              <a:rect b="b" l="l" r="r" t="t"/>
              <a:pathLst>
                <a:path extrusionOk="0" h="2175" w="2478">
                  <a:moveTo>
                    <a:pt x="1094" y="1"/>
                  </a:moveTo>
                  <a:cubicBezTo>
                    <a:pt x="548" y="1"/>
                    <a:pt x="1" y="393"/>
                    <a:pt x="1" y="1097"/>
                  </a:cubicBezTo>
                  <a:cubicBezTo>
                    <a:pt x="1" y="1788"/>
                    <a:pt x="550" y="2175"/>
                    <a:pt x="1097" y="2175"/>
                  </a:cubicBezTo>
                  <a:cubicBezTo>
                    <a:pt x="1530" y="2175"/>
                    <a:pt x="1963" y="1932"/>
                    <a:pt x="2120" y="1406"/>
                  </a:cubicBezTo>
                  <a:lnTo>
                    <a:pt x="2478" y="1406"/>
                  </a:lnTo>
                  <a:cubicBezTo>
                    <a:pt x="2454" y="1287"/>
                    <a:pt x="2454" y="1192"/>
                    <a:pt x="2454" y="1073"/>
                  </a:cubicBezTo>
                  <a:cubicBezTo>
                    <a:pt x="2454" y="977"/>
                    <a:pt x="2454" y="882"/>
                    <a:pt x="2478" y="787"/>
                  </a:cubicBezTo>
                  <a:lnTo>
                    <a:pt x="2120" y="787"/>
                  </a:lnTo>
                  <a:cubicBezTo>
                    <a:pt x="1962" y="249"/>
                    <a:pt x="1528" y="1"/>
                    <a:pt x="1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1"/>
            <p:cNvSpPr/>
            <p:nvPr/>
          </p:nvSpPr>
          <p:spPr>
            <a:xfrm>
              <a:off x="3260818" y="4081612"/>
              <a:ext cx="83076" cy="78187"/>
            </a:xfrm>
            <a:custGeom>
              <a:rect b="b" l="l" r="r" t="t"/>
              <a:pathLst>
                <a:path extrusionOk="0" h="2287" w="2430">
                  <a:moveTo>
                    <a:pt x="1096" y="0"/>
                  </a:moveTo>
                  <a:cubicBezTo>
                    <a:pt x="476" y="0"/>
                    <a:pt x="0" y="501"/>
                    <a:pt x="0" y="1096"/>
                  </a:cubicBezTo>
                  <a:cubicBezTo>
                    <a:pt x="0" y="1382"/>
                    <a:pt x="119" y="1667"/>
                    <a:pt x="334" y="1858"/>
                  </a:cubicBezTo>
                  <a:cubicBezTo>
                    <a:pt x="540" y="2064"/>
                    <a:pt x="819" y="2170"/>
                    <a:pt x="1098" y="2170"/>
                  </a:cubicBezTo>
                  <a:cubicBezTo>
                    <a:pt x="1270" y="2170"/>
                    <a:pt x="1442" y="2130"/>
                    <a:pt x="1596" y="2049"/>
                  </a:cubicBezTo>
                  <a:lnTo>
                    <a:pt x="1834" y="2287"/>
                  </a:lnTo>
                  <a:cubicBezTo>
                    <a:pt x="1977" y="2120"/>
                    <a:pt x="2120" y="1977"/>
                    <a:pt x="2286" y="1858"/>
                  </a:cubicBezTo>
                  <a:lnTo>
                    <a:pt x="2048" y="1620"/>
                  </a:lnTo>
                  <a:cubicBezTo>
                    <a:pt x="2429" y="882"/>
                    <a:pt x="1905" y="0"/>
                    <a:pt x="1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1"/>
            <p:cNvSpPr/>
            <p:nvPr/>
          </p:nvSpPr>
          <p:spPr>
            <a:xfrm>
              <a:off x="3296647" y="4143491"/>
              <a:ext cx="180749" cy="154733"/>
            </a:xfrm>
            <a:custGeom>
              <a:rect b="b" l="l" r="r" t="t"/>
              <a:pathLst>
                <a:path extrusionOk="0" h="4526" w="5287">
                  <a:moveTo>
                    <a:pt x="3013" y="905"/>
                  </a:moveTo>
                  <a:cubicBezTo>
                    <a:pt x="3161" y="905"/>
                    <a:pt x="3310" y="1001"/>
                    <a:pt x="3310" y="1191"/>
                  </a:cubicBezTo>
                  <a:lnTo>
                    <a:pt x="3310" y="1215"/>
                  </a:lnTo>
                  <a:lnTo>
                    <a:pt x="3358" y="1215"/>
                  </a:lnTo>
                  <a:cubicBezTo>
                    <a:pt x="3763" y="1215"/>
                    <a:pt x="3763" y="1810"/>
                    <a:pt x="3358" y="1810"/>
                  </a:cubicBezTo>
                  <a:lnTo>
                    <a:pt x="3024" y="1810"/>
                  </a:lnTo>
                  <a:cubicBezTo>
                    <a:pt x="3001" y="1810"/>
                    <a:pt x="2977" y="1834"/>
                    <a:pt x="2977" y="1882"/>
                  </a:cubicBezTo>
                  <a:cubicBezTo>
                    <a:pt x="2977" y="1929"/>
                    <a:pt x="3001" y="1977"/>
                    <a:pt x="3024" y="1977"/>
                  </a:cubicBezTo>
                  <a:cubicBezTo>
                    <a:pt x="3382" y="1977"/>
                    <a:pt x="3667" y="2287"/>
                    <a:pt x="3667" y="2644"/>
                  </a:cubicBezTo>
                  <a:cubicBezTo>
                    <a:pt x="3667" y="2882"/>
                    <a:pt x="3525" y="3120"/>
                    <a:pt x="3310" y="3239"/>
                  </a:cubicBezTo>
                  <a:lnTo>
                    <a:pt x="3310" y="3334"/>
                  </a:lnTo>
                  <a:cubicBezTo>
                    <a:pt x="3310" y="3537"/>
                    <a:pt x="3161" y="3638"/>
                    <a:pt x="3013" y="3638"/>
                  </a:cubicBezTo>
                  <a:cubicBezTo>
                    <a:pt x="2864" y="3638"/>
                    <a:pt x="2715" y="3537"/>
                    <a:pt x="2715" y="3334"/>
                  </a:cubicBezTo>
                  <a:lnTo>
                    <a:pt x="2715" y="3311"/>
                  </a:lnTo>
                  <a:lnTo>
                    <a:pt x="2691" y="3311"/>
                  </a:lnTo>
                  <a:cubicBezTo>
                    <a:pt x="2286" y="3311"/>
                    <a:pt x="2286" y="2715"/>
                    <a:pt x="2691" y="2715"/>
                  </a:cubicBezTo>
                  <a:lnTo>
                    <a:pt x="3024" y="2715"/>
                  </a:lnTo>
                  <a:cubicBezTo>
                    <a:pt x="3048" y="2715"/>
                    <a:pt x="3072" y="2691"/>
                    <a:pt x="3072" y="2644"/>
                  </a:cubicBezTo>
                  <a:cubicBezTo>
                    <a:pt x="3072" y="2596"/>
                    <a:pt x="3048" y="2572"/>
                    <a:pt x="3024" y="2572"/>
                  </a:cubicBezTo>
                  <a:cubicBezTo>
                    <a:pt x="2667" y="2549"/>
                    <a:pt x="2381" y="2263"/>
                    <a:pt x="2381" y="1906"/>
                  </a:cubicBezTo>
                  <a:cubicBezTo>
                    <a:pt x="2381" y="1644"/>
                    <a:pt x="2501" y="1429"/>
                    <a:pt x="2715" y="1310"/>
                  </a:cubicBezTo>
                  <a:lnTo>
                    <a:pt x="2715" y="1191"/>
                  </a:lnTo>
                  <a:cubicBezTo>
                    <a:pt x="2715" y="1001"/>
                    <a:pt x="2864" y="905"/>
                    <a:pt x="3013" y="905"/>
                  </a:cubicBezTo>
                  <a:close/>
                  <a:moveTo>
                    <a:pt x="2998" y="1"/>
                  </a:moveTo>
                  <a:cubicBezTo>
                    <a:pt x="2444" y="1"/>
                    <a:pt x="1882" y="206"/>
                    <a:pt x="1429" y="667"/>
                  </a:cubicBezTo>
                  <a:cubicBezTo>
                    <a:pt x="0" y="2096"/>
                    <a:pt x="1000" y="4525"/>
                    <a:pt x="3024" y="4525"/>
                  </a:cubicBezTo>
                  <a:cubicBezTo>
                    <a:pt x="4263" y="4525"/>
                    <a:pt x="5263" y="3501"/>
                    <a:pt x="5287" y="2263"/>
                  </a:cubicBezTo>
                  <a:cubicBezTo>
                    <a:pt x="5287" y="908"/>
                    <a:pt x="4161" y="1"/>
                    <a:pt x="2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5" name="Google Shape;2255;p21"/>
          <p:cNvGrpSpPr/>
          <p:nvPr/>
        </p:nvGrpSpPr>
        <p:grpSpPr>
          <a:xfrm>
            <a:off x="3985894" y="3730670"/>
            <a:ext cx="365601" cy="363960"/>
            <a:chOff x="4004944" y="4038467"/>
            <a:chExt cx="365601" cy="363960"/>
          </a:xfrm>
        </p:grpSpPr>
        <p:sp>
          <p:nvSpPr>
            <p:cNvPr id="2256" name="Google Shape;2256;p21"/>
            <p:cNvSpPr/>
            <p:nvPr/>
          </p:nvSpPr>
          <p:spPr>
            <a:xfrm>
              <a:off x="4039952" y="4253404"/>
              <a:ext cx="127861" cy="149023"/>
            </a:xfrm>
            <a:custGeom>
              <a:rect b="b" l="l" r="r" t="t"/>
              <a:pathLst>
                <a:path extrusionOk="0" h="4359" w="3740">
                  <a:moveTo>
                    <a:pt x="1" y="0"/>
                  </a:moveTo>
                  <a:lnTo>
                    <a:pt x="1" y="4049"/>
                  </a:lnTo>
                  <a:cubicBezTo>
                    <a:pt x="1" y="4215"/>
                    <a:pt x="144" y="4358"/>
                    <a:pt x="334" y="4358"/>
                  </a:cubicBezTo>
                  <a:lnTo>
                    <a:pt x="2001" y="4358"/>
                  </a:lnTo>
                  <a:cubicBezTo>
                    <a:pt x="2192" y="4358"/>
                    <a:pt x="2334" y="4215"/>
                    <a:pt x="2334" y="4049"/>
                  </a:cubicBezTo>
                  <a:lnTo>
                    <a:pt x="2334" y="1858"/>
                  </a:lnTo>
                  <a:lnTo>
                    <a:pt x="2954" y="1858"/>
                  </a:lnTo>
                  <a:cubicBezTo>
                    <a:pt x="3382" y="1858"/>
                    <a:pt x="3740" y="1524"/>
                    <a:pt x="3740" y="1096"/>
                  </a:cubicBezTo>
                  <a:lnTo>
                    <a:pt x="3740" y="667"/>
                  </a:lnTo>
                  <a:lnTo>
                    <a:pt x="3073" y="429"/>
                  </a:lnTo>
                  <a:lnTo>
                    <a:pt x="3073" y="1096"/>
                  </a:lnTo>
                  <a:cubicBezTo>
                    <a:pt x="3073" y="1167"/>
                    <a:pt x="3025" y="1215"/>
                    <a:pt x="2954" y="1215"/>
                  </a:cubicBezTo>
                  <a:lnTo>
                    <a:pt x="2334" y="1215"/>
                  </a:lnTo>
                  <a:lnTo>
                    <a:pt x="2334" y="143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1"/>
            <p:cNvSpPr/>
            <p:nvPr/>
          </p:nvSpPr>
          <p:spPr>
            <a:xfrm>
              <a:off x="4257350" y="4038467"/>
              <a:ext cx="42358" cy="263825"/>
            </a:xfrm>
            <a:custGeom>
              <a:rect b="b" l="l" r="r" t="t"/>
              <a:pathLst>
                <a:path extrusionOk="0" h="7717" w="1239">
                  <a:moveTo>
                    <a:pt x="1238" y="0"/>
                  </a:moveTo>
                  <a:lnTo>
                    <a:pt x="0" y="477"/>
                  </a:lnTo>
                  <a:lnTo>
                    <a:pt x="0" y="7264"/>
                  </a:lnTo>
                  <a:lnTo>
                    <a:pt x="1238" y="7716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1"/>
            <p:cNvSpPr/>
            <p:nvPr/>
          </p:nvSpPr>
          <p:spPr>
            <a:xfrm>
              <a:off x="4119745" y="4062877"/>
              <a:ext cx="114836" cy="214971"/>
            </a:xfrm>
            <a:custGeom>
              <a:rect b="b" l="l" r="r" t="t"/>
              <a:pathLst>
                <a:path extrusionOk="0" h="6288" w="3359">
                  <a:moveTo>
                    <a:pt x="3358" y="1"/>
                  </a:moveTo>
                  <a:lnTo>
                    <a:pt x="0" y="1287"/>
                  </a:lnTo>
                  <a:lnTo>
                    <a:pt x="0" y="5026"/>
                  </a:lnTo>
                  <a:lnTo>
                    <a:pt x="3358" y="6288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1"/>
            <p:cNvSpPr/>
            <p:nvPr/>
          </p:nvSpPr>
          <p:spPr>
            <a:xfrm>
              <a:off x="4004944" y="4110090"/>
              <a:ext cx="92853" cy="121366"/>
            </a:xfrm>
            <a:custGeom>
              <a:rect b="b" l="l" r="r" t="t"/>
              <a:pathLst>
                <a:path extrusionOk="0" h="3550" w="2716">
                  <a:moveTo>
                    <a:pt x="1072" y="1"/>
                  </a:moveTo>
                  <a:cubicBezTo>
                    <a:pt x="477" y="1"/>
                    <a:pt x="1" y="477"/>
                    <a:pt x="1" y="1073"/>
                  </a:cubicBezTo>
                  <a:lnTo>
                    <a:pt x="1" y="2478"/>
                  </a:lnTo>
                  <a:cubicBezTo>
                    <a:pt x="1" y="3073"/>
                    <a:pt x="477" y="3549"/>
                    <a:pt x="1072" y="3549"/>
                  </a:cubicBezTo>
                  <a:lnTo>
                    <a:pt x="2715" y="3549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1"/>
            <p:cNvSpPr/>
            <p:nvPr/>
          </p:nvSpPr>
          <p:spPr>
            <a:xfrm>
              <a:off x="4321657" y="4111731"/>
              <a:ext cx="48888" cy="117263"/>
            </a:xfrm>
            <a:custGeom>
              <a:rect b="b" l="l" r="r" t="t"/>
              <a:pathLst>
                <a:path extrusionOk="0" h="3430" w="1430">
                  <a:moveTo>
                    <a:pt x="0" y="1"/>
                  </a:moveTo>
                  <a:lnTo>
                    <a:pt x="0" y="3430"/>
                  </a:lnTo>
                  <a:cubicBezTo>
                    <a:pt x="834" y="3287"/>
                    <a:pt x="1429" y="2573"/>
                    <a:pt x="1429" y="1715"/>
                  </a:cubicBezTo>
                  <a:cubicBezTo>
                    <a:pt x="1429" y="882"/>
                    <a:pt x="834" y="16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1" name="Google Shape;2261;p21"/>
          <p:cNvGrpSpPr/>
          <p:nvPr/>
        </p:nvGrpSpPr>
        <p:grpSpPr>
          <a:xfrm>
            <a:off x="4797266" y="3729405"/>
            <a:ext cx="328850" cy="366490"/>
            <a:chOff x="4816316" y="4037647"/>
            <a:chExt cx="328850" cy="366490"/>
          </a:xfrm>
        </p:grpSpPr>
        <p:sp>
          <p:nvSpPr>
            <p:cNvPr id="2262" name="Google Shape;2262;p21"/>
            <p:cNvSpPr/>
            <p:nvPr/>
          </p:nvSpPr>
          <p:spPr>
            <a:xfrm>
              <a:off x="4877716" y="4245267"/>
              <a:ext cx="203587" cy="86323"/>
            </a:xfrm>
            <a:custGeom>
              <a:rect b="b" l="l" r="r" t="t"/>
              <a:pathLst>
                <a:path extrusionOk="0" h="2525" w="5955">
                  <a:moveTo>
                    <a:pt x="2692" y="0"/>
                  </a:moveTo>
                  <a:lnTo>
                    <a:pt x="2692" y="834"/>
                  </a:lnTo>
                  <a:cubicBezTo>
                    <a:pt x="2454" y="667"/>
                    <a:pt x="2168" y="572"/>
                    <a:pt x="1882" y="572"/>
                  </a:cubicBezTo>
                  <a:lnTo>
                    <a:pt x="310" y="572"/>
                  </a:lnTo>
                  <a:cubicBezTo>
                    <a:pt x="144" y="572"/>
                    <a:pt x="1" y="715"/>
                    <a:pt x="1" y="881"/>
                  </a:cubicBezTo>
                  <a:cubicBezTo>
                    <a:pt x="1" y="1786"/>
                    <a:pt x="715" y="2524"/>
                    <a:pt x="1620" y="2524"/>
                  </a:cubicBezTo>
                  <a:lnTo>
                    <a:pt x="4335" y="2524"/>
                  </a:lnTo>
                  <a:cubicBezTo>
                    <a:pt x="5240" y="2524"/>
                    <a:pt x="5954" y="1786"/>
                    <a:pt x="5954" y="881"/>
                  </a:cubicBezTo>
                  <a:cubicBezTo>
                    <a:pt x="5954" y="715"/>
                    <a:pt x="5812" y="572"/>
                    <a:pt x="5645" y="572"/>
                  </a:cubicBezTo>
                  <a:lnTo>
                    <a:pt x="4287" y="572"/>
                  </a:lnTo>
                  <a:cubicBezTo>
                    <a:pt x="3954" y="572"/>
                    <a:pt x="3621" y="691"/>
                    <a:pt x="3335" y="881"/>
                  </a:cubicBezTo>
                  <a:lnTo>
                    <a:pt x="33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1"/>
            <p:cNvSpPr/>
            <p:nvPr/>
          </p:nvSpPr>
          <p:spPr>
            <a:xfrm>
              <a:off x="4919733" y="4353539"/>
              <a:ext cx="122015" cy="50597"/>
            </a:xfrm>
            <a:custGeom>
              <a:rect b="b" l="l" r="r" t="t"/>
              <a:pathLst>
                <a:path extrusionOk="0" h="1480" w="3569">
                  <a:moveTo>
                    <a:pt x="1463" y="0"/>
                  </a:moveTo>
                  <a:lnTo>
                    <a:pt x="1463" y="834"/>
                  </a:lnTo>
                  <a:lnTo>
                    <a:pt x="439" y="834"/>
                  </a:lnTo>
                  <a:cubicBezTo>
                    <a:pt x="425" y="832"/>
                    <a:pt x="411" y="832"/>
                    <a:pt x="398" y="832"/>
                  </a:cubicBezTo>
                  <a:cubicBezTo>
                    <a:pt x="0" y="832"/>
                    <a:pt x="0" y="1479"/>
                    <a:pt x="398" y="1479"/>
                  </a:cubicBezTo>
                  <a:cubicBezTo>
                    <a:pt x="411" y="1479"/>
                    <a:pt x="425" y="1478"/>
                    <a:pt x="439" y="1477"/>
                  </a:cubicBezTo>
                  <a:lnTo>
                    <a:pt x="3130" y="1477"/>
                  </a:lnTo>
                  <a:cubicBezTo>
                    <a:pt x="3144" y="1478"/>
                    <a:pt x="3158" y="1479"/>
                    <a:pt x="3171" y="1479"/>
                  </a:cubicBezTo>
                  <a:cubicBezTo>
                    <a:pt x="3569" y="1479"/>
                    <a:pt x="3569" y="832"/>
                    <a:pt x="3171" y="832"/>
                  </a:cubicBezTo>
                  <a:cubicBezTo>
                    <a:pt x="3158" y="832"/>
                    <a:pt x="3144" y="832"/>
                    <a:pt x="3130" y="834"/>
                  </a:cubicBezTo>
                  <a:lnTo>
                    <a:pt x="2106" y="834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1"/>
            <p:cNvSpPr/>
            <p:nvPr/>
          </p:nvSpPr>
          <p:spPr>
            <a:xfrm>
              <a:off x="4855734" y="4037647"/>
              <a:ext cx="218253" cy="186869"/>
            </a:xfrm>
            <a:custGeom>
              <a:rect b="b" l="l" r="r" t="t"/>
              <a:pathLst>
                <a:path extrusionOk="0" h="5466" w="6384">
                  <a:moveTo>
                    <a:pt x="3656" y="1096"/>
                  </a:moveTo>
                  <a:cubicBezTo>
                    <a:pt x="3805" y="1096"/>
                    <a:pt x="3954" y="1191"/>
                    <a:pt x="3978" y="1382"/>
                  </a:cubicBezTo>
                  <a:lnTo>
                    <a:pt x="3978" y="1477"/>
                  </a:lnTo>
                  <a:lnTo>
                    <a:pt x="4097" y="1477"/>
                  </a:lnTo>
                  <a:cubicBezTo>
                    <a:pt x="4502" y="1477"/>
                    <a:pt x="4502" y="2120"/>
                    <a:pt x="4097" y="2120"/>
                  </a:cubicBezTo>
                  <a:lnTo>
                    <a:pt x="3644" y="2120"/>
                  </a:lnTo>
                  <a:cubicBezTo>
                    <a:pt x="3597" y="2120"/>
                    <a:pt x="3549" y="2168"/>
                    <a:pt x="3549" y="2263"/>
                  </a:cubicBezTo>
                  <a:cubicBezTo>
                    <a:pt x="3549" y="2334"/>
                    <a:pt x="3597" y="2406"/>
                    <a:pt x="3644" y="2406"/>
                  </a:cubicBezTo>
                  <a:cubicBezTo>
                    <a:pt x="4073" y="2430"/>
                    <a:pt x="4406" y="2763"/>
                    <a:pt x="4406" y="3192"/>
                  </a:cubicBezTo>
                  <a:cubicBezTo>
                    <a:pt x="4406" y="3501"/>
                    <a:pt x="4240" y="3763"/>
                    <a:pt x="3978" y="3906"/>
                  </a:cubicBezTo>
                  <a:lnTo>
                    <a:pt x="3978" y="4073"/>
                  </a:lnTo>
                  <a:cubicBezTo>
                    <a:pt x="4002" y="4299"/>
                    <a:pt x="3829" y="4412"/>
                    <a:pt x="3656" y="4412"/>
                  </a:cubicBezTo>
                  <a:cubicBezTo>
                    <a:pt x="3484" y="4412"/>
                    <a:pt x="3311" y="4299"/>
                    <a:pt x="3335" y="4073"/>
                  </a:cubicBezTo>
                  <a:lnTo>
                    <a:pt x="3335" y="3977"/>
                  </a:lnTo>
                  <a:lnTo>
                    <a:pt x="3216" y="3977"/>
                  </a:lnTo>
                  <a:cubicBezTo>
                    <a:pt x="2835" y="3954"/>
                    <a:pt x="2835" y="3382"/>
                    <a:pt x="3216" y="3358"/>
                  </a:cubicBezTo>
                  <a:lnTo>
                    <a:pt x="3644" y="3358"/>
                  </a:lnTo>
                  <a:cubicBezTo>
                    <a:pt x="3716" y="3358"/>
                    <a:pt x="3763" y="3287"/>
                    <a:pt x="3763" y="3192"/>
                  </a:cubicBezTo>
                  <a:cubicBezTo>
                    <a:pt x="3763" y="3120"/>
                    <a:pt x="3716" y="3049"/>
                    <a:pt x="3644" y="3049"/>
                  </a:cubicBezTo>
                  <a:cubicBezTo>
                    <a:pt x="3240" y="3025"/>
                    <a:pt x="2906" y="2692"/>
                    <a:pt x="2906" y="2263"/>
                  </a:cubicBezTo>
                  <a:cubicBezTo>
                    <a:pt x="2906" y="1953"/>
                    <a:pt x="3073" y="1691"/>
                    <a:pt x="3335" y="1548"/>
                  </a:cubicBezTo>
                  <a:lnTo>
                    <a:pt x="3335" y="1382"/>
                  </a:lnTo>
                  <a:cubicBezTo>
                    <a:pt x="3359" y="1191"/>
                    <a:pt x="3507" y="1096"/>
                    <a:pt x="3656" y="1096"/>
                  </a:cubicBezTo>
                  <a:close/>
                  <a:moveTo>
                    <a:pt x="3644" y="0"/>
                  </a:moveTo>
                  <a:cubicBezTo>
                    <a:pt x="1215" y="0"/>
                    <a:pt x="1" y="2930"/>
                    <a:pt x="1739" y="4668"/>
                  </a:cubicBezTo>
                  <a:cubicBezTo>
                    <a:pt x="2291" y="5220"/>
                    <a:pt x="2968" y="5466"/>
                    <a:pt x="3633" y="5466"/>
                  </a:cubicBezTo>
                  <a:cubicBezTo>
                    <a:pt x="5035" y="5466"/>
                    <a:pt x="6383" y="4371"/>
                    <a:pt x="6383" y="2739"/>
                  </a:cubicBezTo>
                  <a:cubicBezTo>
                    <a:pt x="6383" y="1215"/>
                    <a:pt x="5169" y="0"/>
                    <a:pt x="3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1"/>
            <p:cNvSpPr/>
            <p:nvPr/>
          </p:nvSpPr>
          <p:spPr>
            <a:xfrm>
              <a:off x="5087764" y="4162397"/>
              <a:ext cx="48068" cy="29982"/>
            </a:xfrm>
            <a:custGeom>
              <a:rect b="b" l="l" r="r" t="t"/>
              <a:pathLst>
                <a:path extrusionOk="0" h="877" w="1406">
                  <a:moveTo>
                    <a:pt x="320" y="1"/>
                  </a:moveTo>
                  <a:cubicBezTo>
                    <a:pt x="216" y="1"/>
                    <a:pt x="119" y="50"/>
                    <a:pt x="49" y="138"/>
                  </a:cubicBezTo>
                  <a:cubicBezTo>
                    <a:pt x="49" y="162"/>
                    <a:pt x="25" y="186"/>
                    <a:pt x="25" y="209"/>
                  </a:cubicBezTo>
                  <a:cubicBezTo>
                    <a:pt x="1" y="233"/>
                    <a:pt x="1" y="257"/>
                    <a:pt x="1" y="305"/>
                  </a:cubicBezTo>
                  <a:cubicBezTo>
                    <a:pt x="1" y="448"/>
                    <a:pt x="72" y="567"/>
                    <a:pt x="215" y="614"/>
                  </a:cubicBezTo>
                  <a:lnTo>
                    <a:pt x="858" y="852"/>
                  </a:lnTo>
                  <a:cubicBezTo>
                    <a:pt x="906" y="876"/>
                    <a:pt x="930" y="876"/>
                    <a:pt x="977" y="876"/>
                  </a:cubicBezTo>
                  <a:cubicBezTo>
                    <a:pt x="1335" y="876"/>
                    <a:pt x="1406" y="400"/>
                    <a:pt x="1096" y="257"/>
                  </a:cubicBezTo>
                  <a:lnTo>
                    <a:pt x="430" y="19"/>
                  </a:lnTo>
                  <a:cubicBezTo>
                    <a:pt x="393" y="7"/>
                    <a:pt x="356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1"/>
            <p:cNvSpPr/>
            <p:nvPr/>
          </p:nvSpPr>
          <p:spPr>
            <a:xfrm>
              <a:off x="5095115" y="4119799"/>
              <a:ext cx="50050" cy="22154"/>
            </a:xfrm>
            <a:custGeom>
              <a:rect b="b" l="l" r="r" t="t"/>
              <a:pathLst>
                <a:path extrusionOk="0" h="648" w="1464">
                  <a:moveTo>
                    <a:pt x="1065" y="1"/>
                  </a:moveTo>
                  <a:cubicBezTo>
                    <a:pt x="1052" y="1"/>
                    <a:pt x="1038" y="1"/>
                    <a:pt x="1024" y="3"/>
                  </a:cubicBezTo>
                  <a:lnTo>
                    <a:pt x="310" y="3"/>
                  </a:lnTo>
                  <a:cubicBezTo>
                    <a:pt x="143" y="3"/>
                    <a:pt x="0" y="146"/>
                    <a:pt x="0" y="336"/>
                  </a:cubicBezTo>
                  <a:cubicBezTo>
                    <a:pt x="0" y="360"/>
                    <a:pt x="0" y="384"/>
                    <a:pt x="0" y="408"/>
                  </a:cubicBezTo>
                  <a:lnTo>
                    <a:pt x="24" y="408"/>
                  </a:lnTo>
                  <a:cubicBezTo>
                    <a:pt x="48" y="527"/>
                    <a:pt x="167" y="646"/>
                    <a:pt x="310" y="646"/>
                  </a:cubicBezTo>
                  <a:lnTo>
                    <a:pt x="1024" y="646"/>
                  </a:lnTo>
                  <a:cubicBezTo>
                    <a:pt x="1038" y="647"/>
                    <a:pt x="1052" y="648"/>
                    <a:pt x="1065" y="648"/>
                  </a:cubicBezTo>
                  <a:cubicBezTo>
                    <a:pt x="1463" y="648"/>
                    <a:pt x="1463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1"/>
            <p:cNvSpPr/>
            <p:nvPr/>
          </p:nvSpPr>
          <p:spPr>
            <a:xfrm>
              <a:off x="5087764" y="4069475"/>
              <a:ext cx="49162" cy="30085"/>
            </a:xfrm>
            <a:custGeom>
              <a:rect b="b" l="l" r="r" t="t"/>
              <a:pathLst>
                <a:path extrusionOk="0" h="880" w="1438">
                  <a:moveTo>
                    <a:pt x="980" y="0"/>
                  </a:moveTo>
                  <a:cubicBezTo>
                    <a:pt x="942" y="0"/>
                    <a:pt x="901" y="7"/>
                    <a:pt x="858" y="22"/>
                  </a:cubicBezTo>
                  <a:lnTo>
                    <a:pt x="215" y="260"/>
                  </a:lnTo>
                  <a:cubicBezTo>
                    <a:pt x="72" y="308"/>
                    <a:pt x="1" y="427"/>
                    <a:pt x="1" y="594"/>
                  </a:cubicBezTo>
                  <a:cubicBezTo>
                    <a:pt x="1" y="617"/>
                    <a:pt x="1" y="641"/>
                    <a:pt x="25" y="665"/>
                  </a:cubicBezTo>
                  <a:cubicBezTo>
                    <a:pt x="25" y="689"/>
                    <a:pt x="49" y="713"/>
                    <a:pt x="49" y="737"/>
                  </a:cubicBezTo>
                  <a:cubicBezTo>
                    <a:pt x="120" y="808"/>
                    <a:pt x="215" y="879"/>
                    <a:pt x="310" y="879"/>
                  </a:cubicBezTo>
                  <a:cubicBezTo>
                    <a:pt x="358" y="879"/>
                    <a:pt x="382" y="856"/>
                    <a:pt x="430" y="856"/>
                  </a:cubicBezTo>
                  <a:lnTo>
                    <a:pt x="1096" y="617"/>
                  </a:lnTo>
                  <a:cubicBezTo>
                    <a:pt x="1437" y="490"/>
                    <a:pt x="1302" y="0"/>
                    <a:pt x="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1"/>
            <p:cNvSpPr/>
            <p:nvPr/>
          </p:nvSpPr>
          <p:spPr>
            <a:xfrm>
              <a:off x="4824657" y="4069475"/>
              <a:ext cx="49025" cy="30085"/>
            </a:xfrm>
            <a:custGeom>
              <a:rect b="b" l="l" r="r" t="t"/>
              <a:pathLst>
                <a:path extrusionOk="0" h="880" w="1434">
                  <a:moveTo>
                    <a:pt x="455" y="0"/>
                  </a:moveTo>
                  <a:cubicBezTo>
                    <a:pt x="133" y="0"/>
                    <a:pt x="0" y="490"/>
                    <a:pt x="362" y="617"/>
                  </a:cubicBezTo>
                  <a:lnTo>
                    <a:pt x="1029" y="856"/>
                  </a:lnTo>
                  <a:cubicBezTo>
                    <a:pt x="1053" y="879"/>
                    <a:pt x="1100" y="879"/>
                    <a:pt x="1124" y="879"/>
                  </a:cubicBezTo>
                  <a:cubicBezTo>
                    <a:pt x="1219" y="879"/>
                    <a:pt x="1315" y="832"/>
                    <a:pt x="1386" y="760"/>
                  </a:cubicBezTo>
                  <a:cubicBezTo>
                    <a:pt x="1386" y="737"/>
                    <a:pt x="1410" y="689"/>
                    <a:pt x="1434" y="665"/>
                  </a:cubicBezTo>
                  <a:cubicBezTo>
                    <a:pt x="1434" y="641"/>
                    <a:pt x="1434" y="594"/>
                    <a:pt x="1434" y="570"/>
                  </a:cubicBezTo>
                  <a:cubicBezTo>
                    <a:pt x="1434" y="427"/>
                    <a:pt x="1362" y="308"/>
                    <a:pt x="1219" y="260"/>
                  </a:cubicBezTo>
                  <a:lnTo>
                    <a:pt x="576" y="22"/>
                  </a:lnTo>
                  <a:cubicBezTo>
                    <a:pt x="534" y="7"/>
                    <a:pt x="493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1"/>
            <p:cNvSpPr/>
            <p:nvPr/>
          </p:nvSpPr>
          <p:spPr>
            <a:xfrm>
              <a:off x="4816316" y="4119799"/>
              <a:ext cx="50050" cy="22154"/>
            </a:xfrm>
            <a:custGeom>
              <a:rect b="b" l="l" r="r" t="t"/>
              <a:pathLst>
                <a:path extrusionOk="0" h="648" w="1464">
                  <a:moveTo>
                    <a:pt x="398" y="1"/>
                  </a:moveTo>
                  <a:cubicBezTo>
                    <a:pt x="1" y="1"/>
                    <a:pt x="1" y="648"/>
                    <a:pt x="398" y="648"/>
                  </a:cubicBezTo>
                  <a:cubicBezTo>
                    <a:pt x="411" y="648"/>
                    <a:pt x="425" y="647"/>
                    <a:pt x="439" y="646"/>
                  </a:cubicBezTo>
                  <a:lnTo>
                    <a:pt x="1154" y="646"/>
                  </a:lnTo>
                  <a:cubicBezTo>
                    <a:pt x="1273" y="646"/>
                    <a:pt x="1392" y="550"/>
                    <a:pt x="1440" y="431"/>
                  </a:cubicBezTo>
                  <a:cubicBezTo>
                    <a:pt x="1463" y="384"/>
                    <a:pt x="1463" y="360"/>
                    <a:pt x="1463" y="336"/>
                  </a:cubicBezTo>
                  <a:cubicBezTo>
                    <a:pt x="1463" y="289"/>
                    <a:pt x="1463" y="265"/>
                    <a:pt x="1440" y="217"/>
                  </a:cubicBezTo>
                  <a:cubicBezTo>
                    <a:pt x="1392" y="98"/>
                    <a:pt x="1273" y="3"/>
                    <a:pt x="1154" y="3"/>
                  </a:cubicBezTo>
                  <a:lnTo>
                    <a:pt x="439" y="3"/>
                  </a:lnTo>
                  <a:cubicBezTo>
                    <a:pt x="425" y="1"/>
                    <a:pt x="411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1"/>
            <p:cNvSpPr/>
            <p:nvPr/>
          </p:nvSpPr>
          <p:spPr>
            <a:xfrm>
              <a:off x="4828076" y="4163046"/>
              <a:ext cx="45606" cy="29333"/>
            </a:xfrm>
            <a:custGeom>
              <a:rect b="b" l="l" r="r" t="t"/>
              <a:pathLst>
                <a:path extrusionOk="0" h="858" w="1334">
                  <a:moveTo>
                    <a:pt x="1038" y="1"/>
                  </a:moveTo>
                  <a:cubicBezTo>
                    <a:pt x="996" y="1"/>
                    <a:pt x="950" y="9"/>
                    <a:pt x="905" y="24"/>
                  </a:cubicBezTo>
                  <a:lnTo>
                    <a:pt x="262" y="262"/>
                  </a:lnTo>
                  <a:cubicBezTo>
                    <a:pt x="95" y="309"/>
                    <a:pt x="0" y="500"/>
                    <a:pt x="72" y="667"/>
                  </a:cubicBezTo>
                  <a:cubicBezTo>
                    <a:pt x="119" y="786"/>
                    <a:pt x="238" y="857"/>
                    <a:pt x="357" y="857"/>
                  </a:cubicBezTo>
                  <a:lnTo>
                    <a:pt x="476" y="857"/>
                  </a:lnTo>
                  <a:lnTo>
                    <a:pt x="1119" y="619"/>
                  </a:lnTo>
                  <a:cubicBezTo>
                    <a:pt x="1262" y="571"/>
                    <a:pt x="1334" y="452"/>
                    <a:pt x="1334" y="309"/>
                  </a:cubicBezTo>
                  <a:cubicBezTo>
                    <a:pt x="1334" y="286"/>
                    <a:pt x="1334" y="238"/>
                    <a:pt x="1310" y="214"/>
                  </a:cubicBezTo>
                  <a:cubicBezTo>
                    <a:pt x="1310" y="167"/>
                    <a:pt x="1286" y="143"/>
                    <a:pt x="1262" y="119"/>
                  </a:cubicBezTo>
                  <a:cubicBezTo>
                    <a:pt x="1213" y="38"/>
                    <a:pt x="1131" y="1"/>
                    <a:pt x="1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1" name="Google Shape;2271;p21"/>
          <p:cNvGrpSpPr/>
          <p:nvPr/>
        </p:nvGrpSpPr>
        <p:grpSpPr>
          <a:xfrm>
            <a:off x="5572706" y="3742875"/>
            <a:ext cx="367208" cy="339550"/>
            <a:chOff x="5591756" y="4050672"/>
            <a:chExt cx="367208" cy="339550"/>
          </a:xfrm>
        </p:grpSpPr>
        <p:sp>
          <p:nvSpPr>
            <p:cNvPr id="2272" name="Google Shape;2272;p21"/>
            <p:cNvSpPr/>
            <p:nvPr/>
          </p:nvSpPr>
          <p:spPr>
            <a:xfrm>
              <a:off x="5592543" y="4050672"/>
              <a:ext cx="366422" cy="66802"/>
            </a:xfrm>
            <a:custGeom>
              <a:rect b="b" l="l" r="r" t="t"/>
              <a:pathLst>
                <a:path extrusionOk="0" h="1954" w="10718">
                  <a:moveTo>
                    <a:pt x="7812" y="691"/>
                  </a:moveTo>
                  <a:cubicBezTo>
                    <a:pt x="8098" y="691"/>
                    <a:pt x="8241" y="1025"/>
                    <a:pt x="8050" y="1215"/>
                  </a:cubicBezTo>
                  <a:cubicBezTo>
                    <a:pt x="7979" y="1287"/>
                    <a:pt x="7894" y="1318"/>
                    <a:pt x="7813" y="1318"/>
                  </a:cubicBezTo>
                  <a:cubicBezTo>
                    <a:pt x="7651" y="1318"/>
                    <a:pt x="7502" y="1191"/>
                    <a:pt x="7502" y="1001"/>
                  </a:cubicBezTo>
                  <a:cubicBezTo>
                    <a:pt x="7502" y="810"/>
                    <a:pt x="7645" y="691"/>
                    <a:pt x="7812" y="691"/>
                  </a:cubicBezTo>
                  <a:close/>
                  <a:moveTo>
                    <a:pt x="8812" y="691"/>
                  </a:moveTo>
                  <a:cubicBezTo>
                    <a:pt x="9098" y="691"/>
                    <a:pt x="9241" y="1025"/>
                    <a:pt x="9027" y="1215"/>
                  </a:cubicBezTo>
                  <a:cubicBezTo>
                    <a:pt x="8963" y="1287"/>
                    <a:pt x="8884" y="1318"/>
                    <a:pt x="8806" y="1318"/>
                  </a:cubicBezTo>
                  <a:cubicBezTo>
                    <a:pt x="8651" y="1318"/>
                    <a:pt x="8503" y="1191"/>
                    <a:pt x="8503" y="1001"/>
                  </a:cubicBezTo>
                  <a:cubicBezTo>
                    <a:pt x="8503" y="810"/>
                    <a:pt x="8646" y="691"/>
                    <a:pt x="8812" y="691"/>
                  </a:cubicBezTo>
                  <a:close/>
                  <a:moveTo>
                    <a:pt x="9812" y="691"/>
                  </a:moveTo>
                  <a:cubicBezTo>
                    <a:pt x="10098" y="691"/>
                    <a:pt x="10241" y="1025"/>
                    <a:pt x="10027" y="1215"/>
                  </a:cubicBezTo>
                  <a:cubicBezTo>
                    <a:pt x="9963" y="1287"/>
                    <a:pt x="9884" y="1318"/>
                    <a:pt x="9806" y="1318"/>
                  </a:cubicBezTo>
                  <a:cubicBezTo>
                    <a:pt x="9651" y="1318"/>
                    <a:pt x="9503" y="1191"/>
                    <a:pt x="9503" y="1001"/>
                  </a:cubicBezTo>
                  <a:cubicBezTo>
                    <a:pt x="9503" y="810"/>
                    <a:pt x="9646" y="691"/>
                    <a:pt x="9812" y="691"/>
                  </a:cubicBezTo>
                  <a:close/>
                  <a:moveTo>
                    <a:pt x="310" y="1"/>
                  </a:moveTo>
                  <a:cubicBezTo>
                    <a:pt x="120" y="1"/>
                    <a:pt x="1" y="143"/>
                    <a:pt x="1" y="334"/>
                  </a:cubicBezTo>
                  <a:lnTo>
                    <a:pt x="1" y="1953"/>
                  </a:lnTo>
                  <a:lnTo>
                    <a:pt x="10717" y="1953"/>
                  </a:lnTo>
                  <a:lnTo>
                    <a:pt x="10717" y="334"/>
                  </a:lnTo>
                  <a:cubicBezTo>
                    <a:pt x="10717" y="143"/>
                    <a:pt x="10575" y="1"/>
                    <a:pt x="10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1"/>
            <p:cNvSpPr/>
            <p:nvPr/>
          </p:nvSpPr>
          <p:spPr>
            <a:xfrm>
              <a:off x="5704097" y="4201302"/>
              <a:ext cx="37469" cy="52956"/>
            </a:xfrm>
            <a:custGeom>
              <a:rect b="b" l="l" r="r" t="t"/>
              <a:pathLst>
                <a:path extrusionOk="0" h="1549" w="1096">
                  <a:moveTo>
                    <a:pt x="1096" y="0"/>
                  </a:moveTo>
                  <a:cubicBezTo>
                    <a:pt x="501" y="310"/>
                    <a:pt x="96" y="881"/>
                    <a:pt x="0" y="1548"/>
                  </a:cubicBezTo>
                  <a:lnTo>
                    <a:pt x="786" y="1548"/>
                  </a:lnTo>
                  <a:cubicBezTo>
                    <a:pt x="810" y="1024"/>
                    <a:pt x="905" y="524"/>
                    <a:pt x="1096" y="24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1"/>
            <p:cNvSpPr/>
            <p:nvPr/>
          </p:nvSpPr>
          <p:spPr>
            <a:xfrm>
              <a:off x="5704097" y="4276207"/>
              <a:ext cx="38290" cy="53743"/>
            </a:xfrm>
            <a:custGeom>
              <a:rect b="b" l="l" r="r" t="t"/>
              <a:pathLst>
                <a:path extrusionOk="0" h="1572" w="1120">
                  <a:moveTo>
                    <a:pt x="0" y="0"/>
                  </a:moveTo>
                  <a:cubicBezTo>
                    <a:pt x="96" y="667"/>
                    <a:pt x="524" y="1238"/>
                    <a:pt x="1120" y="1572"/>
                  </a:cubicBezTo>
                  <a:cubicBezTo>
                    <a:pt x="1096" y="1548"/>
                    <a:pt x="1096" y="1548"/>
                    <a:pt x="1096" y="1524"/>
                  </a:cubicBezTo>
                  <a:cubicBezTo>
                    <a:pt x="905" y="1048"/>
                    <a:pt x="810" y="524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1"/>
            <p:cNvSpPr/>
            <p:nvPr/>
          </p:nvSpPr>
          <p:spPr>
            <a:xfrm>
              <a:off x="5752130" y="4193165"/>
              <a:ext cx="46427" cy="61093"/>
            </a:xfrm>
            <a:custGeom>
              <a:rect b="b" l="l" r="r" t="t"/>
              <a:pathLst>
                <a:path extrusionOk="0" h="1787" w="1358">
                  <a:moveTo>
                    <a:pt x="691" y="0"/>
                  </a:moveTo>
                  <a:cubicBezTo>
                    <a:pt x="572" y="0"/>
                    <a:pt x="405" y="167"/>
                    <a:pt x="262" y="500"/>
                  </a:cubicBezTo>
                  <a:cubicBezTo>
                    <a:pt x="120" y="929"/>
                    <a:pt x="24" y="1357"/>
                    <a:pt x="1" y="1786"/>
                  </a:cubicBezTo>
                  <a:lnTo>
                    <a:pt x="1358" y="1786"/>
                  </a:lnTo>
                  <a:cubicBezTo>
                    <a:pt x="1334" y="1357"/>
                    <a:pt x="1239" y="929"/>
                    <a:pt x="1096" y="500"/>
                  </a:cubicBezTo>
                  <a:cubicBezTo>
                    <a:pt x="953" y="167"/>
                    <a:pt x="786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1"/>
            <p:cNvSpPr/>
            <p:nvPr/>
          </p:nvSpPr>
          <p:spPr>
            <a:xfrm>
              <a:off x="5808300" y="4201302"/>
              <a:ext cx="38290" cy="52956"/>
            </a:xfrm>
            <a:custGeom>
              <a:rect b="b" l="l" r="r" t="t"/>
              <a:pathLst>
                <a:path extrusionOk="0" h="1549" w="1120">
                  <a:moveTo>
                    <a:pt x="1" y="0"/>
                  </a:moveTo>
                  <a:cubicBezTo>
                    <a:pt x="9" y="4"/>
                    <a:pt x="17" y="9"/>
                    <a:pt x="25" y="13"/>
                  </a:cubicBezTo>
                  <a:lnTo>
                    <a:pt x="25" y="13"/>
                  </a:lnTo>
                  <a:lnTo>
                    <a:pt x="25" y="0"/>
                  </a:lnTo>
                  <a:close/>
                  <a:moveTo>
                    <a:pt x="25" y="13"/>
                  </a:moveTo>
                  <a:lnTo>
                    <a:pt x="25" y="24"/>
                  </a:lnTo>
                  <a:cubicBezTo>
                    <a:pt x="215" y="524"/>
                    <a:pt x="310" y="1024"/>
                    <a:pt x="334" y="1548"/>
                  </a:cubicBezTo>
                  <a:lnTo>
                    <a:pt x="1120" y="1548"/>
                  </a:lnTo>
                  <a:cubicBezTo>
                    <a:pt x="1026" y="890"/>
                    <a:pt x="607" y="325"/>
                    <a:pt x="25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1"/>
            <p:cNvSpPr/>
            <p:nvPr/>
          </p:nvSpPr>
          <p:spPr>
            <a:xfrm>
              <a:off x="5591756" y="4138602"/>
              <a:ext cx="367208" cy="251620"/>
            </a:xfrm>
            <a:custGeom>
              <a:rect b="b" l="l" r="r" t="t"/>
              <a:pathLst>
                <a:path extrusionOk="0" h="7360" w="10741">
                  <a:moveTo>
                    <a:pt x="5353" y="950"/>
                  </a:moveTo>
                  <a:cubicBezTo>
                    <a:pt x="6767" y="950"/>
                    <a:pt x="8121" y="2055"/>
                    <a:pt x="8121" y="3716"/>
                  </a:cubicBezTo>
                  <a:cubicBezTo>
                    <a:pt x="8121" y="5240"/>
                    <a:pt x="6882" y="6454"/>
                    <a:pt x="5382" y="6478"/>
                  </a:cubicBezTo>
                  <a:cubicBezTo>
                    <a:pt x="2905" y="6478"/>
                    <a:pt x="1691" y="3501"/>
                    <a:pt x="3429" y="1763"/>
                  </a:cubicBezTo>
                  <a:cubicBezTo>
                    <a:pt x="3991" y="1201"/>
                    <a:pt x="4678" y="950"/>
                    <a:pt x="5353" y="950"/>
                  </a:cubicBezTo>
                  <a:close/>
                  <a:moveTo>
                    <a:pt x="24" y="0"/>
                  </a:moveTo>
                  <a:lnTo>
                    <a:pt x="24" y="7050"/>
                  </a:lnTo>
                  <a:cubicBezTo>
                    <a:pt x="0" y="7216"/>
                    <a:pt x="167" y="7359"/>
                    <a:pt x="333" y="7359"/>
                  </a:cubicBezTo>
                  <a:lnTo>
                    <a:pt x="10407" y="7359"/>
                  </a:lnTo>
                  <a:cubicBezTo>
                    <a:pt x="10574" y="7359"/>
                    <a:pt x="10740" y="7216"/>
                    <a:pt x="10740" y="7050"/>
                  </a:cubicBezTo>
                  <a:lnTo>
                    <a:pt x="10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1"/>
            <p:cNvSpPr/>
            <p:nvPr/>
          </p:nvSpPr>
          <p:spPr>
            <a:xfrm>
              <a:off x="5752130" y="4276207"/>
              <a:ext cx="46427" cy="61879"/>
            </a:xfrm>
            <a:custGeom>
              <a:rect b="b" l="l" r="r" t="t"/>
              <a:pathLst>
                <a:path extrusionOk="0" h="1810" w="1358">
                  <a:moveTo>
                    <a:pt x="1" y="0"/>
                  </a:moveTo>
                  <a:cubicBezTo>
                    <a:pt x="24" y="453"/>
                    <a:pt x="120" y="881"/>
                    <a:pt x="262" y="1286"/>
                  </a:cubicBezTo>
                  <a:cubicBezTo>
                    <a:pt x="405" y="1643"/>
                    <a:pt x="572" y="1810"/>
                    <a:pt x="691" y="1810"/>
                  </a:cubicBezTo>
                  <a:cubicBezTo>
                    <a:pt x="786" y="1810"/>
                    <a:pt x="953" y="1643"/>
                    <a:pt x="1096" y="1286"/>
                  </a:cubicBezTo>
                  <a:cubicBezTo>
                    <a:pt x="1239" y="881"/>
                    <a:pt x="1334" y="453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1"/>
            <p:cNvSpPr/>
            <p:nvPr/>
          </p:nvSpPr>
          <p:spPr>
            <a:xfrm>
              <a:off x="5809121" y="4276207"/>
              <a:ext cx="38290" cy="53743"/>
            </a:xfrm>
            <a:custGeom>
              <a:rect b="b" l="l" r="r" t="t"/>
              <a:pathLst>
                <a:path extrusionOk="0" h="1572" w="1120">
                  <a:moveTo>
                    <a:pt x="310" y="0"/>
                  </a:moveTo>
                  <a:cubicBezTo>
                    <a:pt x="310" y="524"/>
                    <a:pt x="191" y="1048"/>
                    <a:pt x="24" y="1524"/>
                  </a:cubicBezTo>
                  <a:cubicBezTo>
                    <a:pt x="1" y="1548"/>
                    <a:pt x="1" y="1548"/>
                    <a:pt x="1" y="1572"/>
                  </a:cubicBezTo>
                  <a:cubicBezTo>
                    <a:pt x="596" y="1238"/>
                    <a:pt x="1001" y="667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0" name="Google Shape;2280;p21"/>
          <p:cNvSpPr/>
          <p:nvPr/>
        </p:nvSpPr>
        <p:spPr>
          <a:xfrm>
            <a:off x="6359505" y="3748311"/>
            <a:ext cx="385122" cy="328679"/>
          </a:xfrm>
          <a:custGeom>
            <a:rect b="b" l="l" r="r" t="t"/>
            <a:pathLst>
              <a:path extrusionOk="0" h="9614" w="11265">
                <a:moveTo>
                  <a:pt x="7454" y="3082"/>
                </a:moveTo>
                <a:cubicBezTo>
                  <a:pt x="7859" y="3082"/>
                  <a:pt x="7859" y="3701"/>
                  <a:pt x="7454" y="3701"/>
                </a:cubicBezTo>
                <a:lnTo>
                  <a:pt x="3167" y="3701"/>
                </a:lnTo>
                <a:cubicBezTo>
                  <a:pt x="2739" y="3701"/>
                  <a:pt x="2739" y="3082"/>
                  <a:pt x="3167" y="3082"/>
                </a:cubicBezTo>
                <a:close/>
                <a:moveTo>
                  <a:pt x="7496" y="4485"/>
                </a:moveTo>
                <a:cubicBezTo>
                  <a:pt x="7892" y="4485"/>
                  <a:pt x="7892" y="5109"/>
                  <a:pt x="7496" y="5109"/>
                </a:cubicBezTo>
                <a:cubicBezTo>
                  <a:pt x="7483" y="5109"/>
                  <a:pt x="7469" y="5108"/>
                  <a:pt x="7454" y="5106"/>
                </a:cubicBezTo>
                <a:lnTo>
                  <a:pt x="3167" y="5106"/>
                </a:lnTo>
                <a:cubicBezTo>
                  <a:pt x="2763" y="5083"/>
                  <a:pt x="2763" y="4511"/>
                  <a:pt x="3167" y="4487"/>
                </a:cubicBezTo>
                <a:lnTo>
                  <a:pt x="7454" y="4487"/>
                </a:lnTo>
                <a:cubicBezTo>
                  <a:pt x="7469" y="4486"/>
                  <a:pt x="7483" y="4485"/>
                  <a:pt x="7496" y="4485"/>
                </a:cubicBezTo>
                <a:close/>
                <a:moveTo>
                  <a:pt x="7454" y="5892"/>
                </a:moveTo>
                <a:cubicBezTo>
                  <a:pt x="7859" y="5892"/>
                  <a:pt x="7859" y="6511"/>
                  <a:pt x="7454" y="6511"/>
                </a:cubicBezTo>
                <a:lnTo>
                  <a:pt x="3167" y="6511"/>
                </a:lnTo>
                <a:cubicBezTo>
                  <a:pt x="2739" y="6511"/>
                  <a:pt x="2739" y="5892"/>
                  <a:pt x="3167" y="5892"/>
                </a:cubicBezTo>
                <a:close/>
                <a:moveTo>
                  <a:pt x="5309" y="1"/>
                </a:moveTo>
                <a:cubicBezTo>
                  <a:pt x="4119" y="1"/>
                  <a:pt x="2928" y="443"/>
                  <a:pt x="2001" y="1320"/>
                </a:cubicBezTo>
                <a:cubicBezTo>
                  <a:pt x="238" y="2987"/>
                  <a:pt x="0" y="5702"/>
                  <a:pt x="1429" y="7654"/>
                </a:cubicBezTo>
                <a:cubicBezTo>
                  <a:pt x="2361" y="8928"/>
                  <a:pt x="3818" y="9614"/>
                  <a:pt x="5308" y="9614"/>
                </a:cubicBezTo>
                <a:cubicBezTo>
                  <a:pt x="6103" y="9614"/>
                  <a:pt x="6907" y="9418"/>
                  <a:pt x="7645" y="9012"/>
                </a:cubicBezTo>
                <a:cubicBezTo>
                  <a:pt x="8241" y="9345"/>
                  <a:pt x="8915" y="9443"/>
                  <a:pt x="9498" y="9443"/>
                </a:cubicBezTo>
                <a:cubicBezTo>
                  <a:pt x="10289" y="9443"/>
                  <a:pt x="10914" y="9264"/>
                  <a:pt x="10955" y="9250"/>
                </a:cubicBezTo>
                <a:cubicBezTo>
                  <a:pt x="11241" y="9179"/>
                  <a:pt x="11264" y="8798"/>
                  <a:pt x="11026" y="8678"/>
                </a:cubicBezTo>
                <a:cubicBezTo>
                  <a:pt x="10431" y="8321"/>
                  <a:pt x="9859" y="7869"/>
                  <a:pt x="9383" y="7369"/>
                </a:cubicBezTo>
                <a:cubicBezTo>
                  <a:pt x="10669" y="5297"/>
                  <a:pt x="10217" y="2630"/>
                  <a:pt x="8335" y="1082"/>
                </a:cubicBezTo>
                <a:cubicBezTo>
                  <a:pt x="7455" y="359"/>
                  <a:pt x="6382" y="1"/>
                  <a:pt x="530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1" name="Google Shape;2281;p21"/>
          <p:cNvGrpSpPr/>
          <p:nvPr/>
        </p:nvGrpSpPr>
        <p:grpSpPr>
          <a:xfrm>
            <a:off x="7196449" y="3216311"/>
            <a:ext cx="311858" cy="365977"/>
            <a:chOff x="7196449" y="3455536"/>
            <a:chExt cx="311858" cy="365977"/>
          </a:xfrm>
        </p:grpSpPr>
        <p:sp>
          <p:nvSpPr>
            <p:cNvPr id="2282" name="Google Shape;2282;p21"/>
            <p:cNvSpPr/>
            <p:nvPr/>
          </p:nvSpPr>
          <p:spPr>
            <a:xfrm>
              <a:off x="7296995" y="3659054"/>
              <a:ext cx="111178" cy="162459"/>
            </a:xfrm>
            <a:custGeom>
              <a:rect b="b" l="l" r="r" t="t"/>
              <a:pathLst>
                <a:path extrusionOk="0" h="4752" w="3252">
                  <a:moveTo>
                    <a:pt x="2608" y="1192"/>
                  </a:moveTo>
                  <a:lnTo>
                    <a:pt x="2608" y="1977"/>
                  </a:lnTo>
                  <a:lnTo>
                    <a:pt x="632" y="1977"/>
                  </a:lnTo>
                  <a:lnTo>
                    <a:pt x="632" y="1192"/>
                  </a:lnTo>
                  <a:close/>
                  <a:moveTo>
                    <a:pt x="2608" y="2620"/>
                  </a:moveTo>
                  <a:lnTo>
                    <a:pt x="2608" y="3406"/>
                  </a:lnTo>
                  <a:lnTo>
                    <a:pt x="632" y="3406"/>
                  </a:lnTo>
                  <a:lnTo>
                    <a:pt x="632" y="2620"/>
                  </a:lnTo>
                  <a:close/>
                  <a:moveTo>
                    <a:pt x="12" y="1"/>
                  </a:moveTo>
                  <a:lnTo>
                    <a:pt x="12" y="4430"/>
                  </a:lnTo>
                  <a:cubicBezTo>
                    <a:pt x="1" y="4645"/>
                    <a:pt x="155" y="4752"/>
                    <a:pt x="313" y="4752"/>
                  </a:cubicBezTo>
                  <a:cubicBezTo>
                    <a:pt x="471" y="4752"/>
                    <a:pt x="632" y="4645"/>
                    <a:pt x="632" y="4430"/>
                  </a:cubicBezTo>
                  <a:lnTo>
                    <a:pt x="632" y="4049"/>
                  </a:lnTo>
                  <a:lnTo>
                    <a:pt x="2608" y="4049"/>
                  </a:lnTo>
                  <a:lnTo>
                    <a:pt x="2608" y="4430"/>
                  </a:lnTo>
                  <a:cubicBezTo>
                    <a:pt x="2608" y="4645"/>
                    <a:pt x="2769" y="4752"/>
                    <a:pt x="2930" y="4752"/>
                  </a:cubicBezTo>
                  <a:cubicBezTo>
                    <a:pt x="3090" y="4752"/>
                    <a:pt x="3251" y="4645"/>
                    <a:pt x="3251" y="4430"/>
                  </a:cubicBezTo>
                  <a:lnTo>
                    <a:pt x="3251" y="1"/>
                  </a:lnTo>
                  <a:lnTo>
                    <a:pt x="2608" y="1"/>
                  </a:lnTo>
                  <a:lnTo>
                    <a:pt x="2608" y="572"/>
                  </a:lnTo>
                  <a:lnTo>
                    <a:pt x="632" y="572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1"/>
            <p:cNvSpPr/>
            <p:nvPr/>
          </p:nvSpPr>
          <p:spPr>
            <a:xfrm>
              <a:off x="7196449" y="3455536"/>
              <a:ext cx="311858" cy="181638"/>
            </a:xfrm>
            <a:custGeom>
              <a:rect b="b" l="l" r="r" t="t"/>
              <a:pathLst>
                <a:path extrusionOk="0" h="5313" w="9122">
                  <a:moveTo>
                    <a:pt x="4573" y="1036"/>
                  </a:moveTo>
                  <a:cubicBezTo>
                    <a:pt x="4728" y="1036"/>
                    <a:pt x="4882" y="1143"/>
                    <a:pt x="4882" y="1358"/>
                  </a:cubicBezTo>
                  <a:lnTo>
                    <a:pt x="4882" y="1453"/>
                  </a:lnTo>
                  <a:lnTo>
                    <a:pt x="5001" y="1453"/>
                  </a:lnTo>
                  <a:cubicBezTo>
                    <a:pt x="5017" y="1451"/>
                    <a:pt x="5032" y="1451"/>
                    <a:pt x="5046" y="1451"/>
                  </a:cubicBezTo>
                  <a:cubicBezTo>
                    <a:pt x="5463" y="1451"/>
                    <a:pt x="5463" y="2074"/>
                    <a:pt x="5046" y="2074"/>
                  </a:cubicBezTo>
                  <a:cubicBezTo>
                    <a:pt x="5032" y="2074"/>
                    <a:pt x="5017" y="2074"/>
                    <a:pt x="5001" y="2072"/>
                  </a:cubicBezTo>
                  <a:lnTo>
                    <a:pt x="4573" y="2072"/>
                  </a:lnTo>
                  <a:cubicBezTo>
                    <a:pt x="4525" y="2072"/>
                    <a:pt x="4454" y="2144"/>
                    <a:pt x="4454" y="2239"/>
                  </a:cubicBezTo>
                  <a:cubicBezTo>
                    <a:pt x="4454" y="2310"/>
                    <a:pt x="4525" y="2382"/>
                    <a:pt x="4573" y="2382"/>
                  </a:cubicBezTo>
                  <a:cubicBezTo>
                    <a:pt x="4978" y="2405"/>
                    <a:pt x="5311" y="2739"/>
                    <a:pt x="5311" y="3168"/>
                  </a:cubicBezTo>
                  <a:cubicBezTo>
                    <a:pt x="5311" y="3477"/>
                    <a:pt x="5144" y="3739"/>
                    <a:pt x="4882" y="3882"/>
                  </a:cubicBezTo>
                  <a:lnTo>
                    <a:pt x="4882" y="4049"/>
                  </a:lnTo>
                  <a:cubicBezTo>
                    <a:pt x="4882" y="4263"/>
                    <a:pt x="4722" y="4370"/>
                    <a:pt x="4561" y="4370"/>
                  </a:cubicBezTo>
                  <a:cubicBezTo>
                    <a:pt x="4400" y="4370"/>
                    <a:pt x="4239" y="4263"/>
                    <a:pt x="4239" y="4049"/>
                  </a:cubicBezTo>
                  <a:lnTo>
                    <a:pt x="4239" y="3953"/>
                  </a:lnTo>
                  <a:lnTo>
                    <a:pt x="4144" y="3953"/>
                  </a:lnTo>
                  <a:cubicBezTo>
                    <a:pt x="3715" y="3953"/>
                    <a:pt x="3715" y="3310"/>
                    <a:pt x="4144" y="3310"/>
                  </a:cubicBezTo>
                  <a:lnTo>
                    <a:pt x="4573" y="3310"/>
                  </a:lnTo>
                  <a:cubicBezTo>
                    <a:pt x="4644" y="3310"/>
                    <a:pt x="4692" y="3263"/>
                    <a:pt x="4692" y="3168"/>
                  </a:cubicBezTo>
                  <a:cubicBezTo>
                    <a:pt x="4692" y="3096"/>
                    <a:pt x="4644" y="3025"/>
                    <a:pt x="4573" y="3025"/>
                  </a:cubicBezTo>
                  <a:cubicBezTo>
                    <a:pt x="4144" y="3001"/>
                    <a:pt x="3811" y="2644"/>
                    <a:pt x="3835" y="2239"/>
                  </a:cubicBezTo>
                  <a:cubicBezTo>
                    <a:pt x="3811" y="1929"/>
                    <a:pt x="3977" y="1643"/>
                    <a:pt x="4263" y="1524"/>
                  </a:cubicBezTo>
                  <a:lnTo>
                    <a:pt x="4263" y="1358"/>
                  </a:lnTo>
                  <a:cubicBezTo>
                    <a:pt x="4263" y="1143"/>
                    <a:pt x="4418" y="1036"/>
                    <a:pt x="4573" y="1036"/>
                  </a:cubicBezTo>
                  <a:close/>
                  <a:moveTo>
                    <a:pt x="4564" y="0"/>
                  </a:moveTo>
                  <a:cubicBezTo>
                    <a:pt x="3489" y="0"/>
                    <a:pt x="2418" y="619"/>
                    <a:pt x="2025" y="1858"/>
                  </a:cubicBezTo>
                  <a:cubicBezTo>
                    <a:pt x="1989" y="1846"/>
                    <a:pt x="1953" y="1840"/>
                    <a:pt x="1917" y="1840"/>
                  </a:cubicBezTo>
                  <a:cubicBezTo>
                    <a:pt x="1882" y="1840"/>
                    <a:pt x="1846" y="1846"/>
                    <a:pt x="1810" y="1858"/>
                  </a:cubicBezTo>
                  <a:cubicBezTo>
                    <a:pt x="1782" y="1856"/>
                    <a:pt x="1754" y="1856"/>
                    <a:pt x="1726" y="1856"/>
                  </a:cubicBezTo>
                  <a:cubicBezTo>
                    <a:pt x="786" y="1856"/>
                    <a:pt x="0" y="2624"/>
                    <a:pt x="0" y="3572"/>
                  </a:cubicBezTo>
                  <a:cubicBezTo>
                    <a:pt x="0" y="4544"/>
                    <a:pt x="786" y="5313"/>
                    <a:pt x="1726" y="5313"/>
                  </a:cubicBezTo>
                  <a:cubicBezTo>
                    <a:pt x="1754" y="5313"/>
                    <a:pt x="1782" y="5312"/>
                    <a:pt x="1810" y="5311"/>
                  </a:cubicBezTo>
                  <a:lnTo>
                    <a:pt x="7311" y="5311"/>
                  </a:lnTo>
                  <a:cubicBezTo>
                    <a:pt x="7340" y="5312"/>
                    <a:pt x="7369" y="5313"/>
                    <a:pt x="7398" y="5313"/>
                  </a:cubicBezTo>
                  <a:cubicBezTo>
                    <a:pt x="8358" y="5313"/>
                    <a:pt x="9121" y="4544"/>
                    <a:pt x="9121" y="3572"/>
                  </a:cubicBezTo>
                  <a:cubicBezTo>
                    <a:pt x="9121" y="2624"/>
                    <a:pt x="8358" y="1856"/>
                    <a:pt x="7398" y="1856"/>
                  </a:cubicBezTo>
                  <a:cubicBezTo>
                    <a:pt x="7369" y="1856"/>
                    <a:pt x="7340" y="1856"/>
                    <a:pt x="7311" y="1858"/>
                  </a:cubicBezTo>
                  <a:cubicBezTo>
                    <a:pt x="7276" y="1846"/>
                    <a:pt x="7240" y="1840"/>
                    <a:pt x="7207" y="1840"/>
                  </a:cubicBezTo>
                  <a:cubicBezTo>
                    <a:pt x="7175" y="1840"/>
                    <a:pt x="7145" y="1846"/>
                    <a:pt x="7121" y="1858"/>
                  </a:cubicBezTo>
                  <a:cubicBezTo>
                    <a:pt x="6716" y="619"/>
                    <a:pt x="5638" y="0"/>
                    <a:pt x="4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4" name="Google Shape;2284;p21"/>
          <p:cNvGrpSpPr/>
          <p:nvPr/>
        </p:nvGrpSpPr>
        <p:grpSpPr>
          <a:xfrm>
            <a:off x="7169578" y="3746653"/>
            <a:ext cx="364781" cy="331995"/>
            <a:chOff x="7169578" y="4054945"/>
            <a:chExt cx="364781" cy="331995"/>
          </a:xfrm>
        </p:grpSpPr>
        <p:sp>
          <p:nvSpPr>
            <p:cNvPr id="2285" name="Google Shape;2285;p21"/>
            <p:cNvSpPr/>
            <p:nvPr/>
          </p:nvSpPr>
          <p:spPr>
            <a:xfrm>
              <a:off x="7169578" y="4155696"/>
              <a:ext cx="76580" cy="231244"/>
            </a:xfrm>
            <a:custGeom>
              <a:rect b="b" l="l" r="r" t="t"/>
              <a:pathLst>
                <a:path extrusionOk="0" h="6764" w="2240">
                  <a:moveTo>
                    <a:pt x="1120" y="4573"/>
                  </a:moveTo>
                  <a:cubicBezTo>
                    <a:pt x="1269" y="4573"/>
                    <a:pt x="1418" y="4668"/>
                    <a:pt x="1429" y="4859"/>
                  </a:cubicBezTo>
                  <a:lnTo>
                    <a:pt x="1429" y="5740"/>
                  </a:lnTo>
                  <a:cubicBezTo>
                    <a:pt x="1418" y="5930"/>
                    <a:pt x="1269" y="6026"/>
                    <a:pt x="1120" y="6026"/>
                  </a:cubicBezTo>
                  <a:cubicBezTo>
                    <a:pt x="971" y="6026"/>
                    <a:pt x="822" y="5930"/>
                    <a:pt x="810" y="5740"/>
                  </a:cubicBezTo>
                  <a:lnTo>
                    <a:pt x="810" y="4859"/>
                  </a:lnTo>
                  <a:cubicBezTo>
                    <a:pt x="822" y="4668"/>
                    <a:pt x="971" y="4573"/>
                    <a:pt x="1120" y="4573"/>
                  </a:cubicBezTo>
                  <a:close/>
                  <a:moveTo>
                    <a:pt x="334" y="1"/>
                  </a:moveTo>
                  <a:cubicBezTo>
                    <a:pt x="143" y="1"/>
                    <a:pt x="1" y="143"/>
                    <a:pt x="1" y="310"/>
                  </a:cubicBezTo>
                  <a:lnTo>
                    <a:pt x="1" y="6430"/>
                  </a:lnTo>
                  <a:cubicBezTo>
                    <a:pt x="1" y="6621"/>
                    <a:pt x="143" y="6764"/>
                    <a:pt x="334" y="6764"/>
                  </a:cubicBezTo>
                  <a:lnTo>
                    <a:pt x="2239" y="6764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1"/>
            <p:cNvSpPr/>
            <p:nvPr/>
          </p:nvSpPr>
          <p:spPr>
            <a:xfrm>
              <a:off x="7268106" y="4054945"/>
              <a:ext cx="266252" cy="331995"/>
            </a:xfrm>
            <a:custGeom>
              <a:rect b="b" l="l" r="r" t="t"/>
              <a:pathLst>
                <a:path extrusionOk="0" h="9711" w="7788">
                  <a:moveTo>
                    <a:pt x="3174" y="0"/>
                  </a:moveTo>
                  <a:cubicBezTo>
                    <a:pt x="2842" y="0"/>
                    <a:pt x="2527" y="139"/>
                    <a:pt x="2310" y="376"/>
                  </a:cubicBezTo>
                  <a:cubicBezTo>
                    <a:pt x="2072" y="661"/>
                    <a:pt x="1858" y="995"/>
                    <a:pt x="1715" y="1328"/>
                  </a:cubicBezTo>
                  <a:cubicBezTo>
                    <a:pt x="1358" y="2043"/>
                    <a:pt x="976" y="2757"/>
                    <a:pt x="72" y="2948"/>
                  </a:cubicBezTo>
                  <a:lnTo>
                    <a:pt x="0" y="2948"/>
                  </a:lnTo>
                  <a:lnTo>
                    <a:pt x="0" y="9711"/>
                  </a:lnTo>
                  <a:lnTo>
                    <a:pt x="5787" y="9711"/>
                  </a:lnTo>
                  <a:cubicBezTo>
                    <a:pt x="6882" y="9711"/>
                    <a:pt x="7764" y="8806"/>
                    <a:pt x="7787" y="7734"/>
                  </a:cubicBezTo>
                  <a:lnTo>
                    <a:pt x="7787" y="4924"/>
                  </a:lnTo>
                  <a:cubicBezTo>
                    <a:pt x="7764" y="3829"/>
                    <a:pt x="6882" y="2948"/>
                    <a:pt x="5787" y="2948"/>
                  </a:cubicBezTo>
                  <a:lnTo>
                    <a:pt x="4072" y="2948"/>
                  </a:lnTo>
                  <a:cubicBezTo>
                    <a:pt x="4120" y="2781"/>
                    <a:pt x="4191" y="2590"/>
                    <a:pt x="4239" y="2400"/>
                  </a:cubicBezTo>
                  <a:cubicBezTo>
                    <a:pt x="4430" y="1614"/>
                    <a:pt x="4406" y="1019"/>
                    <a:pt x="4191" y="614"/>
                  </a:cubicBezTo>
                  <a:cubicBezTo>
                    <a:pt x="4025" y="304"/>
                    <a:pt x="3739" y="90"/>
                    <a:pt x="3382" y="18"/>
                  </a:cubicBezTo>
                  <a:cubicBezTo>
                    <a:pt x="3312" y="6"/>
                    <a:pt x="3243" y="0"/>
                    <a:pt x="3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7" name="Google Shape;2287;p21"/>
          <p:cNvGrpSpPr/>
          <p:nvPr/>
        </p:nvGrpSpPr>
        <p:grpSpPr>
          <a:xfrm>
            <a:off x="7973849" y="3729405"/>
            <a:ext cx="354182" cy="366387"/>
            <a:chOff x="7969087" y="4037647"/>
            <a:chExt cx="354182" cy="366387"/>
          </a:xfrm>
        </p:grpSpPr>
        <p:sp>
          <p:nvSpPr>
            <p:cNvPr id="2288" name="Google Shape;2288;p21"/>
            <p:cNvSpPr/>
            <p:nvPr/>
          </p:nvSpPr>
          <p:spPr>
            <a:xfrm>
              <a:off x="8215784" y="4261643"/>
              <a:ext cx="107485" cy="142391"/>
            </a:xfrm>
            <a:custGeom>
              <a:rect b="b" l="l" r="r" t="t"/>
              <a:pathLst>
                <a:path extrusionOk="0" h="4165" w="3144">
                  <a:moveTo>
                    <a:pt x="1559" y="1"/>
                  </a:moveTo>
                  <a:cubicBezTo>
                    <a:pt x="992" y="1"/>
                    <a:pt x="476" y="466"/>
                    <a:pt x="476" y="1093"/>
                  </a:cubicBezTo>
                  <a:cubicBezTo>
                    <a:pt x="476" y="1355"/>
                    <a:pt x="572" y="1593"/>
                    <a:pt x="738" y="1784"/>
                  </a:cubicBezTo>
                  <a:cubicBezTo>
                    <a:pt x="286" y="2069"/>
                    <a:pt x="0" y="2569"/>
                    <a:pt x="0" y="3117"/>
                  </a:cubicBezTo>
                  <a:lnTo>
                    <a:pt x="0" y="3832"/>
                  </a:lnTo>
                  <a:cubicBezTo>
                    <a:pt x="0" y="4022"/>
                    <a:pt x="143" y="4165"/>
                    <a:pt x="310" y="4165"/>
                  </a:cubicBezTo>
                  <a:lnTo>
                    <a:pt x="2834" y="4165"/>
                  </a:lnTo>
                  <a:cubicBezTo>
                    <a:pt x="3001" y="4165"/>
                    <a:pt x="3144" y="4022"/>
                    <a:pt x="3144" y="3832"/>
                  </a:cubicBezTo>
                  <a:lnTo>
                    <a:pt x="3144" y="3117"/>
                  </a:lnTo>
                  <a:cubicBezTo>
                    <a:pt x="3144" y="2569"/>
                    <a:pt x="2858" y="2069"/>
                    <a:pt x="2405" y="1784"/>
                  </a:cubicBezTo>
                  <a:cubicBezTo>
                    <a:pt x="2882" y="1212"/>
                    <a:pt x="2644" y="331"/>
                    <a:pt x="1929" y="69"/>
                  </a:cubicBezTo>
                  <a:cubicBezTo>
                    <a:pt x="1806" y="22"/>
                    <a:pt x="1681" y="1"/>
                    <a:pt x="1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1"/>
            <p:cNvSpPr/>
            <p:nvPr/>
          </p:nvSpPr>
          <p:spPr>
            <a:xfrm>
              <a:off x="8092846" y="4261643"/>
              <a:ext cx="107485" cy="142391"/>
            </a:xfrm>
            <a:custGeom>
              <a:rect b="b" l="l" r="r" t="t"/>
              <a:pathLst>
                <a:path extrusionOk="0" h="4165" w="3144">
                  <a:moveTo>
                    <a:pt x="1550" y="1"/>
                  </a:moveTo>
                  <a:cubicBezTo>
                    <a:pt x="976" y="1"/>
                    <a:pt x="476" y="466"/>
                    <a:pt x="476" y="1093"/>
                  </a:cubicBezTo>
                  <a:cubicBezTo>
                    <a:pt x="476" y="1355"/>
                    <a:pt x="572" y="1593"/>
                    <a:pt x="738" y="1784"/>
                  </a:cubicBezTo>
                  <a:cubicBezTo>
                    <a:pt x="262" y="2069"/>
                    <a:pt x="0" y="2569"/>
                    <a:pt x="0" y="3117"/>
                  </a:cubicBezTo>
                  <a:lnTo>
                    <a:pt x="0" y="3832"/>
                  </a:lnTo>
                  <a:cubicBezTo>
                    <a:pt x="0" y="4022"/>
                    <a:pt x="143" y="4165"/>
                    <a:pt x="310" y="4165"/>
                  </a:cubicBezTo>
                  <a:lnTo>
                    <a:pt x="2810" y="4165"/>
                  </a:lnTo>
                  <a:cubicBezTo>
                    <a:pt x="3001" y="4165"/>
                    <a:pt x="3144" y="4022"/>
                    <a:pt x="3144" y="3832"/>
                  </a:cubicBezTo>
                  <a:lnTo>
                    <a:pt x="3144" y="3117"/>
                  </a:lnTo>
                  <a:cubicBezTo>
                    <a:pt x="3144" y="2569"/>
                    <a:pt x="2858" y="2069"/>
                    <a:pt x="2405" y="1784"/>
                  </a:cubicBezTo>
                  <a:cubicBezTo>
                    <a:pt x="2882" y="1212"/>
                    <a:pt x="2644" y="331"/>
                    <a:pt x="1929" y="69"/>
                  </a:cubicBezTo>
                  <a:cubicBezTo>
                    <a:pt x="1802" y="22"/>
                    <a:pt x="1675" y="1"/>
                    <a:pt x="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1"/>
            <p:cNvSpPr/>
            <p:nvPr/>
          </p:nvSpPr>
          <p:spPr>
            <a:xfrm>
              <a:off x="8013052" y="4124756"/>
              <a:ext cx="268714" cy="117263"/>
            </a:xfrm>
            <a:custGeom>
              <a:rect b="b" l="l" r="r" t="t"/>
              <a:pathLst>
                <a:path extrusionOk="0" h="3430" w="7860">
                  <a:moveTo>
                    <a:pt x="1715" y="1"/>
                  </a:moveTo>
                  <a:cubicBezTo>
                    <a:pt x="1858" y="977"/>
                    <a:pt x="2620" y="1739"/>
                    <a:pt x="3596" y="1882"/>
                  </a:cubicBezTo>
                  <a:lnTo>
                    <a:pt x="3596" y="2311"/>
                  </a:lnTo>
                  <a:lnTo>
                    <a:pt x="929" y="2311"/>
                  </a:lnTo>
                  <a:cubicBezTo>
                    <a:pt x="405" y="2311"/>
                    <a:pt x="0" y="2739"/>
                    <a:pt x="0" y="3239"/>
                  </a:cubicBezTo>
                  <a:lnTo>
                    <a:pt x="0" y="3430"/>
                  </a:lnTo>
                  <a:cubicBezTo>
                    <a:pt x="119" y="3406"/>
                    <a:pt x="215" y="3382"/>
                    <a:pt x="334" y="3382"/>
                  </a:cubicBezTo>
                  <a:cubicBezTo>
                    <a:pt x="429" y="3382"/>
                    <a:pt x="524" y="3406"/>
                    <a:pt x="643" y="3430"/>
                  </a:cubicBezTo>
                  <a:lnTo>
                    <a:pt x="643" y="3406"/>
                  </a:lnTo>
                  <a:lnTo>
                    <a:pt x="643" y="3239"/>
                  </a:lnTo>
                  <a:cubicBezTo>
                    <a:pt x="643" y="3073"/>
                    <a:pt x="762" y="2930"/>
                    <a:pt x="929" y="2930"/>
                  </a:cubicBezTo>
                  <a:lnTo>
                    <a:pt x="3620" y="2930"/>
                  </a:lnTo>
                  <a:lnTo>
                    <a:pt x="3620" y="3406"/>
                  </a:lnTo>
                  <a:cubicBezTo>
                    <a:pt x="3715" y="3382"/>
                    <a:pt x="3811" y="3382"/>
                    <a:pt x="3930" y="3382"/>
                  </a:cubicBezTo>
                  <a:cubicBezTo>
                    <a:pt x="4025" y="3382"/>
                    <a:pt x="4144" y="3382"/>
                    <a:pt x="4239" y="3406"/>
                  </a:cubicBezTo>
                  <a:lnTo>
                    <a:pt x="4239" y="2954"/>
                  </a:lnTo>
                  <a:lnTo>
                    <a:pt x="6930" y="2954"/>
                  </a:lnTo>
                  <a:cubicBezTo>
                    <a:pt x="7097" y="2954"/>
                    <a:pt x="7216" y="3073"/>
                    <a:pt x="7216" y="3239"/>
                  </a:cubicBezTo>
                  <a:lnTo>
                    <a:pt x="7216" y="3430"/>
                  </a:lnTo>
                  <a:cubicBezTo>
                    <a:pt x="7335" y="3406"/>
                    <a:pt x="7430" y="3382"/>
                    <a:pt x="7550" y="3382"/>
                  </a:cubicBezTo>
                  <a:cubicBezTo>
                    <a:pt x="7645" y="3382"/>
                    <a:pt x="7764" y="3406"/>
                    <a:pt x="7859" y="3430"/>
                  </a:cubicBezTo>
                  <a:lnTo>
                    <a:pt x="7859" y="3239"/>
                  </a:lnTo>
                  <a:cubicBezTo>
                    <a:pt x="7859" y="2739"/>
                    <a:pt x="7454" y="2311"/>
                    <a:pt x="6930" y="2311"/>
                  </a:cubicBezTo>
                  <a:lnTo>
                    <a:pt x="4263" y="2311"/>
                  </a:lnTo>
                  <a:lnTo>
                    <a:pt x="4263" y="1882"/>
                  </a:lnTo>
                  <a:cubicBezTo>
                    <a:pt x="5240" y="1739"/>
                    <a:pt x="6002" y="977"/>
                    <a:pt x="6144" y="1"/>
                  </a:cubicBezTo>
                  <a:lnTo>
                    <a:pt x="4954" y="1"/>
                  </a:lnTo>
                  <a:cubicBezTo>
                    <a:pt x="4882" y="977"/>
                    <a:pt x="4573" y="1906"/>
                    <a:pt x="3930" y="1906"/>
                  </a:cubicBezTo>
                  <a:cubicBezTo>
                    <a:pt x="3287" y="1906"/>
                    <a:pt x="2977" y="977"/>
                    <a:pt x="2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1"/>
            <p:cNvSpPr/>
            <p:nvPr/>
          </p:nvSpPr>
          <p:spPr>
            <a:xfrm>
              <a:off x="7969087" y="4261643"/>
              <a:ext cx="108306" cy="142391"/>
            </a:xfrm>
            <a:custGeom>
              <a:rect b="b" l="l" r="r" t="t"/>
              <a:pathLst>
                <a:path extrusionOk="0" h="4165" w="3168">
                  <a:moveTo>
                    <a:pt x="1574" y="1"/>
                  </a:moveTo>
                  <a:cubicBezTo>
                    <a:pt x="1000" y="1"/>
                    <a:pt x="500" y="466"/>
                    <a:pt x="500" y="1093"/>
                  </a:cubicBezTo>
                  <a:cubicBezTo>
                    <a:pt x="500" y="1355"/>
                    <a:pt x="596" y="1593"/>
                    <a:pt x="739" y="1784"/>
                  </a:cubicBezTo>
                  <a:cubicBezTo>
                    <a:pt x="286" y="2069"/>
                    <a:pt x="0" y="2569"/>
                    <a:pt x="24" y="3117"/>
                  </a:cubicBezTo>
                  <a:lnTo>
                    <a:pt x="24" y="3832"/>
                  </a:lnTo>
                  <a:cubicBezTo>
                    <a:pt x="24" y="4022"/>
                    <a:pt x="143" y="4165"/>
                    <a:pt x="334" y="4165"/>
                  </a:cubicBezTo>
                  <a:lnTo>
                    <a:pt x="2834" y="4165"/>
                  </a:lnTo>
                  <a:cubicBezTo>
                    <a:pt x="3025" y="4165"/>
                    <a:pt x="3168" y="4022"/>
                    <a:pt x="3168" y="3832"/>
                  </a:cubicBezTo>
                  <a:lnTo>
                    <a:pt x="3168" y="3117"/>
                  </a:lnTo>
                  <a:cubicBezTo>
                    <a:pt x="3144" y="2569"/>
                    <a:pt x="2882" y="2069"/>
                    <a:pt x="2429" y="1784"/>
                  </a:cubicBezTo>
                  <a:cubicBezTo>
                    <a:pt x="2906" y="1212"/>
                    <a:pt x="2668" y="331"/>
                    <a:pt x="1953" y="69"/>
                  </a:cubicBezTo>
                  <a:cubicBezTo>
                    <a:pt x="1826" y="22"/>
                    <a:pt x="1699" y="1"/>
                    <a:pt x="1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1"/>
            <p:cNvSpPr/>
            <p:nvPr/>
          </p:nvSpPr>
          <p:spPr>
            <a:xfrm>
              <a:off x="8133529" y="4124756"/>
              <a:ext cx="26085" cy="43179"/>
            </a:xfrm>
            <a:custGeom>
              <a:rect b="b" l="l" r="r" t="t"/>
              <a:pathLst>
                <a:path extrusionOk="0" h="1263" w="763">
                  <a:moveTo>
                    <a:pt x="1" y="1"/>
                  </a:moveTo>
                  <a:cubicBezTo>
                    <a:pt x="49" y="763"/>
                    <a:pt x="263" y="1191"/>
                    <a:pt x="382" y="1263"/>
                  </a:cubicBezTo>
                  <a:cubicBezTo>
                    <a:pt x="501" y="1191"/>
                    <a:pt x="715" y="763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1"/>
            <p:cNvSpPr/>
            <p:nvPr/>
          </p:nvSpPr>
          <p:spPr>
            <a:xfrm>
              <a:off x="8133529" y="4059629"/>
              <a:ext cx="26085" cy="43179"/>
            </a:xfrm>
            <a:custGeom>
              <a:rect b="b" l="l" r="r" t="t"/>
              <a:pathLst>
                <a:path extrusionOk="0" h="1263" w="763">
                  <a:moveTo>
                    <a:pt x="382" y="0"/>
                  </a:moveTo>
                  <a:cubicBezTo>
                    <a:pt x="263" y="72"/>
                    <a:pt x="49" y="501"/>
                    <a:pt x="1" y="1263"/>
                  </a:cubicBezTo>
                  <a:lnTo>
                    <a:pt x="763" y="1263"/>
                  </a:lnTo>
                  <a:cubicBezTo>
                    <a:pt x="715" y="501"/>
                    <a:pt x="501" y="72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1"/>
            <p:cNvSpPr/>
            <p:nvPr/>
          </p:nvSpPr>
          <p:spPr>
            <a:xfrm>
              <a:off x="8146554" y="4037647"/>
              <a:ext cx="75760" cy="65161"/>
            </a:xfrm>
            <a:custGeom>
              <a:rect b="b" l="l" r="r" t="t"/>
              <a:pathLst>
                <a:path extrusionOk="0" h="1906" w="2216">
                  <a:moveTo>
                    <a:pt x="1" y="0"/>
                  </a:moveTo>
                  <a:cubicBezTo>
                    <a:pt x="644" y="0"/>
                    <a:pt x="954" y="929"/>
                    <a:pt x="1025" y="1906"/>
                  </a:cubicBezTo>
                  <a:lnTo>
                    <a:pt x="2216" y="1906"/>
                  </a:lnTo>
                  <a:cubicBezTo>
                    <a:pt x="2049" y="810"/>
                    <a:pt x="1096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1"/>
            <p:cNvSpPr/>
            <p:nvPr/>
          </p:nvSpPr>
          <p:spPr>
            <a:xfrm>
              <a:off x="8070863" y="4037647"/>
              <a:ext cx="75725" cy="65161"/>
            </a:xfrm>
            <a:custGeom>
              <a:rect b="b" l="l" r="r" t="t"/>
              <a:pathLst>
                <a:path extrusionOk="0" h="1906" w="2215">
                  <a:moveTo>
                    <a:pt x="2215" y="0"/>
                  </a:moveTo>
                  <a:cubicBezTo>
                    <a:pt x="1096" y="0"/>
                    <a:pt x="167" y="810"/>
                    <a:pt x="0" y="1906"/>
                  </a:cubicBezTo>
                  <a:lnTo>
                    <a:pt x="1191" y="1906"/>
                  </a:lnTo>
                  <a:cubicBezTo>
                    <a:pt x="1239" y="929"/>
                    <a:pt x="1572" y="0"/>
                    <a:pt x="2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6" name="Google Shape;2296;p21"/>
          <p:cNvGrpSpPr/>
          <p:nvPr/>
        </p:nvGrpSpPr>
        <p:grpSpPr>
          <a:xfrm>
            <a:off x="7127664" y="2702606"/>
            <a:ext cx="450113" cy="365157"/>
            <a:chOff x="7127664" y="2865631"/>
            <a:chExt cx="450113" cy="365157"/>
          </a:xfrm>
        </p:grpSpPr>
        <p:sp>
          <p:nvSpPr>
            <p:cNvPr id="2297" name="Google Shape;2297;p21"/>
            <p:cNvSpPr/>
            <p:nvPr/>
          </p:nvSpPr>
          <p:spPr>
            <a:xfrm>
              <a:off x="7325883" y="2954826"/>
              <a:ext cx="53777" cy="82255"/>
            </a:xfrm>
            <a:custGeom>
              <a:rect b="b" l="l" r="r" t="t"/>
              <a:pathLst>
                <a:path extrusionOk="0" h="2406" w="1573">
                  <a:moveTo>
                    <a:pt x="787" y="0"/>
                  </a:moveTo>
                  <a:cubicBezTo>
                    <a:pt x="715" y="0"/>
                    <a:pt x="501" y="143"/>
                    <a:pt x="311" y="667"/>
                  </a:cubicBezTo>
                  <a:cubicBezTo>
                    <a:pt x="120" y="1239"/>
                    <a:pt x="25" y="1810"/>
                    <a:pt x="1" y="2406"/>
                  </a:cubicBezTo>
                  <a:lnTo>
                    <a:pt x="1573" y="2406"/>
                  </a:lnTo>
                  <a:cubicBezTo>
                    <a:pt x="1549" y="1810"/>
                    <a:pt x="1454" y="1239"/>
                    <a:pt x="1263" y="667"/>
                  </a:cubicBezTo>
                  <a:cubicBezTo>
                    <a:pt x="1073" y="143"/>
                    <a:pt x="858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1"/>
            <p:cNvSpPr/>
            <p:nvPr/>
          </p:nvSpPr>
          <p:spPr>
            <a:xfrm>
              <a:off x="7325883" y="3059850"/>
              <a:ext cx="53777" cy="82255"/>
            </a:xfrm>
            <a:custGeom>
              <a:rect b="b" l="l" r="r" t="t"/>
              <a:pathLst>
                <a:path extrusionOk="0" h="2406" w="1573">
                  <a:moveTo>
                    <a:pt x="1" y="0"/>
                  </a:moveTo>
                  <a:cubicBezTo>
                    <a:pt x="25" y="572"/>
                    <a:pt x="120" y="1167"/>
                    <a:pt x="311" y="1739"/>
                  </a:cubicBezTo>
                  <a:cubicBezTo>
                    <a:pt x="501" y="2263"/>
                    <a:pt x="715" y="2406"/>
                    <a:pt x="787" y="2406"/>
                  </a:cubicBezTo>
                  <a:cubicBezTo>
                    <a:pt x="858" y="2406"/>
                    <a:pt x="1096" y="2263"/>
                    <a:pt x="1263" y="1739"/>
                  </a:cubicBezTo>
                  <a:cubicBezTo>
                    <a:pt x="1454" y="1167"/>
                    <a:pt x="1549" y="572"/>
                    <a:pt x="1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1"/>
            <p:cNvSpPr/>
            <p:nvPr/>
          </p:nvSpPr>
          <p:spPr>
            <a:xfrm>
              <a:off x="7366600" y="2935271"/>
              <a:ext cx="99349" cy="101810"/>
            </a:xfrm>
            <a:custGeom>
              <a:rect b="b" l="l" r="r" t="t"/>
              <a:pathLst>
                <a:path extrusionOk="0" h="2978" w="2906">
                  <a:moveTo>
                    <a:pt x="1" y="1"/>
                  </a:moveTo>
                  <a:lnTo>
                    <a:pt x="1" y="1"/>
                  </a:lnTo>
                  <a:cubicBezTo>
                    <a:pt x="644" y="382"/>
                    <a:pt x="1001" y="1644"/>
                    <a:pt x="1048" y="2978"/>
                  </a:cubicBezTo>
                  <a:lnTo>
                    <a:pt x="2906" y="2978"/>
                  </a:lnTo>
                  <a:cubicBezTo>
                    <a:pt x="2763" y="1430"/>
                    <a:pt x="1549" y="19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1"/>
            <p:cNvSpPr/>
            <p:nvPr/>
          </p:nvSpPr>
          <p:spPr>
            <a:xfrm>
              <a:off x="7239594" y="3059850"/>
              <a:ext cx="99349" cy="101810"/>
            </a:xfrm>
            <a:custGeom>
              <a:rect b="b" l="l" r="r" t="t"/>
              <a:pathLst>
                <a:path extrusionOk="0" h="2978" w="2906">
                  <a:moveTo>
                    <a:pt x="1" y="0"/>
                  </a:moveTo>
                  <a:cubicBezTo>
                    <a:pt x="143" y="1548"/>
                    <a:pt x="1358" y="2787"/>
                    <a:pt x="2906" y="2977"/>
                  </a:cubicBezTo>
                  <a:cubicBezTo>
                    <a:pt x="2263" y="2596"/>
                    <a:pt x="1930" y="1310"/>
                    <a:pt x="1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21"/>
            <p:cNvSpPr/>
            <p:nvPr/>
          </p:nvSpPr>
          <p:spPr>
            <a:xfrm>
              <a:off x="7366600" y="3059850"/>
              <a:ext cx="99349" cy="101810"/>
            </a:xfrm>
            <a:custGeom>
              <a:rect b="b" l="l" r="r" t="t"/>
              <a:pathLst>
                <a:path extrusionOk="0" h="2978" w="2906">
                  <a:moveTo>
                    <a:pt x="1048" y="0"/>
                  </a:moveTo>
                  <a:cubicBezTo>
                    <a:pt x="1001" y="1334"/>
                    <a:pt x="644" y="2596"/>
                    <a:pt x="1" y="2977"/>
                  </a:cubicBezTo>
                  <a:cubicBezTo>
                    <a:pt x="1549" y="2787"/>
                    <a:pt x="2763" y="1548"/>
                    <a:pt x="2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21"/>
            <p:cNvSpPr/>
            <p:nvPr/>
          </p:nvSpPr>
          <p:spPr>
            <a:xfrm>
              <a:off x="7239594" y="2935271"/>
              <a:ext cx="99349" cy="101810"/>
            </a:xfrm>
            <a:custGeom>
              <a:rect b="b" l="l" r="r" t="t"/>
              <a:pathLst>
                <a:path extrusionOk="0" h="2978" w="2906">
                  <a:moveTo>
                    <a:pt x="2906" y="1"/>
                  </a:moveTo>
                  <a:cubicBezTo>
                    <a:pt x="1358" y="191"/>
                    <a:pt x="143" y="1430"/>
                    <a:pt x="1" y="2978"/>
                  </a:cubicBezTo>
                  <a:lnTo>
                    <a:pt x="1858" y="2978"/>
                  </a:lnTo>
                  <a:cubicBezTo>
                    <a:pt x="1930" y="1644"/>
                    <a:pt x="2263" y="382"/>
                    <a:pt x="2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1"/>
            <p:cNvSpPr/>
            <p:nvPr/>
          </p:nvSpPr>
          <p:spPr>
            <a:xfrm>
              <a:off x="7127664" y="2865631"/>
              <a:ext cx="302765" cy="261842"/>
            </a:xfrm>
            <a:custGeom>
              <a:rect b="b" l="l" r="r" t="t"/>
              <a:pathLst>
                <a:path extrusionOk="0" h="7659" w="8856">
                  <a:moveTo>
                    <a:pt x="6555" y="1"/>
                  </a:moveTo>
                  <a:cubicBezTo>
                    <a:pt x="2863" y="1"/>
                    <a:pt x="1" y="3961"/>
                    <a:pt x="1798" y="7658"/>
                  </a:cubicBezTo>
                  <a:cubicBezTo>
                    <a:pt x="1941" y="7491"/>
                    <a:pt x="2131" y="7372"/>
                    <a:pt x="2346" y="7277"/>
                  </a:cubicBezTo>
                  <a:cubicBezTo>
                    <a:pt x="859" y="4038"/>
                    <a:pt x="3362" y="660"/>
                    <a:pt x="6562" y="660"/>
                  </a:cubicBezTo>
                  <a:cubicBezTo>
                    <a:pt x="7103" y="660"/>
                    <a:pt x="7663" y="756"/>
                    <a:pt x="8228" y="966"/>
                  </a:cubicBezTo>
                  <a:cubicBezTo>
                    <a:pt x="8285" y="995"/>
                    <a:pt x="8339" y="1007"/>
                    <a:pt x="8388" y="1007"/>
                  </a:cubicBezTo>
                  <a:cubicBezTo>
                    <a:pt x="8713" y="1007"/>
                    <a:pt x="8856" y="471"/>
                    <a:pt x="8442" y="347"/>
                  </a:cubicBezTo>
                  <a:cubicBezTo>
                    <a:pt x="7802" y="110"/>
                    <a:pt x="7167" y="1"/>
                    <a:pt x="6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1"/>
            <p:cNvSpPr/>
            <p:nvPr/>
          </p:nvSpPr>
          <p:spPr>
            <a:xfrm>
              <a:off x="7274944" y="2969492"/>
              <a:ext cx="302833" cy="261295"/>
            </a:xfrm>
            <a:custGeom>
              <a:rect b="b" l="l" r="r" t="t"/>
              <a:pathLst>
                <a:path extrusionOk="0" h="7643" w="8858">
                  <a:moveTo>
                    <a:pt x="7064" y="0"/>
                  </a:moveTo>
                  <a:cubicBezTo>
                    <a:pt x="6921" y="143"/>
                    <a:pt x="6730" y="286"/>
                    <a:pt x="6516" y="381"/>
                  </a:cubicBezTo>
                  <a:cubicBezTo>
                    <a:pt x="8001" y="3595"/>
                    <a:pt x="5507" y="6982"/>
                    <a:pt x="2314" y="6982"/>
                  </a:cubicBezTo>
                  <a:cubicBezTo>
                    <a:pt x="1769" y="6982"/>
                    <a:pt x="1203" y="6883"/>
                    <a:pt x="634" y="6668"/>
                  </a:cubicBezTo>
                  <a:cubicBezTo>
                    <a:pt x="582" y="6645"/>
                    <a:pt x="533" y="6635"/>
                    <a:pt x="488" y="6635"/>
                  </a:cubicBezTo>
                  <a:cubicBezTo>
                    <a:pt x="153" y="6635"/>
                    <a:pt x="0" y="7182"/>
                    <a:pt x="419" y="7287"/>
                  </a:cubicBezTo>
                  <a:cubicBezTo>
                    <a:pt x="1063" y="7531"/>
                    <a:pt x="1703" y="7642"/>
                    <a:pt x="2320" y="7642"/>
                  </a:cubicBezTo>
                  <a:cubicBezTo>
                    <a:pt x="5992" y="7642"/>
                    <a:pt x="8858" y="3690"/>
                    <a:pt x="7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1"/>
            <p:cNvSpPr/>
            <p:nvPr/>
          </p:nvSpPr>
          <p:spPr>
            <a:xfrm>
              <a:off x="7423591" y="2890143"/>
              <a:ext cx="87144" cy="74495"/>
            </a:xfrm>
            <a:custGeom>
              <a:rect b="b" l="l" r="r" t="t"/>
              <a:pathLst>
                <a:path extrusionOk="0" h="2179" w="2549">
                  <a:moveTo>
                    <a:pt x="1449" y="0"/>
                  </a:moveTo>
                  <a:cubicBezTo>
                    <a:pt x="1184" y="0"/>
                    <a:pt x="913" y="99"/>
                    <a:pt x="691" y="321"/>
                  </a:cubicBezTo>
                  <a:cubicBezTo>
                    <a:pt x="1" y="1011"/>
                    <a:pt x="477" y="2178"/>
                    <a:pt x="1453" y="2178"/>
                  </a:cubicBezTo>
                  <a:cubicBezTo>
                    <a:pt x="2073" y="2178"/>
                    <a:pt x="2549" y="1702"/>
                    <a:pt x="2549" y="1107"/>
                  </a:cubicBezTo>
                  <a:cubicBezTo>
                    <a:pt x="2549" y="443"/>
                    <a:pt x="2011" y="0"/>
                    <a:pt x="1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1"/>
            <p:cNvSpPr/>
            <p:nvPr/>
          </p:nvSpPr>
          <p:spPr>
            <a:xfrm>
              <a:off x="7182603" y="3132293"/>
              <a:ext cx="99349" cy="74153"/>
            </a:xfrm>
            <a:custGeom>
              <a:rect b="b" l="l" r="r" t="t"/>
              <a:pathLst>
                <a:path extrusionOk="0" h="2169" w="2906">
                  <a:moveTo>
                    <a:pt x="1477" y="1"/>
                  </a:moveTo>
                  <a:cubicBezTo>
                    <a:pt x="1469" y="1"/>
                    <a:pt x="1461" y="1"/>
                    <a:pt x="1453" y="1"/>
                  </a:cubicBezTo>
                  <a:cubicBezTo>
                    <a:pt x="477" y="1"/>
                    <a:pt x="1" y="1168"/>
                    <a:pt x="667" y="1858"/>
                  </a:cubicBezTo>
                  <a:cubicBezTo>
                    <a:pt x="882" y="2049"/>
                    <a:pt x="1167" y="2168"/>
                    <a:pt x="1453" y="2168"/>
                  </a:cubicBezTo>
                  <a:cubicBezTo>
                    <a:pt x="2898" y="2168"/>
                    <a:pt x="2906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7" name="Google Shape;2307;p21"/>
          <p:cNvGrpSpPr/>
          <p:nvPr/>
        </p:nvGrpSpPr>
        <p:grpSpPr>
          <a:xfrm>
            <a:off x="7968140" y="3218328"/>
            <a:ext cx="366422" cy="362764"/>
            <a:chOff x="7963377" y="3457553"/>
            <a:chExt cx="366422" cy="362764"/>
          </a:xfrm>
        </p:grpSpPr>
        <p:sp>
          <p:nvSpPr>
            <p:cNvPr id="2308" name="Google Shape;2308;p21"/>
            <p:cNvSpPr/>
            <p:nvPr/>
          </p:nvSpPr>
          <p:spPr>
            <a:xfrm>
              <a:off x="8229630" y="3683498"/>
              <a:ext cx="100169" cy="136818"/>
            </a:xfrm>
            <a:custGeom>
              <a:rect b="b" l="l" r="r" t="t"/>
              <a:pathLst>
                <a:path extrusionOk="0" h="4002" w="2930">
                  <a:moveTo>
                    <a:pt x="0" y="0"/>
                  </a:moveTo>
                  <a:lnTo>
                    <a:pt x="0" y="4001"/>
                  </a:lnTo>
                  <a:lnTo>
                    <a:pt x="2620" y="4001"/>
                  </a:lnTo>
                  <a:cubicBezTo>
                    <a:pt x="2786" y="4001"/>
                    <a:pt x="2929" y="3858"/>
                    <a:pt x="2929" y="3668"/>
                  </a:cubicBezTo>
                  <a:lnTo>
                    <a:pt x="2929" y="334"/>
                  </a:lnTo>
                  <a:cubicBezTo>
                    <a:pt x="2929" y="143"/>
                    <a:pt x="2786" y="0"/>
                    <a:pt x="2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21"/>
            <p:cNvSpPr/>
            <p:nvPr/>
          </p:nvSpPr>
          <p:spPr>
            <a:xfrm>
              <a:off x="7963377" y="3716865"/>
              <a:ext cx="101810" cy="103451"/>
            </a:xfrm>
            <a:custGeom>
              <a:rect b="b" l="l" r="r" t="t"/>
              <a:pathLst>
                <a:path extrusionOk="0" h="3026" w="2978"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lnTo>
                    <a:pt x="1" y="2715"/>
                  </a:lnTo>
                  <a:cubicBezTo>
                    <a:pt x="1" y="2882"/>
                    <a:pt x="144" y="3025"/>
                    <a:pt x="334" y="3025"/>
                  </a:cubicBezTo>
                  <a:lnTo>
                    <a:pt x="2977" y="3025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1"/>
            <p:cNvSpPr/>
            <p:nvPr/>
          </p:nvSpPr>
          <p:spPr>
            <a:xfrm>
              <a:off x="8086316" y="3625687"/>
              <a:ext cx="121331" cy="194629"/>
            </a:xfrm>
            <a:custGeom>
              <a:rect b="b" l="l" r="r" t="t"/>
              <a:pathLst>
                <a:path extrusionOk="0" h="5693" w="3549">
                  <a:moveTo>
                    <a:pt x="310" y="0"/>
                  </a:moveTo>
                  <a:cubicBezTo>
                    <a:pt x="167" y="0"/>
                    <a:pt x="48" y="72"/>
                    <a:pt x="1" y="191"/>
                  </a:cubicBezTo>
                  <a:lnTo>
                    <a:pt x="1" y="5692"/>
                  </a:lnTo>
                  <a:lnTo>
                    <a:pt x="3549" y="5692"/>
                  </a:lnTo>
                  <a:lnTo>
                    <a:pt x="3549" y="334"/>
                  </a:lnTo>
                  <a:cubicBezTo>
                    <a:pt x="3549" y="143"/>
                    <a:pt x="3406" y="0"/>
                    <a:pt x="3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1"/>
            <p:cNvSpPr/>
            <p:nvPr/>
          </p:nvSpPr>
          <p:spPr>
            <a:xfrm>
              <a:off x="8112059" y="3457553"/>
              <a:ext cx="67931" cy="139280"/>
            </a:xfrm>
            <a:custGeom>
              <a:rect b="b" l="l" r="r" t="t"/>
              <a:pathLst>
                <a:path extrusionOk="0" h="4074" w="1987">
                  <a:moveTo>
                    <a:pt x="1022" y="1"/>
                  </a:moveTo>
                  <a:cubicBezTo>
                    <a:pt x="861" y="1"/>
                    <a:pt x="700" y="108"/>
                    <a:pt x="700" y="322"/>
                  </a:cubicBezTo>
                  <a:lnTo>
                    <a:pt x="700" y="608"/>
                  </a:lnTo>
                  <a:cubicBezTo>
                    <a:pt x="343" y="751"/>
                    <a:pt x="129" y="1084"/>
                    <a:pt x="153" y="1442"/>
                  </a:cubicBezTo>
                  <a:cubicBezTo>
                    <a:pt x="129" y="1942"/>
                    <a:pt x="510" y="2346"/>
                    <a:pt x="1010" y="2370"/>
                  </a:cubicBezTo>
                  <a:cubicBezTo>
                    <a:pt x="1320" y="2442"/>
                    <a:pt x="1320" y="2870"/>
                    <a:pt x="1010" y="2918"/>
                  </a:cubicBezTo>
                  <a:lnTo>
                    <a:pt x="462" y="2918"/>
                  </a:lnTo>
                  <a:cubicBezTo>
                    <a:pt x="447" y="2916"/>
                    <a:pt x="432" y="2916"/>
                    <a:pt x="418" y="2916"/>
                  </a:cubicBezTo>
                  <a:cubicBezTo>
                    <a:pt x="1" y="2916"/>
                    <a:pt x="1" y="3539"/>
                    <a:pt x="418" y="3539"/>
                  </a:cubicBezTo>
                  <a:cubicBezTo>
                    <a:pt x="432" y="3539"/>
                    <a:pt x="447" y="3539"/>
                    <a:pt x="462" y="3537"/>
                  </a:cubicBezTo>
                  <a:lnTo>
                    <a:pt x="700" y="3537"/>
                  </a:lnTo>
                  <a:lnTo>
                    <a:pt x="700" y="3752"/>
                  </a:lnTo>
                  <a:cubicBezTo>
                    <a:pt x="700" y="3966"/>
                    <a:pt x="861" y="4073"/>
                    <a:pt x="1022" y="4073"/>
                  </a:cubicBezTo>
                  <a:cubicBezTo>
                    <a:pt x="1183" y="4073"/>
                    <a:pt x="1343" y="3966"/>
                    <a:pt x="1343" y="3752"/>
                  </a:cubicBezTo>
                  <a:lnTo>
                    <a:pt x="1343" y="3490"/>
                  </a:lnTo>
                  <a:cubicBezTo>
                    <a:pt x="1677" y="3347"/>
                    <a:pt x="1891" y="2989"/>
                    <a:pt x="1891" y="2632"/>
                  </a:cubicBezTo>
                  <a:cubicBezTo>
                    <a:pt x="1891" y="2132"/>
                    <a:pt x="1510" y="1727"/>
                    <a:pt x="1010" y="1703"/>
                  </a:cubicBezTo>
                  <a:cubicBezTo>
                    <a:pt x="700" y="1656"/>
                    <a:pt x="700" y="1227"/>
                    <a:pt x="1010" y="1156"/>
                  </a:cubicBezTo>
                  <a:lnTo>
                    <a:pt x="1558" y="1156"/>
                  </a:lnTo>
                  <a:cubicBezTo>
                    <a:pt x="1986" y="1156"/>
                    <a:pt x="1986" y="513"/>
                    <a:pt x="1558" y="513"/>
                  </a:cubicBezTo>
                  <a:lnTo>
                    <a:pt x="1343" y="513"/>
                  </a:lnTo>
                  <a:lnTo>
                    <a:pt x="1343" y="322"/>
                  </a:lnTo>
                  <a:cubicBezTo>
                    <a:pt x="1343" y="108"/>
                    <a:pt x="1183" y="1"/>
                    <a:pt x="1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2" name="Google Shape;2312;p21"/>
          <p:cNvGrpSpPr/>
          <p:nvPr/>
        </p:nvGrpSpPr>
        <p:grpSpPr>
          <a:xfrm>
            <a:off x="7951867" y="2721135"/>
            <a:ext cx="383481" cy="328781"/>
            <a:chOff x="7947104" y="2884160"/>
            <a:chExt cx="383481" cy="328781"/>
          </a:xfrm>
        </p:grpSpPr>
        <p:sp>
          <p:nvSpPr>
            <p:cNvPr id="2313" name="Google Shape;2313;p21"/>
            <p:cNvSpPr/>
            <p:nvPr/>
          </p:nvSpPr>
          <p:spPr>
            <a:xfrm>
              <a:off x="8028505" y="2971920"/>
              <a:ext cx="175895" cy="152989"/>
            </a:xfrm>
            <a:custGeom>
              <a:rect b="b" l="l" r="r" t="t"/>
              <a:pathLst>
                <a:path extrusionOk="0" h="4475" w="5145">
                  <a:moveTo>
                    <a:pt x="2597" y="0"/>
                  </a:moveTo>
                  <a:cubicBezTo>
                    <a:pt x="763" y="262"/>
                    <a:pt x="1" y="2501"/>
                    <a:pt x="1311" y="3811"/>
                  </a:cubicBezTo>
                  <a:cubicBezTo>
                    <a:pt x="1766" y="4266"/>
                    <a:pt x="2337" y="4474"/>
                    <a:pt x="2899" y="4474"/>
                  </a:cubicBezTo>
                  <a:cubicBezTo>
                    <a:pt x="3953" y="4474"/>
                    <a:pt x="4974" y="3744"/>
                    <a:pt x="5145" y="2549"/>
                  </a:cubicBezTo>
                  <a:lnTo>
                    <a:pt x="2906" y="2549"/>
                  </a:lnTo>
                  <a:cubicBezTo>
                    <a:pt x="2739" y="2549"/>
                    <a:pt x="2597" y="2406"/>
                    <a:pt x="2597" y="2239"/>
                  </a:cubicBezTo>
                  <a:lnTo>
                    <a:pt x="2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1"/>
            <p:cNvSpPr/>
            <p:nvPr/>
          </p:nvSpPr>
          <p:spPr>
            <a:xfrm>
              <a:off x="8138417" y="2971920"/>
              <a:ext cx="65982" cy="65161"/>
            </a:xfrm>
            <a:custGeom>
              <a:rect b="b" l="l" r="r" t="t"/>
              <a:pathLst>
                <a:path extrusionOk="0" h="1906" w="1930">
                  <a:moveTo>
                    <a:pt x="1" y="0"/>
                  </a:moveTo>
                  <a:lnTo>
                    <a:pt x="1" y="1906"/>
                  </a:lnTo>
                  <a:lnTo>
                    <a:pt x="1930" y="1906"/>
                  </a:lnTo>
                  <a:cubicBezTo>
                    <a:pt x="1787" y="929"/>
                    <a:pt x="1001" y="14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1"/>
            <p:cNvSpPr/>
            <p:nvPr/>
          </p:nvSpPr>
          <p:spPr>
            <a:xfrm>
              <a:off x="7947104" y="2884160"/>
              <a:ext cx="383481" cy="328781"/>
            </a:xfrm>
            <a:custGeom>
              <a:rect b="b" l="l" r="r" t="t"/>
              <a:pathLst>
                <a:path extrusionOk="0" h="9617" w="11217">
                  <a:moveTo>
                    <a:pt x="5263" y="1912"/>
                  </a:moveTo>
                  <a:cubicBezTo>
                    <a:pt x="6749" y="1912"/>
                    <a:pt x="8169" y="3064"/>
                    <a:pt x="8169" y="4806"/>
                  </a:cubicBezTo>
                  <a:cubicBezTo>
                    <a:pt x="8169" y="6378"/>
                    <a:pt x="6883" y="7688"/>
                    <a:pt x="5287" y="7688"/>
                  </a:cubicBezTo>
                  <a:cubicBezTo>
                    <a:pt x="2715" y="7688"/>
                    <a:pt x="1429" y="4568"/>
                    <a:pt x="3239" y="2758"/>
                  </a:cubicBezTo>
                  <a:cubicBezTo>
                    <a:pt x="3831" y="2174"/>
                    <a:pt x="4554" y="1912"/>
                    <a:pt x="5263" y="1912"/>
                  </a:cubicBezTo>
                  <a:close/>
                  <a:moveTo>
                    <a:pt x="5321" y="1"/>
                  </a:moveTo>
                  <a:cubicBezTo>
                    <a:pt x="4126" y="1"/>
                    <a:pt x="2931" y="449"/>
                    <a:pt x="2001" y="1329"/>
                  </a:cubicBezTo>
                  <a:cubicBezTo>
                    <a:pt x="239" y="2996"/>
                    <a:pt x="0" y="5687"/>
                    <a:pt x="1429" y="7640"/>
                  </a:cubicBezTo>
                  <a:cubicBezTo>
                    <a:pt x="2366" y="8920"/>
                    <a:pt x="3834" y="9616"/>
                    <a:pt x="5331" y="9616"/>
                  </a:cubicBezTo>
                  <a:cubicBezTo>
                    <a:pt x="6118" y="9616"/>
                    <a:pt x="6914" y="9423"/>
                    <a:pt x="7645" y="9021"/>
                  </a:cubicBezTo>
                  <a:cubicBezTo>
                    <a:pt x="8231" y="9339"/>
                    <a:pt x="8892" y="9433"/>
                    <a:pt x="9468" y="9433"/>
                  </a:cubicBezTo>
                  <a:cubicBezTo>
                    <a:pt x="10273" y="9433"/>
                    <a:pt x="10913" y="9249"/>
                    <a:pt x="10955" y="9236"/>
                  </a:cubicBezTo>
                  <a:cubicBezTo>
                    <a:pt x="11098" y="9212"/>
                    <a:pt x="11169" y="9093"/>
                    <a:pt x="11193" y="8974"/>
                  </a:cubicBezTo>
                  <a:cubicBezTo>
                    <a:pt x="11217" y="8854"/>
                    <a:pt x="11146" y="8735"/>
                    <a:pt x="11026" y="8664"/>
                  </a:cubicBezTo>
                  <a:cubicBezTo>
                    <a:pt x="10431" y="8307"/>
                    <a:pt x="9860" y="7878"/>
                    <a:pt x="9383" y="7354"/>
                  </a:cubicBezTo>
                  <a:cubicBezTo>
                    <a:pt x="10669" y="5306"/>
                    <a:pt x="10217" y="2615"/>
                    <a:pt x="8335" y="1091"/>
                  </a:cubicBezTo>
                  <a:cubicBezTo>
                    <a:pt x="7458" y="360"/>
                    <a:pt x="6390" y="1"/>
                    <a:pt x="5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6" name="Google Shape;2316;p21"/>
          <p:cNvGrpSpPr/>
          <p:nvPr/>
        </p:nvGrpSpPr>
        <p:grpSpPr>
          <a:xfrm>
            <a:off x="811608" y="4256997"/>
            <a:ext cx="363960" cy="332200"/>
            <a:chOff x="835420" y="4643381"/>
            <a:chExt cx="363960" cy="332200"/>
          </a:xfrm>
        </p:grpSpPr>
        <p:sp>
          <p:nvSpPr>
            <p:cNvPr id="2317" name="Google Shape;2317;p21"/>
            <p:cNvSpPr/>
            <p:nvPr/>
          </p:nvSpPr>
          <p:spPr>
            <a:xfrm>
              <a:off x="835420" y="4643381"/>
              <a:ext cx="255688" cy="332200"/>
            </a:xfrm>
            <a:custGeom>
              <a:rect b="b" l="l" r="r" t="t"/>
              <a:pathLst>
                <a:path extrusionOk="0" h="9717" w="7479">
                  <a:moveTo>
                    <a:pt x="5812" y="1548"/>
                  </a:moveTo>
                  <a:cubicBezTo>
                    <a:pt x="5978" y="1548"/>
                    <a:pt x="6121" y="1691"/>
                    <a:pt x="6121" y="1858"/>
                  </a:cubicBezTo>
                  <a:lnTo>
                    <a:pt x="6121" y="3049"/>
                  </a:lnTo>
                  <a:cubicBezTo>
                    <a:pt x="6121" y="3215"/>
                    <a:pt x="5978" y="3358"/>
                    <a:pt x="5812" y="3358"/>
                  </a:cubicBezTo>
                  <a:lnTo>
                    <a:pt x="3716" y="3358"/>
                  </a:lnTo>
                  <a:cubicBezTo>
                    <a:pt x="3549" y="3358"/>
                    <a:pt x="3406" y="3215"/>
                    <a:pt x="3406" y="3049"/>
                  </a:cubicBezTo>
                  <a:lnTo>
                    <a:pt x="3406" y="1858"/>
                  </a:lnTo>
                  <a:cubicBezTo>
                    <a:pt x="3406" y="1691"/>
                    <a:pt x="3549" y="1548"/>
                    <a:pt x="3716" y="1548"/>
                  </a:cubicBezTo>
                  <a:close/>
                  <a:moveTo>
                    <a:pt x="5853" y="3904"/>
                  </a:moveTo>
                  <a:cubicBezTo>
                    <a:pt x="6250" y="3904"/>
                    <a:pt x="6250" y="4551"/>
                    <a:pt x="5853" y="4551"/>
                  </a:cubicBezTo>
                  <a:cubicBezTo>
                    <a:pt x="5839" y="4551"/>
                    <a:pt x="5826" y="4550"/>
                    <a:pt x="5812" y="4549"/>
                  </a:cubicBezTo>
                  <a:lnTo>
                    <a:pt x="1644" y="4549"/>
                  </a:lnTo>
                  <a:cubicBezTo>
                    <a:pt x="1629" y="4550"/>
                    <a:pt x="1615" y="4551"/>
                    <a:pt x="1601" y="4551"/>
                  </a:cubicBezTo>
                  <a:cubicBezTo>
                    <a:pt x="1182" y="4551"/>
                    <a:pt x="1182" y="3904"/>
                    <a:pt x="1601" y="3904"/>
                  </a:cubicBezTo>
                  <a:cubicBezTo>
                    <a:pt x="1615" y="3904"/>
                    <a:pt x="1629" y="3904"/>
                    <a:pt x="1644" y="3906"/>
                  </a:cubicBezTo>
                  <a:lnTo>
                    <a:pt x="5812" y="3906"/>
                  </a:lnTo>
                  <a:cubicBezTo>
                    <a:pt x="5826" y="3904"/>
                    <a:pt x="5839" y="3904"/>
                    <a:pt x="5853" y="3904"/>
                  </a:cubicBezTo>
                  <a:close/>
                  <a:moveTo>
                    <a:pt x="5854" y="5047"/>
                  </a:moveTo>
                  <a:cubicBezTo>
                    <a:pt x="6250" y="5047"/>
                    <a:pt x="6250" y="5670"/>
                    <a:pt x="5854" y="5670"/>
                  </a:cubicBezTo>
                  <a:cubicBezTo>
                    <a:pt x="5840" y="5670"/>
                    <a:pt x="5826" y="5670"/>
                    <a:pt x="5812" y="5668"/>
                  </a:cubicBezTo>
                  <a:lnTo>
                    <a:pt x="1644" y="5668"/>
                  </a:lnTo>
                  <a:cubicBezTo>
                    <a:pt x="1629" y="5670"/>
                    <a:pt x="1614" y="5670"/>
                    <a:pt x="1599" y="5670"/>
                  </a:cubicBezTo>
                  <a:cubicBezTo>
                    <a:pt x="1183" y="5670"/>
                    <a:pt x="1183" y="5047"/>
                    <a:pt x="1599" y="5047"/>
                  </a:cubicBezTo>
                  <a:cubicBezTo>
                    <a:pt x="1614" y="5047"/>
                    <a:pt x="1629" y="5047"/>
                    <a:pt x="1644" y="5049"/>
                  </a:cubicBezTo>
                  <a:lnTo>
                    <a:pt x="5812" y="5049"/>
                  </a:lnTo>
                  <a:cubicBezTo>
                    <a:pt x="5826" y="5047"/>
                    <a:pt x="5840" y="5047"/>
                    <a:pt x="5854" y="5047"/>
                  </a:cubicBezTo>
                  <a:close/>
                  <a:moveTo>
                    <a:pt x="5853" y="6166"/>
                  </a:moveTo>
                  <a:cubicBezTo>
                    <a:pt x="6250" y="6166"/>
                    <a:pt x="6250" y="6813"/>
                    <a:pt x="5853" y="6813"/>
                  </a:cubicBezTo>
                  <a:cubicBezTo>
                    <a:pt x="5839" y="6813"/>
                    <a:pt x="5826" y="6813"/>
                    <a:pt x="5812" y="6811"/>
                  </a:cubicBezTo>
                  <a:lnTo>
                    <a:pt x="1644" y="6811"/>
                  </a:lnTo>
                  <a:cubicBezTo>
                    <a:pt x="1629" y="6813"/>
                    <a:pt x="1615" y="6813"/>
                    <a:pt x="1601" y="6813"/>
                  </a:cubicBezTo>
                  <a:cubicBezTo>
                    <a:pt x="1182" y="6813"/>
                    <a:pt x="1182" y="6166"/>
                    <a:pt x="1601" y="6166"/>
                  </a:cubicBezTo>
                  <a:cubicBezTo>
                    <a:pt x="1615" y="6166"/>
                    <a:pt x="1629" y="6167"/>
                    <a:pt x="1644" y="6168"/>
                  </a:cubicBezTo>
                  <a:lnTo>
                    <a:pt x="5812" y="6168"/>
                  </a:lnTo>
                  <a:cubicBezTo>
                    <a:pt x="5826" y="6167"/>
                    <a:pt x="5839" y="6166"/>
                    <a:pt x="5853" y="6166"/>
                  </a:cubicBezTo>
                  <a:close/>
                  <a:moveTo>
                    <a:pt x="4806" y="7309"/>
                  </a:moveTo>
                  <a:cubicBezTo>
                    <a:pt x="5202" y="7309"/>
                    <a:pt x="5202" y="7933"/>
                    <a:pt x="4806" y="7933"/>
                  </a:cubicBezTo>
                  <a:cubicBezTo>
                    <a:pt x="4792" y="7933"/>
                    <a:pt x="4778" y="7932"/>
                    <a:pt x="4764" y="7931"/>
                  </a:cubicBezTo>
                  <a:lnTo>
                    <a:pt x="1644" y="7931"/>
                  </a:lnTo>
                  <a:cubicBezTo>
                    <a:pt x="1629" y="7932"/>
                    <a:pt x="1614" y="7933"/>
                    <a:pt x="1599" y="7933"/>
                  </a:cubicBezTo>
                  <a:cubicBezTo>
                    <a:pt x="1183" y="7933"/>
                    <a:pt x="1183" y="7309"/>
                    <a:pt x="1599" y="7309"/>
                  </a:cubicBezTo>
                  <a:cubicBezTo>
                    <a:pt x="1614" y="7309"/>
                    <a:pt x="1629" y="7310"/>
                    <a:pt x="1644" y="7311"/>
                  </a:cubicBezTo>
                  <a:lnTo>
                    <a:pt x="4764" y="7311"/>
                  </a:lnTo>
                  <a:cubicBezTo>
                    <a:pt x="4778" y="7310"/>
                    <a:pt x="4792" y="7309"/>
                    <a:pt x="4806" y="7309"/>
                  </a:cubicBezTo>
                  <a:close/>
                  <a:moveTo>
                    <a:pt x="2573" y="0"/>
                  </a:moveTo>
                  <a:lnTo>
                    <a:pt x="2573" y="2263"/>
                  </a:lnTo>
                  <a:cubicBezTo>
                    <a:pt x="2573" y="2453"/>
                    <a:pt x="2430" y="2596"/>
                    <a:pt x="2263" y="2596"/>
                  </a:cubicBezTo>
                  <a:lnTo>
                    <a:pt x="1" y="2596"/>
                  </a:lnTo>
                  <a:lnTo>
                    <a:pt x="1" y="9407"/>
                  </a:lnTo>
                  <a:cubicBezTo>
                    <a:pt x="1" y="9574"/>
                    <a:pt x="144" y="9717"/>
                    <a:pt x="310" y="9717"/>
                  </a:cubicBezTo>
                  <a:lnTo>
                    <a:pt x="7169" y="9717"/>
                  </a:lnTo>
                  <a:cubicBezTo>
                    <a:pt x="7336" y="9717"/>
                    <a:pt x="7479" y="9574"/>
                    <a:pt x="7479" y="9407"/>
                  </a:cubicBezTo>
                  <a:lnTo>
                    <a:pt x="7479" y="334"/>
                  </a:lnTo>
                  <a:cubicBezTo>
                    <a:pt x="7479" y="143"/>
                    <a:pt x="7336" y="0"/>
                    <a:pt x="7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1"/>
            <p:cNvSpPr/>
            <p:nvPr/>
          </p:nvSpPr>
          <p:spPr>
            <a:xfrm>
              <a:off x="841950" y="4649876"/>
              <a:ext cx="59452" cy="60307"/>
            </a:xfrm>
            <a:custGeom>
              <a:rect b="b" l="l" r="r" t="t"/>
              <a:pathLst>
                <a:path extrusionOk="0" h="1764" w="1739">
                  <a:moveTo>
                    <a:pt x="1739" y="1"/>
                  </a:moveTo>
                  <a:lnTo>
                    <a:pt x="0" y="1763"/>
                  </a:lnTo>
                  <a:lnTo>
                    <a:pt x="1739" y="1763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1"/>
            <p:cNvSpPr/>
            <p:nvPr/>
          </p:nvSpPr>
          <p:spPr>
            <a:xfrm>
              <a:off x="973025" y="4718285"/>
              <a:ext cx="49709" cy="17948"/>
            </a:xfrm>
            <a:custGeom>
              <a:rect b="b" l="l" r="r" t="t"/>
              <a:pathLst>
                <a:path extrusionOk="0" h="525" w="1454">
                  <a:moveTo>
                    <a:pt x="0" y="0"/>
                  </a:moveTo>
                  <a:lnTo>
                    <a:pt x="0" y="524"/>
                  </a:lnTo>
                  <a:lnTo>
                    <a:pt x="1453" y="524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1"/>
            <p:cNvSpPr/>
            <p:nvPr/>
          </p:nvSpPr>
          <p:spPr>
            <a:xfrm>
              <a:off x="1114698" y="4931581"/>
              <a:ext cx="84682" cy="43999"/>
            </a:xfrm>
            <a:custGeom>
              <a:rect b="b" l="l" r="r" t="t"/>
              <a:pathLst>
                <a:path extrusionOk="0" h="1287" w="2477">
                  <a:moveTo>
                    <a:pt x="0" y="1"/>
                  </a:moveTo>
                  <a:lnTo>
                    <a:pt x="0" y="525"/>
                  </a:lnTo>
                  <a:cubicBezTo>
                    <a:pt x="0" y="953"/>
                    <a:pt x="334" y="1287"/>
                    <a:pt x="762" y="1287"/>
                  </a:cubicBezTo>
                  <a:lnTo>
                    <a:pt x="1715" y="1287"/>
                  </a:lnTo>
                  <a:cubicBezTo>
                    <a:pt x="2144" y="1287"/>
                    <a:pt x="2477" y="953"/>
                    <a:pt x="2477" y="525"/>
                  </a:cubicBez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1114698" y="4718285"/>
              <a:ext cx="84682" cy="191347"/>
            </a:xfrm>
            <a:custGeom>
              <a:rect b="b" l="l" r="r" t="t"/>
              <a:pathLst>
                <a:path extrusionOk="0" h="5597" w="2477">
                  <a:moveTo>
                    <a:pt x="0" y="0"/>
                  </a:moveTo>
                  <a:lnTo>
                    <a:pt x="0" y="5597"/>
                  </a:lnTo>
                  <a:lnTo>
                    <a:pt x="2477" y="5597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1118766" y="4643381"/>
              <a:ext cx="75759" cy="52956"/>
            </a:xfrm>
            <a:custGeom>
              <a:rect b="b" l="l" r="r" t="t"/>
              <a:pathLst>
                <a:path extrusionOk="0" h="1549" w="2216">
                  <a:moveTo>
                    <a:pt x="1120" y="0"/>
                  </a:moveTo>
                  <a:cubicBezTo>
                    <a:pt x="1000" y="0"/>
                    <a:pt x="905" y="72"/>
                    <a:pt x="834" y="167"/>
                  </a:cubicBezTo>
                  <a:lnTo>
                    <a:pt x="0" y="1548"/>
                  </a:lnTo>
                  <a:lnTo>
                    <a:pt x="2215" y="1548"/>
                  </a:lnTo>
                  <a:lnTo>
                    <a:pt x="1382" y="167"/>
                  </a:lnTo>
                  <a:cubicBezTo>
                    <a:pt x="1334" y="72"/>
                    <a:pt x="1239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3" name="Google Shape;2323;p21"/>
          <p:cNvGrpSpPr/>
          <p:nvPr/>
        </p:nvGrpSpPr>
        <p:grpSpPr>
          <a:xfrm>
            <a:off x="1610296" y="4240912"/>
            <a:ext cx="364781" cy="364370"/>
            <a:chOff x="1634109" y="4627894"/>
            <a:chExt cx="364781" cy="364370"/>
          </a:xfrm>
        </p:grpSpPr>
        <p:sp>
          <p:nvSpPr>
            <p:cNvPr id="2324" name="Google Shape;2324;p21"/>
            <p:cNvSpPr/>
            <p:nvPr/>
          </p:nvSpPr>
          <p:spPr>
            <a:xfrm>
              <a:off x="1809969" y="4627894"/>
              <a:ext cx="188920" cy="188920"/>
            </a:xfrm>
            <a:custGeom>
              <a:rect b="b" l="l" r="r" t="t"/>
              <a:pathLst>
                <a:path extrusionOk="0" h="5526" w="5526">
                  <a:moveTo>
                    <a:pt x="3527" y="1279"/>
                  </a:moveTo>
                  <a:cubicBezTo>
                    <a:pt x="3887" y="1279"/>
                    <a:pt x="4240" y="1557"/>
                    <a:pt x="4240" y="1978"/>
                  </a:cubicBezTo>
                  <a:cubicBezTo>
                    <a:pt x="4240" y="2359"/>
                    <a:pt x="3930" y="2668"/>
                    <a:pt x="3549" y="2668"/>
                  </a:cubicBezTo>
                  <a:cubicBezTo>
                    <a:pt x="2906" y="2668"/>
                    <a:pt x="2597" y="1930"/>
                    <a:pt x="3049" y="1477"/>
                  </a:cubicBezTo>
                  <a:cubicBezTo>
                    <a:pt x="3186" y="1340"/>
                    <a:pt x="3358" y="1279"/>
                    <a:pt x="3527" y="1279"/>
                  </a:cubicBezTo>
                  <a:close/>
                  <a:moveTo>
                    <a:pt x="1120" y="1"/>
                  </a:moveTo>
                  <a:cubicBezTo>
                    <a:pt x="1025" y="1"/>
                    <a:pt x="953" y="25"/>
                    <a:pt x="882" y="96"/>
                  </a:cubicBezTo>
                  <a:lnTo>
                    <a:pt x="1" y="977"/>
                  </a:lnTo>
                  <a:lnTo>
                    <a:pt x="4549" y="5526"/>
                  </a:lnTo>
                  <a:lnTo>
                    <a:pt x="5430" y="4645"/>
                  </a:lnTo>
                  <a:cubicBezTo>
                    <a:pt x="5502" y="4573"/>
                    <a:pt x="5526" y="4502"/>
                    <a:pt x="5526" y="4407"/>
                  </a:cubicBezTo>
                  <a:lnTo>
                    <a:pt x="5430" y="406"/>
                  </a:lnTo>
                  <a:cubicBezTo>
                    <a:pt x="5430" y="239"/>
                    <a:pt x="5288" y="96"/>
                    <a:pt x="5121" y="96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1682142" y="4676748"/>
              <a:ext cx="267893" cy="267893"/>
            </a:xfrm>
            <a:custGeom>
              <a:rect b="b" l="l" r="r" t="t"/>
              <a:pathLst>
                <a:path extrusionOk="0" h="7836" w="7836">
                  <a:moveTo>
                    <a:pt x="5023" y="2483"/>
                  </a:moveTo>
                  <a:cubicBezTo>
                    <a:pt x="5103" y="2483"/>
                    <a:pt x="5181" y="2513"/>
                    <a:pt x="5240" y="2573"/>
                  </a:cubicBezTo>
                  <a:cubicBezTo>
                    <a:pt x="5383" y="2716"/>
                    <a:pt x="5383" y="2906"/>
                    <a:pt x="5240" y="3049"/>
                  </a:cubicBezTo>
                  <a:lnTo>
                    <a:pt x="5145" y="3144"/>
                  </a:lnTo>
                  <a:lnTo>
                    <a:pt x="5264" y="3263"/>
                  </a:lnTo>
                  <a:cubicBezTo>
                    <a:pt x="5407" y="3406"/>
                    <a:pt x="5407" y="3597"/>
                    <a:pt x="5264" y="3740"/>
                  </a:cubicBezTo>
                  <a:cubicBezTo>
                    <a:pt x="5204" y="3799"/>
                    <a:pt x="5121" y="3829"/>
                    <a:pt x="5038" y="3829"/>
                  </a:cubicBezTo>
                  <a:cubicBezTo>
                    <a:pt x="4954" y="3829"/>
                    <a:pt x="4871" y="3799"/>
                    <a:pt x="4811" y="3740"/>
                  </a:cubicBezTo>
                  <a:lnTo>
                    <a:pt x="4454" y="3382"/>
                  </a:lnTo>
                  <a:cubicBezTo>
                    <a:pt x="4422" y="3366"/>
                    <a:pt x="4389" y="3359"/>
                    <a:pt x="4357" y="3359"/>
                  </a:cubicBezTo>
                  <a:cubicBezTo>
                    <a:pt x="4201" y="3359"/>
                    <a:pt x="4070" y="3534"/>
                    <a:pt x="4168" y="3692"/>
                  </a:cubicBezTo>
                  <a:cubicBezTo>
                    <a:pt x="4311" y="3835"/>
                    <a:pt x="4407" y="4049"/>
                    <a:pt x="4407" y="4287"/>
                  </a:cubicBezTo>
                  <a:cubicBezTo>
                    <a:pt x="4383" y="4764"/>
                    <a:pt x="3978" y="5145"/>
                    <a:pt x="3502" y="5145"/>
                  </a:cubicBezTo>
                  <a:cubicBezTo>
                    <a:pt x="3406" y="5145"/>
                    <a:pt x="3311" y="5121"/>
                    <a:pt x="3216" y="5097"/>
                  </a:cubicBezTo>
                  <a:lnTo>
                    <a:pt x="3049" y="5240"/>
                  </a:lnTo>
                  <a:cubicBezTo>
                    <a:pt x="3002" y="5288"/>
                    <a:pt x="2906" y="5335"/>
                    <a:pt x="2835" y="5335"/>
                  </a:cubicBezTo>
                  <a:cubicBezTo>
                    <a:pt x="2740" y="5335"/>
                    <a:pt x="2668" y="5288"/>
                    <a:pt x="2597" y="5240"/>
                  </a:cubicBezTo>
                  <a:cubicBezTo>
                    <a:pt x="2478" y="5121"/>
                    <a:pt x="2478" y="4907"/>
                    <a:pt x="2597" y="4787"/>
                  </a:cubicBezTo>
                  <a:lnTo>
                    <a:pt x="2692" y="4668"/>
                  </a:lnTo>
                  <a:lnTo>
                    <a:pt x="2573" y="4549"/>
                  </a:lnTo>
                  <a:cubicBezTo>
                    <a:pt x="2388" y="4310"/>
                    <a:pt x="2590" y="4013"/>
                    <a:pt x="2823" y="4013"/>
                  </a:cubicBezTo>
                  <a:cubicBezTo>
                    <a:pt x="2890" y="4013"/>
                    <a:pt x="2961" y="4038"/>
                    <a:pt x="3025" y="4097"/>
                  </a:cubicBezTo>
                  <a:lnTo>
                    <a:pt x="3383" y="4454"/>
                  </a:lnTo>
                  <a:cubicBezTo>
                    <a:pt x="3430" y="4478"/>
                    <a:pt x="3454" y="4502"/>
                    <a:pt x="3502" y="4502"/>
                  </a:cubicBezTo>
                  <a:cubicBezTo>
                    <a:pt x="3573" y="4478"/>
                    <a:pt x="3621" y="4454"/>
                    <a:pt x="3668" y="4406"/>
                  </a:cubicBezTo>
                  <a:cubicBezTo>
                    <a:pt x="3716" y="4383"/>
                    <a:pt x="3740" y="4311"/>
                    <a:pt x="3740" y="4264"/>
                  </a:cubicBezTo>
                  <a:cubicBezTo>
                    <a:pt x="3740" y="4216"/>
                    <a:pt x="3740" y="4168"/>
                    <a:pt x="3692" y="4144"/>
                  </a:cubicBezTo>
                  <a:cubicBezTo>
                    <a:pt x="3383" y="3787"/>
                    <a:pt x="3406" y="3263"/>
                    <a:pt x="3740" y="2954"/>
                  </a:cubicBezTo>
                  <a:cubicBezTo>
                    <a:pt x="3892" y="2785"/>
                    <a:pt x="4115" y="2688"/>
                    <a:pt x="4351" y="2688"/>
                  </a:cubicBezTo>
                  <a:cubicBezTo>
                    <a:pt x="4448" y="2688"/>
                    <a:pt x="4547" y="2705"/>
                    <a:pt x="4645" y="2739"/>
                  </a:cubicBezTo>
                  <a:lnTo>
                    <a:pt x="4788" y="2573"/>
                  </a:lnTo>
                  <a:cubicBezTo>
                    <a:pt x="4859" y="2513"/>
                    <a:pt x="4942" y="2483"/>
                    <a:pt x="5023" y="2483"/>
                  </a:cubicBezTo>
                  <a:close/>
                  <a:moveTo>
                    <a:pt x="3287" y="1"/>
                  </a:moveTo>
                  <a:lnTo>
                    <a:pt x="1" y="3287"/>
                  </a:lnTo>
                  <a:lnTo>
                    <a:pt x="4549" y="7836"/>
                  </a:lnTo>
                  <a:lnTo>
                    <a:pt x="7836" y="4549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1634109" y="4804575"/>
              <a:ext cx="188100" cy="187689"/>
            </a:xfrm>
            <a:custGeom>
              <a:rect b="b" l="l" r="r" t="t"/>
              <a:pathLst>
                <a:path extrusionOk="0" h="5490" w="5502">
                  <a:moveTo>
                    <a:pt x="953" y="1"/>
                  </a:moveTo>
                  <a:lnTo>
                    <a:pt x="120" y="834"/>
                  </a:lnTo>
                  <a:cubicBezTo>
                    <a:pt x="1" y="977"/>
                    <a:pt x="1" y="1168"/>
                    <a:pt x="120" y="1310"/>
                  </a:cubicBezTo>
                  <a:lnTo>
                    <a:pt x="4216" y="5383"/>
                  </a:lnTo>
                  <a:cubicBezTo>
                    <a:pt x="4276" y="5454"/>
                    <a:pt x="4353" y="5490"/>
                    <a:pt x="4433" y="5490"/>
                  </a:cubicBezTo>
                  <a:cubicBezTo>
                    <a:pt x="4514" y="5490"/>
                    <a:pt x="4597" y="5454"/>
                    <a:pt x="4668" y="5383"/>
                  </a:cubicBezTo>
                  <a:lnTo>
                    <a:pt x="5502" y="4549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7" name="Google Shape;2327;p21"/>
          <p:cNvGrpSpPr/>
          <p:nvPr/>
        </p:nvGrpSpPr>
        <p:grpSpPr>
          <a:xfrm>
            <a:off x="2454591" y="4240724"/>
            <a:ext cx="259757" cy="364746"/>
            <a:chOff x="2478403" y="4627107"/>
            <a:chExt cx="259757" cy="364746"/>
          </a:xfrm>
        </p:grpSpPr>
        <p:sp>
          <p:nvSpPr>
            <p:cNvPr id="2328" name="Google Shape;2328;p21"/>
            <p:cNvSpPr/>
            <p:nvPr/>
          </p:nvSpPr>
          <p:spPr>
            <a:xfrm>
              <a:off x="2594812" y="4897394"/>
              <a:ext cx="26906" cy="27726"/>
            </a:xfrm>
            <a:custGeom>
              <a:rect b="b" l="l" r="r" t="t"/>
              <a:pathLst>
                <a:path extrusionOk="0" h="811" w="787">
                  <a:moveTo>
                    <a:pt x="1" y="0"/>
                  </a:moveTo>
                  <a:lnTo>
                    <a:pt x="1" y="810"/>
                  </a:lnTo>
                  <a:lnTo>
                    <a:pt x="787" y="81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2545172" y="4798865"/>
              <a:ext cx="26906" cy="26906"/>
            </a:xfrm>
            <a:custGeom>
              <a:rect b="b" l="l" r="r" t="t"/>
              <a:pathLst>
                <a:path extrusionOk="0" h="787" w="787">
                  <a:moveTo>
                    <a:pt x="0" y="1"/>
                  </a:moveTo>
                  <a:lnTo>
                    <a:pt x="0" y="787"/>
                  </a:lnTo>
                  <a:lnTo>
                    <a:pt x="786" y="787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2545172" y="4848540"/>
              <a:ext cx="26906" cy="26906"/>
            </a:xfrm>
            <a:custGeom>
              <a:rect b="b" l="l" r="r" t="t"/>
              <a:pathLst>
                <a:path extrusionOk="0" h="787" w="787">
                  <a:moveTo>
                    <a:pt x="0" y="1"/>
                  </a:moveTo>
                  <a:lnTo>
                    <a:pt x="0" y="786"/>
                  </a:lnTo>
                  <a:lnTo>
                    <a:pt x="786" y="786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2545172" y="4897394"/>
              <a:ext cx="26906" cy="27726"/>
            </a:xfrm>
            <a:custGeom>
              <a:rect b="b" l="l" r="r" t="t"/>
              <a:pathLst>
                <a:path extrusionOk="0" h="811" w="787">
                  <a:moveTo>
                    <a:pt x="0" y="0"/>
                  </a:moveTo>
                  <a:lnTo>
                    <a:pt x="0" y="810"/>
                  </a:lnTo>
                  <a:lnTo>
                    <a:pt x="786" y="810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2478403" y="4627107"/>
              <a:ext cx="259757" cy="364746"/>
            </a:xfrm>
            <a:custGeom>
              <a:rect b="b" l="l" r="r" t="t"/>
              <a:pathLst>
                <a:path extrusionOk="0" h="10669" w="7598">
                  <a:moveTo>
                    <a:pt x="6010" y="1308"/>
                  </a:moveTo>
                  <a:cubicBezTo>
                    <a:pt x="6162" y="1308"/>
                    <a:pt x="6288" y="1464"/>
                    <a:pt x="6288" y="1619"/>
                  </a:cubicBezTo>
                  <a:lnTo>
                    <a:pt x="6288" y="3429"/>
                  </a:lnTo>
                  <a:cubicBezTo>
                    <a:pt x="6288" y="3620"/>
                    <a:pt x="6145" y="3763"/>
                    <a:pt x="5978" y="3763"/>
                  </a:cubicBezTo>
                  <a:lnTo>
                    <a:pt x="1620" y="3763"/>
                  </a:lnTo>
                  <a:cubicBezTo>
                    <a:pt x="1453" y="3763"/>
                    <a:pt x="1310" y="3620"/>
                    <a:pt x="1310" y="3429"/>
                  </a:cubicBezTo>
                  <a:lnTo>
                    <a:pt x="1310" y="1619"/>
                  </a:lnTo>
                  <a:cubicBezTo>
                    <a:pt x="1310" y="1464"/>
                    <a:pt x="1435" y="1308"/>
                    <a:pt x="1588" y="1308"/>
                  </a:cubicBezTo>
                  <a:cubicBezTo>
                    <a:pt x="1598" y="1308"/>
                    <a:pt x="1609" y="1308"/>
                    <a:pt x="1620" y="1310"/>
                  </a:cubicBezTo>
                  <a:lnTo>
                    <a:pt x="5978" y="1310"/>
                  </a:lnTo>
                  <a:cubicBezTo>
                    <a:pt x="5989" y="1308"/>
                    <a:pt x="5999" y="1308"/>
                    <a:pt x="6010" y="1308"/>
                  </a:cubicBezTo>
                  <a:close/>
                  <a:moveTo>
                    <a:pt x="5978" y="4382"/>
                  </a:moveTo>
                  <a:cubicBezTo>
                    <a:pt x="6145" y="4382"/>
                    <a:pt x="6288" y="4525"/>
                    <a:pt x="6288" y="4692"/>
                  </a:cubicBezTo>
                  <a:lnTo>
                    <a:pt x="6288" y="9026"/>
                  </a:lnTo>
                  <a:cubicBezTo>
                    <a:pt x="6288" y="9216"/>
                    <a:pt x="6145" y="9359"/>
                    <a:pt x="5978" y="9359"/>
                  </a:cubicBezTo>
                  <a:lnTo>
                    <a:pt x="1620" y="9359"/>
                  </a:lnTo>
                  <a:cubicBezTo>
                    <a:pt x="1453" y="9359"/>
                    <a:pt x="1310" y="9216"/>
                    <a:pt x="1310" y="9026"/>
                  </a:cubicBezTo>
                  <a:lnTo>
                    <a:pt x="1310" y="4692"/>
                  </a:lnTo>
                  <a:cubicBezTo>
                    <a:pt x="1310" y="4525"/>
                    <a:pt x="1453" y="4382"/>
                    <a:pt x="1620" y="4382"/>
                  </a:cubicBezTo>
                  <a:close/>
                  <a:moveTo>
                    <a:pt x="1025" y="0"/>
                  </a:moveTo>
                  <a:cubicBezTo>
                    <a:pt x="453" y="0"/>
                    <a:pt x="0" y="453"/>
                    <a:pt x="0" y="1024"/>
                  </a:cubicBezTo>
                  <a:lnTo>
                    <a:pt x="0" y="9645"/>
                  </a:lnTo>
                  <a:cubicBezTo>
                    <a:pt x="0" y="10216"/>
                    <a:pt x="453" y="10669"/>
                    <a:pt x="1025" y="10669"/>
                  </a:cubicBezTo>
                  <a:lnTo>
                    <a:pt x="6573" y="10669"/>
                  </a:lnTo>
                  <a:cubicBezTo>
                    <a:pt x="7121" y="10669"/>
                    <a:pt x="7573" y="10216"/>
                    <a:pt x="7597" y="9645"/>
                  </a:cubicBezTo>
                  <a:lnTo>
                    <a:pt x="7597" y="1024"/>
                  </a:lnTo>
                  <a:cubicBezTo>
                    <a:pt x="7597" y="453"/>
                    <a:pt x="7121" y="0"/>
                    <a:pt x="6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2594812" y="4798865"/>
              <a:ext cx="26906" cy="26906"/>
            </a:xfrm>
            <a:custGeom>
              <a:rect b="b" l="l" r="r" t="t"/>
              <a:pathLst>
                <a:path extrusionOk="0" h="787" w="787">
                  <a:moveTo>
                    <a:pt x="1" y="1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2594812" y="4848540"/>
              <a:ext cx="26906" cy="26906"/>
            </a:xfrm>
            <a:custGeom>
              <a:rect b="b" l="l" r="r" t="t"/>
              <a:pathLst>
                <a:path extrusionOk="0" h="787" w="787">
                  <a:moveTo>
                    <a:pt x="1" y="1"/>
                  </a:moveTo>
                  <a:lnTo>
                    <a:pt x="1" y="786"/>
                  </a:lnTo>
                  <a:lnTo>
                    <a:pt x="787" y="78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2643666" y="4848540"/>
              <a:ext cx="27726" cy="76580"/>
            </a:xfrm>
            <a:custGeom>
              <a:rect b="b" l="l" r="r" t="t"/>
              <a:pathLst>
                <a:path extrusionOk="0" h="2240" w="811">
                  <a:moveTo>
                    <a:pt x="25" y="1"/>
                  </a:moveTo>
                  <a:lnTo>
                    <a:pt x="1" y="1120"/>
                  </a:lnTo>
                  <a:lnTo>
                    <a:pt x="1" y="2239"/>
                  </a:lnTo>
                  <a:lnTo>
                    <a:pt x="811" y="2239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2643666" y="4798865"/>
              <a:ext cx="27726" cy="26906"/>
            </a:xfrm>
            <a:custGeom>
              <a:rect b="b" l="l" r="r" t="t"/>
              <a:pathLst>
                <a:path extrusionOk="0" h="787" w="811">
                  <a:moveTo>
                    <a:pt x="1" y="1"/>
                  </a:moveTo>
                  <a:lnTo>
                    <a:pt x="1" y="787"/>
                  </a:lnTo>
                  <a:lnTo>
                    <a:pt x="811" y="78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2545172" y="4693841"/>
              <a:ext cx="126220" cy="39931"/>
            </a:xfrm>
            <a:custGeom>
              <a:rect b="b" l="l" r="r" t="t"/>
              <a:pathLst>
                <a:path extrusionOk="0" h="1168" w="3692">
                  <a:moveTo>
                    <a:pt x="0" y="1"/>
                  </a:moveTo>
                  <a:lnTo>
                    <a:pt x="0" y="1168"/>
                  </a:lnTo>
                  <a:lnTo>
                    <a:pt x="3692" y="1168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8" name="Google Shape;2338;p21"/>
          <p:cNvGrpSpPr/>
          <p:nvPr/>
        </p:nvGrpSpPr>
        <p:grpSpPr>
          <a:xfrm>
            <a:off x="3157212" y="4257612"/>
            <a:ext cx="398968" cy="330969"/>
            <a:chOff x="3181025" y="4645193"/>
            <a:chExt cx="398968" cy="330969"/>
          </a:xfrm>
        </p:grpSpPr>
        <p:sp>
          <p:nvSpPr>
            <p:cNvPr id="2339" name="Google Shape;2339;p21"/>
            <p:cNvSpPr/>
            <p:nvPr/>
          </p:nvSpPr>
          <p:spPr>
            <a:xfrm>
              <a:off x="3505054" y="4688953"/>
              <a:ext cx="74939" cy="75554"/>
            </a:xfrm>
            <a:custGeom>
              <a:rect b="b" l="l" r="r" t="t"/>
              <a:pathLst>
                <a:path extrusionOk="0" h="2210" w="2192">
                  <a:moveTo>
                    <a:pt x="1406" y="1"/>
                  </a:moveTo>
                  <a:lnTo>
                    <a:pt x="1" y="1430"/>
                  </a:lnTo>
                  <a:lnTo>
                    <a:pt x="691" y="2120"/>
                  </a:lnTo>
                  <a:cubicBezTo>
                    <a:pt x="751" y="2180"/>
                    <a:pt x="834" y="2210"/>
                    <a:pt x="917" y="2210"/>
                  </a:cubicBezTo>
                  <a:cubicBezTo>
                    <a:pt x="1001" y="2210"/>
                    <a:pt x="1084" y="2180"/>
                    <a:pt x="1144" y="2120"/>
                  </a:cubicBezTo>
                  <a:lnTo>
                    <a:pt x="2120" y="1144"/>
                  </a:lnTo>
                  <a:cubicBezTo>
                    <a:pt x="2168" y="1073"/>
                    <a:pt x="2191" y="1001"/>
                    <a:pt x="2191" y="930"/>
                  </a:cubicBezTo>
                  <a:cubicBezTo>
                    <a:pt x="2191" y="834"/>
                    <a:pt x="2168" y="763"/>
                    <a:pt x="2120" y="692"/>
                  </a:cubicBezTo>
                  <a:lnTo>
                    <a:pt x="1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3445636" y="4747584"/>
              <a:ext cx="75725" cy="75554"/>
            </a:xfrm>
            <a:custGeom>
              <a:rect b="b" l="l" r="r" t="t"/>
              <a:pathLst>
                <a:path extrusionOk="0" h="2210" w="2215">
                  <a:moveTo>
                    <a:pt x="1429" y="1"/>
                  </a:moveTo>
                  <a:lnTo>
                    <a:pt x="0" y="1429"/>
                  </a:lnTo>
                  <a:lnTo>
                    <a:pt x="715" y="2120"/>
                  </a:lnTo>
                  <a:cubicBezTo>
                    <a:pt x="774" y="2180"/>
                    <a:pt x="851" y="2209"/>
                    <a:pt x="929" y="2209"/>
                  </a:cubicBezTo>
                  <a:cubicBezTo>
                    <a:pt x="1006" y="2209"/>
                    <a:pt x="1084" y="2180"/>
                    <a:pt x="1143" y="2120"/>
                  </a:cubicBezTo>
                  <a:lnTo>
                    <a:pt x="2120" y="1144"/>
                  </a:lnTo>
                  <a:cubicBezTo>
                    <a:pt x="2191" y="1096"/>
                    <a:pt x="2215" y="1001"/>
                    <a:pt x="2215" y="929"/>
                  </a:cubicBezTo>
                  <a:cubicBezTo>
                    <a:pt x="2215" y="834"/>
                    <a:pt x="2191" y="763"/>
                    <a:pt x="2120" y="715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3366663" y="4645193"/>
              <a:ext cx="171792" cy="163485"/>
            </a:xfrm>
            <a:custGeom>
              <a:rect b="b" l="l" r="r" t="t"/>
              <a:pathLst>
                <a:path extrusionOk="0" h="4782" w="5025">
                  <a:moveTo>
                    <a:pt x="4037" y="1"/>
                  </a:moveTo>
                  <a:cubicBezTo>
                    <a:pt x="3953" y="1"/>
                    <a:pt x="3870" y="31"/>
                    <a:pt x="3810" y="90"/>
                  </a:cubicBezTo>
                  <a:lnTo>
                    <a:pt x="0" y="3901"/>
                  </a:lnTo>
                  <a:cubicBezTo>
                    <a:pt x="286" y="4067"/>
                    <a:pt x="572" y="4258"/>
                    <a:pt x="810" y="4496"/>
                  </a:cubicBezTo>
                  <a:cubicBezTo>
                    <a:pt x="905" y="4591"/>
                    <a:pt x="976" y="4686"/>
                    <a:pt x="1072" y="4782"/>
                  </a:cubicBezTo>
                  <a:lnTo>
                    <a:pt x="5025" y="829"/>
                  </a:lnTo>
                  <a:lnTo>
                    <a:pt x="4263" y="90"/>
                  </a:lnTo>
                  <a:cubicBezTo>
                    <a:pt x="4203" y="31"/>
                    <a:pt x="4120" y="1"/>
                    <a:pt x="4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3181025" y="4786660"/>
              <a:ext cx="261979" cy="189501"/>
            </a:xfrm>
            <a:custGeom>
              <a:rect b="b" l="l" r="r" t="t"/>
              <a:pathLst>
                <a:path extrusionOk="0" h="5543" w="7663">
                  <a:moveTo>
                    <a:pt x="3821" y="1739"/>
                  </a:moveTo>
                  <a:cubicBezTo>
                    <a:pt x="4349" y="1739"/>
                    <a:pt x="4859" y="2146"/>
                    <a:pt x="4859" y="2763"/>
                  </a:cubicBezTo>
                  <a:cubicBezTo>
                    <a:pt x="4859" y="3311"/>
                    <a:pt x="4406" y="3787"/>
                    <a:pt x="3858" y="3787"/>
                  </a:cubicBezTo>
                  <a:cubicBezTo>
                    <a:pt x="2930" y="3763"/>
                    <a:pt x="2477" y="2668"/>
                    <a:pt x="3120" y="2025"/>
                  </a:cubicBezTo>
                  <a:cubicBezTo>
                    <a:pt x="3325" y="1828"/>
                    <a:pt x="3575" y="1739"/>
                    <a:pt x="3821" y="1739"/>
                  </a:cubicBezTo>
                  <a:close/>
                  <a:moveTo>
                    <a:pt x="3858" y="1"/>
                  </a:moveTo>
                  <a:cubicBezTo>
                    <a:pt x="810" y="1"/>
                    <a:pt x="0" y="4168"/>
                    <a:pt x="2787" y="5311"/>
                  </a:cubicBezTo>
                  <a:cubicBezTo>
                    <a:pt x="3167" y="5470"/>
                    <a:pt x="3539" y="5542"/>
                    <a:pt x="3894" y="5542"/>
                  </a:cubicBezTo>
                  <a:cubicBezTo>
                    <a:pt x="6138" y="5542"/>
                    <a:pt x="7662" y="2661"/>
                    <a:pt x="5811" y="810"/>
                  </a:cubicBezTo>
                  <a:cubicBezTo>
                    <a:pt x="5287" y="286"/>
                    <a:pt x="4573" y="1"/>
                    <a:pt x="3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3" name="Google Shape;2343;p21"/>
          <p:cNvGrpSpPr/>
          <p:nvPr/>
        </p:nvGrpSpPr>
        <p:grpSpPr>
          <a:xfrm>
            <a:off x="3972048" y="4240159"/>
            <a:ext cx="394968" cy="365875"/>
            <a:chOff x="3991098" y="4626868"/>
            <a:chExt cx="394968" cy="365875"/>
          </a:xfrm>
        </p:grpSpPr>
        <p:sp>
          <p:nvSpPr>
            <p:cNvPr id="2344" name="Google Shape;2344;p21"/>
            <p:cNvSpPr/>
            <p:nvPr/>
          </p:nvSpPr>
          <p:spPr>
            <a:xfrm>
              <a:off x="4064396" y="4686730"/>
              <a:ext cx="149023" cy="141536"/>
            </a:xfrm>
            <a:custGeom>
              <a:rect b="b" l="l" r="r" t="t"/>
              <a:pathLst>
                <a:path extrusionOk="0" h="4140" w="4359">
                  <a:moveTo>
                    <a:pt x="2084" y="0"/>
                  </a:moveTo>
                  <a:cubicBezTo>
                    <a:pt x="1024" y="0"/>
                    <a:pt x="0" y="826"/>
                    <a:pt x="0" y="2066"/>
                  </a:cubicBezTo>
                  <a:cubicBezTo>
                    <a:pt x="0" y="3312"/>
                    <a:pt x="1033" y="4140"/>
                    <a:pt x="2099" y="4140"/>
                  </a:cubicBezTo>
                  <a:cubicBezTo>
                    <a:pt x="2602" y="4140"/>
                    <a:pt x="3112" y="3955"/>
                    <a:pt x="3525" y="3543"/>
                  </a:cubicBezTo>
                  <a:cubicBezTo>
                    <a:pt x="4358" y="2733"/>
                    <a:pt x="4358" y="1400"/>
                    <a:pt x="3525" y="614"/>
                  </a:cubicBezTo>
                  <a:cubicBezTo>
                    <a:pt x="3108" y="190"/>
                    <a:pt x="2592" y="0"/>
                    <a:pt x="2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3991098" y="4626868"/>
              <a:ext cx="394968" cy="365875"/>
            </a:xfrm>
            <a:custGeom>
              <a:rect b="b" l="l" r="r" t="t"/>
              <a:pathLst>
                <a:path extrusionOk="0" h="10702" w="11553">
                  <a:moveTo>
                    <a:pt x="4285" y="1144"/>
                  </a:moveTo>
                  <a:cubicBezTo>
                    <a:pt x="6464" y="1144"/>
                    <a:pt x="7912" y="3932"/>
                    <a:pt x="6121" y="5723"/>
                  </a:cubicBezTo>
                  <a:cubicBezTo>
                    <a:pt x="5621" y="6223"/>
                    <a:pt x="4930" y="6508"/>
                    <a:pt x="4216" y="6508"/>
                  </a:cubicBezTo>
                  <a:cubicBezTo>
                    <a:pt x="1287" y="6508"/>
                    <a:pt x="501" y="2484"/>
                    <a:pt x="3216" y="1365"/>
                  </a:cubicBezTo>
                  <a:cubicBezTo>
                    <a:pt x="3584" y="1213"/>
                    <a:pt x="3944" y="1144"/>
                    <a:pt x="4285" y="1144"/>
                  </a:cubicBezTo>
                  <a:close/>
                  <a:moveTo>
                    <a:pt x="4199" y="0"/>
                  </a:moveTo>
                  <a:cubicBezTo>
                    <a:pt x="3222" y="0"/>
                    <a:pt x="2246" y="370"/>
                    <a:pt x="1501" y="1103"/>
                  </a:cubicBezTo>
                  <a:cubicBezTo>
                    <a:pt x="48" y="2555"/>
                    <a:pt x="1" y="4889"/>
                    <a:pt x="1406" y="6413"/>
                  </a:cubicBezTo>
                  <a:cubicBezTo>
                    <a:pt x="2152" y="7223"/>
                    <a:pt x="3175" y="7637"/>
                    <a:pt x="4206" y="7637"/>
                  </a:cubicBezTo>
                  <a:cubicBezTo>
                    <a:pt x="5085" y="7637"/>
                    <a:pt x="5969" y="7336"/>
                    <a:pt x="6693" y="6723"/>
                  </a:cubicBezTo>
                  <a:lnTo>
                    <a:pt x="7383" y="7437"/>
                  </a:lnTo>
                  <a:cubicBezTo>
                    <a:pt x="7145" y="7866"/>
                    <a:pt x="7217" y="8414"/>
                    <a:pt x="7574" y="8795"/>
                  </a:cubicBezTo>
                  <a:lnTo>
                    <a:pt x="9169" y="10366"/>
                  </a:lnTo>
                  <a:cubicBezTo>
                    <a:pt x="9416" y="10602"/>
                    <a:pt x="9689" y="10702"/>
                    <a:pt x="9949" y="10702"/>
                  </a:cubicBezTo>
                  <a:cubicBezTo>
                    <a:pt x="10818" y="10702"/>
                    <a:pt x="11553" y="9595"/>
                    <a:pt x="10765" y="8771"/>
                  </a:cubicBezTo>
                  <a:lnTo>
                    <a:pt x="9193" y="7175"/>
                  </a:lnTo>
                  <a:cubicBezTo>
                    <a:pt x="8975" y="6957"/>
                    <a:pt x="8678" y="6846"/>
                    <a:pt x="8382" y="6846"/>
                  </a:cubicBezTo>
                  <a:cubicBezTo>
                    <a:pt x="8192" y="6846"/>
                    <a:pt x="8003" y="6892"/>
                    <a:pt x="7836" y="6985"/>
                  </a:cubicBezTo>
                  <a:lnTo>
                    <a:pt x="7121" y="6294"/>
                  </a:lnTo>
                  <a:cubicBezTo>
                    <a:pt x="8455" y="4722"/>
                    <a:pt x="8288" y="2389"/>
                    <a:pt x="6788" y="1007"/>
                  </a:cubicBezTo>
                  <a:cubicBezTo>
                    <a:pt x="6057" y="334"/>
                    <a:pt x="5128" y="0"/>
                    <a:pt x="4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6" name="Google Shape;2346;p21"/>
          <p:cNvGrpSpPr/>
          <p:nvPr/>
        </p:nvGrpSpPr>
        <p:grpSpPr>
          <a:xfrm>
            <a:off x="4826940" y="4241117"/>
            <a:ext cx="314286" cy="363960"/>
            <a:chOff x="4845990" y="4627894"/>
            <a:chExt cx="314286" cy="363960"/>
          </a:xfrm>
        </p:grpSpPr>
        <p:sp>
          <p:nvSpPr>
            <p:cNvPr id="2347" name="Google Shape;2347;p21"/>
            <p:cNvSpPr/>
            <p:nvPr/>
          </p:nvSpPr>
          <p:spPr>
            <a:xfrm>
              <a:off x="4845990" y="4627894"/>
              <a:ext cx="314286" cy="271175"/>
            </a:xfrm>
            <a:custGeom>
              <a:rect b="b" l="l" r="r" t="t"/>
              <a:pathLst>
                <a:path extrusionOk="0" h="7932" w="9193">
                  <a:moveTo>
                    <a:pt x="3941" y="1644"/>
                  </a:moveTo>
                  <a:cubicBezTo>
                    <a:pt x="4090" y="1644"/>
                    <a:pt x="4239" y="1739"/>
                    <a:pt x="4263" y="1930"/>
                  </a:cubicBezTo>
                  <a:lnTo>
                    <a:pt x="4263" y="2287"/>
                  </a:lnTo>
                  <a:lnTo>
                    <a:pt x="4644" y="2287"/>
                  </a:lnTo>
                  <a:cubicBezTo>
                    <a:pt x="5049" y="2335"/>
                    <a:pt x="5049" y="2882"/>
                    <a:pt x="4644" y="2930"/>
                  </a:cubicBezTo>
                  <a:lnTo>
                    <a:pt x="3929" y="2930"/>
                  </a:lnTo>
                  <a:cubicBezTo>
                    <a:pt x="3477" y="3025"/>
                    <a:pt x="3477" y="3716"/>
                    <a:pt x="3929" y="3811"/>
                  </a:cubicBezTo>
                  <a:lnTo>
                    <a:pt x="3953" y="3835"/>
                  </a:lnTo>
                  <a:cubicBezTo>
                    <a:pt x="4525" y="3835"/>
                    <a:pt x="5001" y="4335"/>
                    <a:pt x="4977" y="4907"/>
                  </a:cubicBezTo>
                  <a:cubicBezTo>
                    <a:pt x="4977" y="5383"/>
                    <a:pt x="4691" y="5788"/>
                    <a:pt x="4263" y="5954"/>
                  </a:cubicBezTo>
                  <a:lnTo>
                    <a:pt x="4263" y="6359"/>
                  </a:lnTo>
                  <a:cubicBezTo>
                    <a:pt x="4287" y="6586"/>
                    <a:pt x="4114" y="6699"/>
                    <a:pt x="3941" y="6699"/>
                  </a:cubicBezTo>
                  <a:cubicBezTo>
                    <a:pt x="3769" y="6699"/>
                    <a:pt x="3596" y="6586"/>
                    <a:pt x="3620" y="6359"/>
                  </a:cubicBezTo>
                  <a:lnTo>
                    <a:pt x="3620" y="6002"/>
                  </a:lnTo>
                  <a:lnTo>
                    <a:pt x="3239" y="6002"/>
                  </a:lnTo>
                  <a:cubicBezTo>
                    <a:pt x="3224" y="6004"/>
                    <a:pt x="3209" y="6004"/>
                    <a:pt x="3195" y="6004"/>
                  </a:cubicBezTo>
                  <a:cubicBezTo>
                    <a:pt x="2777" y="6004"/>
                    <a:pt x="2777" y="5357"/>
                    <a:pt x="3195" y="5357"/>
                  </a:cubicBezTo>
                  <a:cubicBezTo>
                    <a:pt x="3209" y="5357"/>
                    <a:pt x="3224" y="5358"/>
                    <a:pt x="3239" y="5359"/>
                  </a:cubicBezTo>
                  <a:lnTo>
                    <a:pt x="3953" y="5359"/>
                  </a:lnTo>
                  <a:cubicBezTo>
                    <a:pt x="4406" y="5264"/>
                    <a:pt x="4406" y="4573"/>
                    <a:pt x="3953" y="4478"/>
                  </a:cubicBezTo>
                  <a:cubicBezTo>
                    <a:pt x="3358" y="4454"/>
                    <a:pt x="2905" y="3954"/>
                    <a:pt x="2905" y="3383"/>
                  </a:cubicBezTo>
                  <a:cubicBezTo>
                    <a:pt x="2905" y="2930"/>
                    <a:pt x="3191" y="2501"/>
                    <a:pt x="3620" y="2335"/>
                  </a:cubicBezTo>
                  <a:lnTo>
                    <a:pt x="3620" y="1930"/>
                  </a:lnTo>
                  <a:cubicBezTo>
                    <a:pt x="3644" y="1739"/>
                    <a:pt x="3792" y="1644"/>
                    <a:pt x="3941" y="1644"/>
                  </a:cubicBezTo>
                  <a:close/>
                  <a:moveTo>
                    <a:pt x="3953" y="1"/>
                  </a:moveTo>
                  <a:cubicBezTo>
                    <a:pt x="1810" y="1"/>
                    <a:pt x="48" y="1739"/>
                    <a:pt x="24" y="3883"/>
                  </a:cubicBezTo>
                  <a:cubicBezTo>
                    <a:pt x="0" y="4954"/>
                    <a:pt x="452" y="6002"/>
                    <a:pt x="1238" y="6764"/>
                  </a:cubicBezTo>
                  <a:cubicBezTo>
                    <a:pt x="1572" y="7074"/>
                    <a:pt x="1786" y="7479"/>
                    <a:pt x="1858" y="7931"/>
                  </a:cubicBezTo>
                  <a:lnTo>
                    <a:pt x="6049" y="7931"/>
                  </a:lnTo>
                  <a:cubicBezTo>
                    <a:pt x="6120" y="7502"/>
                    <a:pt x="6335" y="7098"/>
                    <a:pt x="6644" y="6788"/>
                  </a:cubicBezTo>
                  <a:lnTo>
                    <a:pt x="6644" y="6764"/>
                  </a:lnTo>
                  <a:cubicBezTo>
                    <a:pt x="9192" y="4335"/>
                    <a:pt x="7502" y="49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4910297" y="4920197"/>
              <a:ext cx="141707" cy="71657"/>
            </a:xfrm>
            <a:custGeom>
              <a:rect b="b" l="l" r="r" t="t"/>
              <a:pathLst>
                <a:path extrusionOk="0" h="2096" w="4145">
                  <a:moveTo>
                    <a:pt x="0" y="0"/>
                  </a:moveTo>
                  <a:lnTo>
                    <a:pt x="0" y="596"/>
                  </a:lnTo>
                  <a:cubicBezTo>
                    <a:pt x="0" y="1429"/>
                    <a:pt x="667" y="2096"/>
                    <a:pt x="1524" y="2096"/>
                  </a:cubicBezTo>
                  <a:lnTo>
                    <a:pt x="2620" y="2096"/>
                  </a:lnTo>
                  <a:cubicBezTo>
                    <a:pt x="3453" y="2096"/>
                    <a:pt x="4144" y="1429"/>
                    <a:pt x="4144" y="596"/>
                  </a:cubicBez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21"/>
          <p:cNvGrpSpPr/>
          <p:nvPr/>
        </p:nvGrpSpPr>
        <p:grpSpPr>
          <a:xfrm>
            <a:off x="5589800" y="4239356"/>
            <a:ext cx="333020" cy="367481"/>
            <a:chOff x="5608850" y="4626219"/>
            <a:chExt cx="333020" cy="367481"/>
          </a:xfrm>
        </p:grpSpPr>
        <p:sp>
          <p:nvSpPr>
            <p:cNvPr id="2350" name="Google Shape;2350;p21"/>
            <p:cNvSpPr/>
            <p:nvPr/>
          </p:nvSpPr>
          <p:spPr>
            <a:xfrm>
              <a:off x="5744814" y="4720713"/>
              <a:ext cx="61093" cy="52956"/>
            </a:xfrm>
            <a:custGeom>
              <a:rect b="b" l="l" r="r" t="t"/>
              <a:pathLst>
                <a:path extrusionOk="0" h="1549" w="1787">
                  <a:moveTo>
                    <a:pt x="1429" y="1"/>
                  </a:moveTo>
                  <a:lnTo>
                    <a:pt x="0" y="1025"/>
                  </a:lnTo>
                  <a:cubicBezTo>
                    <a:pt x="143" y="1168"/>
                    <a:pt x="262" y="1358"/>
                    <a:pt x="381" y="1549"/>
                  </a:cubicBezTo>
                  <a:lnTo>
                    <a:pt x="1786" y="525"/>
                  </a:lnTo>
                  <a:cubicBezTo>
                    <a:pt x="1643" y="382"/>
                    <a:pt x="1524" y="19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5744814" y="4846899"/>
              <a:ext cx="61093" cy="52170"/>
            </a:xfrm>
            <a:custGeom>
              <a:rect b="b" l="l" r="r" t="t"/>
              <a:pathLst>
                <a:path extrusionOk="0" h="1526" w="1787">
                  <a:moveTo>
                    <a:pt x="357" y="1"/>
                  </a:moveTo>
                  <a:cubicBezTo>
                    <a:pt x="262" y="191"/>
                    <a:pt x="143" y="358"/>
                    <a:pt x="0" y="525"/>
                  </a:cubicBezTo>
                  <a:lnTo>
                    <a:pt x="1429" y="1525"/>
                  </a:lnTo>
                  <a:cubicBezTo>
                    <a:pt x="1524" y="1335"/>
                    <a:pt x="1643" y="1144"/>
                    <a:pt x="1786" y="1001"/>
                  </a:cubicBez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5806693" y="4626219"/>
              <a:ext cx="135177" cy="116511"/>
            </a:xfrm>
            <a:custGeom>
              <a:rect b="b" l="l" r="r" t="t"/>
              <a:pathLst>
                <a:path extrusionOk="0" h="3408" w="3954">
                  <a:moveTo>
                    <a:pt x="1696" y="1"/>
                  </a:moveTo>
                  <a:cubicBezTo>
                    <a:pt x="828" y="1"/>
                    <a:pt x="0" y="678"/>
                    <a:pt x="0" y="1693"/>
                  </a:cubicBezTo>
                  <a:cubicBezTo>
                    <a:pt x="0" y="2646"/>
                    <a:pt x="738" y="3408"/>
                    <a:pt x="1691" y="3408"/>
                  </a:cubicBezTo>
                  <a:cubicBezTo>
                    <a:pt x="3191" y="3408"/>
                    <a:pt x="3953" y="1574"/>
                    <a:pt x="2882" y="502"/>
                  </a:cubicBezTo>
                  <a:cubicBezTo>
                    <a:pt x="2535" y="156"/>
                    <a:pt x="2111" y="1"/>
                    <a:pt x="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5608850" y="4751652"/>
              <a:ext cx="135998" cy="116477"/>
            </a:xfrm>
            <a:custGeom>
              <a:rect b="b" l="l" r="r" t="t"/>
              <a:pathLst>
                <a:path extrusionOk="0" h="3407" w="3978">
                  <a:moveTo>
                    <a:pt x="2260" y="0"/>
                  </a:moveTo>
                  <a:cubicBezTo>
                    <a:pt x="1843" y="0"/>
                    <a:pt x="1418" y="155"/>
                    <a:pt x="1072" y="501"/>
                  </a:cubicBezTo>
                  <a:cubicBezTo>
                    <a:pt x="0" y="1572"/>
                    <a:pt x="762" y="3406"/>
                    <a:pt x="2286" y="3406"/>
                  </a:cubicBezTo>
                  <a:cubicBezTo>
                    <a:pt x="3215" y="3406"/>
                    <a:pt x="3977" y="2644"/>
                    <a:pt x="3977" y="1715"/>
                  </a:cubicBezTo>
                  <a:cubicBezTo>
                    <a:pt x="3977" y="683"/>
                    <a:pt x="3136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5786317" y="4877839"/>
              <a:ext cx="135998" cy="115861"/>
            </a:xfrm>
            <a:custGeom>
              <a:rect b="b" l="l" r="r" t="t"/>
              <a:pathLst>
                <a:path extrusionOk="0" h="3389" w="3978">
                  <a:moveTo>
                    <a:pt x="2287" y="1"/>
                  </a:moveTo>
                  <a:cubicBezTo>
                    <a:pt x="763" y="1"/>
                    <a:pt x="1" y="1835"/>
                    <a:pt x="1072" y="2882"/>
                  </a:cubicBezTo>
                  <a:cubicBezTo>
                    <a:pt x="1422" y="3232"/>
                    <a:pt x="1852" y="3389"/>
                    <a:pt x="2274" y="3389"/>
                  </a:cubicBezTo>
                  <a:cubicBezTo>
                    <a:pt x="3145" y="3389"/>
                    <a:pt x="3978" y="2719"/>
                    <a:pt x="3978" y="1692"/>
                  </a:cubicBezTo>
                  <a:cubicBezTo>
                    <a:pt x="3978" y="763"/>
                    <a:pt x="3216" y="1"/>
                    <a:pt x="2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5" name="Google Shape;2355;p21"/>
          <p:cNvGrpSpPr/>
          <p:nvPr/>
        </p:nvGrpSpPr>
        <p:grpSpPr>
          <a:xfrm>
            <a:off x="6373317" y="4279304"/>
            <a:ext cx="373259" cy="287585"/>
            <a:chOff x="6373317" y="4666081"/>
            <a:chExt cx="373259" cy="287585"/>
          </a:xfrm>
        </p:grpSpPr>
        <p:sp>
          <p:nvSpPr>
            <p:cNvPr id="2356" name="Google Shape;2356;p21"/>
            <p:cNvSpPr/>
            <p:nvPr/>
          </p:nvSpPr>
          <p:spPr>
            <a:xfrm>
              <a:off x="6394513" y="4772815"/>
              <a:ext cx="93640" cy="135212"/>
            </a:xfrm>
            <a:custGeom>
              <a:rect b="b" l="l" r="r" t="t"/>
              <a:pathLst>
                <a:path extrusionOk="0" h="3955" w="2739">
                  <a:moveTo>
                    <a:pt x="357" y="1"/>
                  </a:moveTo>
                  <a:cubicBezTo>
                    <a:pt x="167" y="1"/>
                    <a:pt x="0" y="144"/>
                    <a:pt x="24" y="334"/>
                  </a:cubicBezTo>
                  <a:lnTo>
                    <a:pt x="24" y="3954"/>
                  </a:lnTo>
                  <a:lnTo>
                    <a:pt x="2739" y="3954"/>
                  </a:lnTo>
                  <a:lnTo>
                    <a:pt x="2739" y="334"/>
                  </a:lnTo>
                  <a:cubicBezTo>
                    <a:pt x="2739" y="144"/>
                    <a:pt x="2572" y="1"/>
                    <a:pt x="2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6512563" y="4719106"/>
              <a:ext cx="92853" cy="188920"/>
            </a:xfrm>
            <a:custGeom>
              <a:rect b="b" l="l" r="r" t="t"/>
              <a:pathLst>
                <a:path extrusionOk="0" h="5526" w="2716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5525"/>
                  </a:lnTo>
                  <a:lnTo>
                    <a:pt x="2715" y="5525"/>
                  </a:lnTo>
                  <a:lnTo>
                    <a:pt x="2715" y="334"/>
                  </a:lnTo>
                  <a:cubicBezTo>
                    <a:pt x="2715" y="143"/>
                    <a:pt x="2572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6630612" y="4666081"/>
              <a:ext cx="92853" cy="241945"/>
            </a:xfrm>
            <a:custGeom>
              <a:rect b="b" l="l" r="r" t="t"/>
              <a:pathLst>
                <a:path extrusionOk="0" h="7077" w="2716">
                  <a:moveTo>
                    <a:pt x="298" y="1"/>
                  </a:moveTo>
                  <a:cubicBezTo>
                    <a:pt x="125" y="1"/>
                    <a:pt x="0" y="158"/>
                    <a:pt x="0" y="337"/>
                  </a:cubicBezTo>
                  <a:lnTo>
                    <a:pt x="0" y="7076"/>
                  </a:lnTo>
                  <a:lnTo>
                    <a:pt x="2715" y="7076"/>
                  </a:lnTo>
                  <a:lnTo>
                    <a:pt x="2715" y="337"/>
                  </a:lnTo>
                  <a:cubicBezTo>
                    <a:pt x="2715" y="158"/>
                    <a:pt x="2590" y="1"/>
                    <a:pt x="2418" y="1"/>
                  </a:cubicBezTo>
                  <a:cubicBezTo>
                    <a:pt x="2406" y="1"/>
                    <a:pt x="2394" y="2"/>
                    <a:pt x="2382" y="3"/>
                  </a:cubicBezTo>
                  <a:lnTo>
                    <a:pt x="334" y="3"/>
                  </a:lnTo>
                  <a:cubicBezTo>
                    <a:pt x="322" y="2"/>
                    <a:pt x="309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1"/>
            <p:cNvSpPr/>
            <p:nvPr/>
          </p:nvSpPr>
          <p:spPr>
            <a:xfrm>
              <a:off x="6373317" y="4930692"/>
              <a:ext cx="373259" cy="22974"/>
            </a:xfrm>
            <a:custGeom>
              <a:rect b="b" l="l" r="r" t="t"/>
              <a:pathLst>
                <a:path extrusionOk="0" h="672" w="10918">
                  <a:moveTo>
                    <a:pt x="10498" y="1"/>
                  </a:moveTo>
                  <a:cubicBezTo>
                    <a:pt x="10484" y="1"/>
                    <a:pt x="10470" y="1"/>
                    <a:pt x="10456" y="3"/>
                  </a:cubicBezTo>
                  <a:lnTo>
                    <a:pt x="406" y="3"/>
                  </a:lnTo>
                  <a:cubicBezTo>
                    <a:pt x="1" y="27"/>
                    <a:pt x="1" y="622"/>
                    <a:pt x="406" y="670"/>
                  </a:cubicBezTo>
                  <a:lnTo>
                    <a:pt x="10456" y="670"/>
                  </a:lnTo>
                  <a:cubicBezTo>
                    <a:pt x="10470" y="671"/>
                    <a:pt x="10484" y="672"/>
                    <a:pt x="10498" y="672"/>
                  </a:cubicBezTo>
                  <a:cubicBezTo>
                    <a:pt x="10918" y="672"/>
                    <a:pt x="10918" y="1"/>
                    <a:pt x="10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0" name="Google Shape;2360;p21"/>
          <p:cNvGrpSpPr/>
          <p:nvPr/>
        </p:nvGrpSpPr>
        <p:grpSpPr>
          <a:xfrm>
            <a:off x="7168757" y="4259937"/>
            <a:ext cx="368028" cy="326320"/>
            <a:chOff x="7168757" y="4628919"/>
            <a:chExt cx="368028" cy="326320"/>
          </a:xfrm>
        </p:grpSpPr>
        <p:sp>
          <p:nvSpPr>
            <p:cNvPr id="2361" name="Google Shape;2361;p21"/>
            <p:cNvSpPr/>
            <p:nvPr/>
          </p:nvSpPr>
          <p:spPr>
            <a:xfrm>
              <a:off x="7168757" y="4748405"/>
              <a:ext cx="368028" cy="206834"/>
            </a:xfrm>
            <a:custGeom>
              <a:rect b="b" l="l" r="r" t="t"/>
              <a:pathLst>
                <a:path extrusionOk="0" h="6050" w="10765">
                  <a:moveTo>
                    <a:pt x="1982" y="1022"/>
                  </a:moveTo>
                  <a:cubicBezTo>
                    <a:pt x="1996" y="1022"/>
                    <a:pt x="2010" y="1023"/>
                    <a:pt x="2025" y="1024"/>
                  </a:cubicBezTo>
                  <a:lnTo>
                    <a:pt x="3263" y="1024"/>
                  </a:lnTo>
                  <a:cubicBezTo>
                    <a:pt x="3668" y="1048"/>
                    <a:pt x="3668" y="1620"/>
                    <a:pt x="3263" y="1667"/>
                  </a:cubicBezTo>
                  <a:lnTo>
                    <a:pt x="2025" y="1667"/>
                  </a:lnTo>
                  <a:cubicBezTo>
                    <a:pt x="2010" y="1669"/>
                    <a:pt x="1996" y="1670"/>
                    <a:pt x="1982" y="1670"/>
                  </a:cubicBezTo>
                  <a:cubicBezTo>
                    <a:pt x="1563" y="1670"/>
                    <a:pt x="1563" y="1022"/>
                    <a:pt x="1982" y="1022"/>
                  </a:cubicBezTo>
                  <a:close/>
                  <a:moveTo>
                    <a:pt x="6045" y="1022"/>
                  </a:moveTo>
                  <a:cubicBezTo>
                    <a:pt x="6464" y="1022"/>
                    <a:pt x="6464" y="1670"/>
                    <a:pt x="6045" y="1670"/>
                  </a:cubicBezTo>
                  <a:cubicBezTo>
                    <a:pt x="6031" y="1670"/>
                    <a:pt x="6017" y="1669"/>
                    <a:pt x="6002" y="1667"/>
                  </a:cubicBezTo>
                  <a:lnTo>
                    <a:pt x="4764" y="1667"/>
                  </a:lnTo>
                  <a:cubicBezTo>
                    <a:pt x="4359" y="1620"/>
                    <a:pt x="4359" y="1048"/>
                    <a:pt x="4764" y="1024"/>
                  </a:cubicBezTo>
                  <a:lnTo>
                    <a:pt x="6002" y="1024"/>
                  </a:lnTo>
                  <a:cubicBezTo>
                    <a:pt x="6017" y="1023"/>
                    <a:pt x="6031" y="1022"/>
                    <a:pt x="6045" y="1022"/>
                  </a:cubicBezTo>
                  <a:close/>
                  <a:moveTo>
                    <a:pt x="7459" y="1022"/>
                  </a:moveTo>
                  <a:cubicBezTo>
                    <a:pt x="7473" y="1022"/>
                    <a:pt x="7487" y="1023"/>
                    <a:pt x="7502" y="1024"/>
                  </a:cubicBezTo>
                  <a:lnTo>
                    <a:pt x="8764" y="1024"/>
                  </a:lnTo>
                  <a:cubicBezTo>
                    <a:pt x="9145" y="1048"/>
                    <a:pt x="9145" y="1620"/>
                    <a:pt x="8764" y="1667"/>
                  </a:cubicBezTo>
                  <a:lnTo>
                    <a:pt x="7502" y="1667"/>
                  </a:lnTo>
                  <a:cubicBezTo>
                    <a:pt x="7487" y="1669"/>
                    <a:pt x="7473" y="1670"/>
                    <a:pt x="7459" y="1670"/>
                  </a:cubicBezTo>
                  <a:cubicBezTo>
                    <a:pt x="7040" y="1670"/>
                    <a:pt x="7040" y="1022"/>
                    <a:pt x="7459" y="1022"/>
                  </a:cubicBezTo>
                  <a:close/>
                  <a:moveTo>
                    <a:pt x="3263" y="2477"/>
                  </a:moveTo>
                  <a:cubicBezTo>
                    <a:pt x="3692" y="2477"/>
                    <a:pt x="3692" y="3120"/>
                    <a:pt x="3263" y="3120"/>
                  </a:cubicBezTo>
                  <a:lnTo>
                    <a:pt x="2025" y="3120"/>
                  </a:lnTo>
                  <a:cubicBezTo>
                    <a:pt x="1596" y="3120"/>
                    <a:pt x="1596" y="2477"/>
                    <a:pt x="2025" y="2477"/>
                  </a:cubicBezTo>
                  <a:close/>
                  <a:moveTo>
                    <a:pt x="6002" y="2477"/>
                  </a:moveTo>
                  <a:cubicBezTo>
                    <a:pt x="6431" y="2477"/>
                    <a:pt x="6431" y="3120"/>
                    <a:pt x="6002" y="3120"/>
                  </a:cubicBezTo>
                  <a:lnTo>
                    <a:pt x="4764" y="3120"/>
                  </a:lnTo>
                  <a:cubicBezTo>
                    <a:pt x="4335" y="3120"/>
                    <a:pt x="4335" y="2477"/>
                    <a:pt x="4764" y="2477"/>
                  </a:cubicBezTo>
                  <a:close/>
                  <a:moveTo>
                    <a:pt x="8764" y="2477"/>
                  </a:moveTo>
                  <a:cubicBezTo>
                    <a:pt x="9169" y="2477"/>
                    <a:pt x="9169" y="3120"/>
                    <a:pt x="8764" y="3120"/>
                  </a:cubicBezTo>
                  <a:lnTo>
                    <a:pt x="7502" y="3120"/>
                  </a:lnTo>
                  <a:cubicBezTo>
                    <a:pt x="7074" y="3120"/>
                    <a:pt x="7074" y="2477"/>
                    <a:pt x="7502" y="2477"/>
                  </a:cubicBezTo>
                  <a:close/>
                  <a:moveTo>
                    <a:pt x="1982" y="3904"/>
                  </a:moveTo>
                  <a:cubicBezTo>
                    <a:pt x="1996" y="3904"/>
                    <a:pt x="2010" y="3904"/>
                    <a:pt x="2025" y="3906"/>
                  </a:cubicBezTo>
                  <a:lnTo>
                    <a:pt x="3263" y="3906"/>
                  </a:lnTo>
                  <a:cubicBezTo>
                    <a:pt x="3668" y="3954"/>
                    <a:pt x="3668" y="4525"/>
                    <a:pt x="3263" y="4549"/>
                  </a:cubicBezTo>
                  <a:lnTo>
                    <a:pt x="2025" y="4549"/>
                  </a:lnTo>
                  <a:cubicBezTo>
                    <a:pt x="2010" y="4550"/>
                    <a:pt x="1996" y="4551"/>
                    <a:pt x="1982" y="4551"/>
                  </a:cubicBezTo>
                  <a:cubicBezTo>
                    <a:pt x="1563" y="4551"/>
                    <a:pt x="1563" y="3904"/>
                    <a:pt x="1982" y="3904"/>
                  </a:cubicBezTo>
                  <a:close/>
                  <a:moveTo>
                    <a:pt x="6045" y="3904"/>
                  </a:moveTo>
                  <a:cubicBezTo>
                    <a:pt x="6464" y="3904"/>
                    <a:pt x="6464" y="4551"/>
                    <a:pt x="6045" y="4551"/>
                  </a:cubicBezTo>
                  <a:cubicBezTo>
                    <a:pt x="6031" y="4551"/>
                    <a:pt x="6017" y="4550"/>
                    <a:pt x="6002" y="4549"/>
                  </a:cubicBezTo>
                  <a:lnTo>
                    <a:pt x="4764" y="4549"/>
                  </a:lnTo>
                  <a:cubicBezTo>
                    <a:pt x="4359" y="4525"/>
                    <a:pt x="4359" y="3954"/>
                    <a:pt x="4764" y="3906"/>
                  </a:cubicBezTo>
                  <a:lnTo>
                    <a:pt x="6002" y="3906"/>
                  </a:lnTo>
                  <a:cubicBezTo>
                    <a:pt x="6017" y="3904"/>
                    <a:pt x="6031" y="3904"/>
                    <a:pt x="6045" y="3904"/>
                  </a:cubicBezTo>
                  <a:close/>
                  <a:moveTo>
                    <a:pt x="7459" y="3904"/>
                  </a:moveTo>
                  <a:cubicBezTo>
                    <a:pt x="7473" y="3904"/>
                    <a:pt x="7487" y="3904"/>
                    <a:pt x="7502" y="3906"/>
                  </a:cubicBezTo>
                  <a:lnTo>
                    <a:pt x="8764" y="3906"/>
                  </a:lnTo>
                  <a:cubicBezTo>
                    <a:pt x="9145" y="3954"/>
                    <a:pt x="9145" y="4525"/>
                    <a:pt x="8764" y="4549"/>
                  </a:cubicBezTo>
                  <a:lnTo>
                    <a:pt x="7502" y="4549"/>
                  </a:lnTo>
                  <a:cubicBezTo>
                    <a:pt x="7487" y="4550"/>
                    <a:pt x="7473" y="4551"/>
                    <a:pt x="7459" y="4551"/>
                  </a:cubicBezTo>
                  <a:cubicBezTo>
                    <a:pt x="7040" y="4551"/>
                    <a:pt x="7040" y="3904"/>
                    <a:pt x="7459" y="3904"/>
                  </a:cubicBezTo>
                  <a:close/>
                  <a:moveTo>
                    <a:pt x="1" y="0"/>
                  </a:moveTo>
                  <a:lnTo>
                    <a:pt x="1" y="5121"/>
                  </a:lnTo>
                  <a:cubicBezTo>
                    <a:pt x="1" y="5644"/>
                    <a:pt x="406" y="6049"/>
                    <a:pt x="929" y="6049"/>
                  </a:cubicBezTo>
                  <a:lnTo>
                    <a:pt x="9860" y="6049"/>
                  </a:lnTo>
                  <a:cubicBezTo>
                    <a:pt x="10360" y="6049"/>
                    <a:pt x="10765" y="5644"/>
                    <a:pt x="10765" y="5121"/>
                  </a:cubicBezTo>
                  <a:lnTo>
                    <a:pt x="107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7168757" y="4658799"/>
              <a:ext cx="368028" cy="67657"/>
            </a:xfrm>
            <a:custGeom>
              <a:rect b="b" l="l" r="r" t="t"/>
              <a:pathLst>
                <a:path extrusionOk="0" h="1979" w="10765">
                  <a:moveTo>
                    <a:pt x="888" y="1"/>
                  </a:moveTo>
                  <a:cubicBezTo>
                    <a:pt x="384" y="1"/>
                    <a:pt x="1" y="420"/>
                    <a:pt x="1" y="907"/>
                  </a:cubicBezTo>
                  <a:lnTo>
                    <a:pt x="1" y="1978"/>
                  </a:lnTo>
                  <a:lnTo>
                    <a:pt x="10765" y="1978"/>
                  </a:lnTo>
                  <a:lnTo>
                    <a:pt x="10765" y="907"/>
                  </a:lnTo>
                  <a:cubicBezTo>
                    <a:pt x="10765" y="420"/>
                    <a:pt x="10381" y="1"/>
                    <a:pt x="9900" y="1"/>
                  </a:cubicBezTo>
                  <a:cubicBezTo>
                    <a:pt x="9886" y="1"/>
                    <a:pt x="9873" y="1"/>
                    <a:pt x="9860" y="2"/>
                  </a:cubicBezTo>
                  <a:lnTo>
                    <a:pt x="8669" y="2"/>
                  </a:lnTo>
                  <a:lnTo>
                    <a:pt x="8669" y="692"/>
                  </a:lnTo>
                  <a:cubicBezTo>
                    <a:pt x="8633" y="1300"/>
                    <a:pt x="8163" y="1603"/>
                    <a:pt x="7693" y="1603"/>
                  </a:cubicBezTo>
                  <a:cubicBezTo>
                    <a:pt x="7222" y="1603"/>
                    <a:pt x="6752" y="1300"/>
                    <a:pt x="6716" y="692"/>
                  </a:cubicBezTo>
                  <a:lnTo>
                    <a:pt x="6716" y="2"/>
                  </a:lnTo>
                  <a:lnTo>
                    <a:pt x="3954" y="2"/>
                  </a:lnTo>
                  <a:lnTo>
                    <a:pt x="3954" y="692"/>
                  </a:lnTo>
                  <a:cubicBezTo>
                    <a:pt x="3918" y="1300"/>
                    <a:pt x="3448" y="1603"/>
                    <a:pt x="2981" y="1603"/>
                  </a:cubicBezTo>
                  <a:cubicBezTo>
                    <a:pt x="2513" y="1603"/>
                    <a:pt x="2049" y="1300"/>
                    <a:pt x="2025" y="692"/>
                  </a:cubicBezTo>
                  <a:lnTo>
                    <a:pt x="2025" y="2"/>
                  </a:lnTo>
                  <a:lnTo>
                    <a:pt x="929" y="2"/>
                  </a:lnTo>
                  <a:cubicBezTo>
                    <a:pt x="916" y="1"/>
                    <a:pt x="902" y="1"/>
                    <a:pt x="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7259149" y="4628919"/>
              <a:ext cx="22017" cy="63144"/>
            </a:xfrm>
            <a:custGeom>
              <a:rect b="b" l="l" r="r" t="t"/>
              <a:pathLst>
                <a:path extrusionOk="0" h="1847" w="644">
                  <a:moveTo>
                    <a:pt x="331" y="1"/>
                  </a:moveTo>
                  <a:cubicBezTo>
                    <a:pt x="179" y="1"/>
                    <a:pt x="24" y="102"/>
                    <a:pt x="0" y="304"/>
                  </a:cubicBezTo>
                  <a:lnTo>
                    <a:pt x="0" y="1543"/>
                  </a:lnTo>
                  <a:cubicBezTo>
                    <a:pt x="24" y="1745"/>
                    <a:pt x="179" y="1846"/>
                    <a:pt x="331" y="1846"/>
                  </a:cubicBezTo>
                  <a:cubicBezTo>
                    <a:pt x="482" y="1846"/>
                    <a:pt x="631" y="1745"/>
                    <a:pt x="643" y="1543"/>
                  </a:cubicBezTo>
                  <a:lnTo>
                    <a:pt x="643" y="304"/>
                  </a:lnTo>
                  <a:cubicBezTo>
                    <a:pt x="631" y="102"/>
                    <a:pt x="482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7420343" y="4628919"/>
              <a:ext cx="22017" cy="63144"/>
            </a:xfrm>
            <a:custGeom>
              <a:rect b="b" l="l" r="r" t="t"/>
              <a:pathLst>
                <a:path extrusionOk="0" h="1847" w="644">
                  <a:moveTo>
                    <a:pt x="313" y="1"/>
                  </a:moveTo>
                  <a:cubicBezTo>
                    <a:pt x="161" y="1"/>
                    <a:pt x="12" y="102"/>
                    <a:pt x="0" y="304"/>
                  </a:cubicBezTo>
                  <a:lnTo>
                    <a:pt x="0" y="1543"/>
                  </a:lnTo>
                  <a:cubicBezTo>
                    <a:pt x="12" y="1745"/>
                    <a:pt x="161" y="1846"/>
                    <a:pt x="313" y="1846"/>
                  </a:cubicBezTo>
                  <a:cubicBezTo>
                    <a:pt x="465" y="1846"/>
                    <a:pt x="620" y="1745"/>
                    <a:pt x="643" y="1543"/>
                  </a:cubicBezTo>
                  <a:lnTo>
                    <a:pt x="643" y="304"/>
                  </a:lnTo>
                  <a:cubicBezTo>
                    <a:pt x="620" y="102"/>
                    <a:pt x="465" y="1"/>
                    <a:pt x="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5" name="Google Shape;2365;p21"/>
          <p:cNvGrpSpPr/>
          <p:nvPr/>
        </p:nvGrpSpPr>
        <p:grpSpPr>
          <a:xfrm>
            <a:off x="7968140" y="4236269"/>
            <a:ext cx="367208" cy="367242"/>
            <a:chOff x="7963377" y="4627894"/>
            <a:chExt cx="367208" cy="367242"/>
          </a:xfrm>
        </p:grpSpPr>
        <p:sp>
          <p:nvSpPr>
            <p:cNvPr id="2366" name="Google Shape;2366;p21"/>
            <p:cNvSpPr/>
            <p:nvPr/>
          </p:nvSpPr>
          <p:spPr>
            <a:xfrm>
              <a:off x="8049667" y="4738627"/>
              <a:ext cx="169399" cy="145229"/>
            </a:xfrm>
            <a:custGeom>
              <a:rect b="b" l="l" r="r" t="t"/>
              <a:pathLst>
                <a:path extrusionOk="0" h="4248" w="4955">
                  <a:moveTo>
                    <a:pt x="2817" y="885"/>
                  </a:moveTo>
                  <a:cubicBezTo>
                    <a:pt x="3458" y="885"/>
                    <a:pt x="4073" y="1376"/>
                    <a:pt x="4073" y="2120"/>
                  </a:cubicBezTo>
                  <a:cubicBezTo>
                    <a:pt x="4073" y="2811"/>
                    <a:pt x="3526" y="3358"/>
                    <a:pt x="2835" y="3358"/>
                  </a:cubicBezTo>
                  <a:cubicBezTo>
                    <a:pt x="1739" y="3358"/>
                    <a:pt x="1192" y="2025"/>
                    <a:pt x="1954" y="1239"/>
                  </a:cubicBezTo>
                  <a:cubicBezTo>
                    <a:pt x="2206" y="994"/>
                    <a:pt x="2514" y="885"/>
                    <a:pt x="2817" y="885"/>
                  </a:cubicBezTo>
                  <a:close/>
                  <a:moveTo>
                    <a:pt x="2835" y="1"/>
                  </a:moveTo>
                  <a:cubicBezTo>
                    <a:pt x="930" y="1"/>
                    <a:pt x="1" y="2287"/>
                    <a:pt x="1335" y="3620"/>
                  </a:cubicBezTo>
                  <a:cubicBezTo>
                    <a:pt x="1768" y="4053"/>
                    <a:pt x="2301" y="4248"/>
                    <a:pt x="2824" y="4248"/>
                  </a:cubicBezTo>
                  <a:cubicBezTo>
                    <a:pt x="3912" y="4248"/>
                    <a:pt x="4954" y="3407"/>
                    <a:pt x="4954" y="2120"/>
                  </a:cubicBezTo>
                  <a:cubicBezTo>
                    <a:pt x="4954" y="953"/>
                    <a:pt x="4002" y="1"/>
                    <a:pt x="2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7963377" y="4627894"/>
              <a:ext cx="367208" cy="367242"/>
            </a:xfrm>
            <a:custGeom>
              <a:rect b="b" l="l" r="r" t="t"/>
              <a:pathLst>
                <a:path extrusionOk="0" h="10742" w="10741">
                  <a:moveTo>
                    <a:pt x="5331" y="2571"/>
                  </a:moveTo>
                  <a:cubicBezTo>
                    <a:pt x="6767" y="2571"/>
                    <a:pt x="8145" y="3681"/>
                    <a:pt x="8145" y="5359"/>
                  </a:cubicBezTo>
                  <a:cubicBezTo>
                    <a:pt x="8145" y="6883"/>
                    <a:pt x="6883" y="8145"/>
                    <a:pt x="5359" y="8145"/>
                  </a:cubicBezTo>
                  <a:cubicBezTo>
                    <a:pt x="2882" y="8145"/>
                    <a:pt x="1644" y="5145"/>
                    <a:pt x="3382" y="3383"/>
                  </a:cubicBezTo>
                  <a:cubicBezTo>
                    <a:pt x="3950" y="2822"/>
                    <a:pt x="4647" y="2571"/>
                    <a:pt x="5331" y="2571"/>
                  </a:cubicBezTo>
                  <a:close/>
                  <a:moveTo>
                    <a:pt x="4430" y="1"/>
                  </a:moveTo>
                  <a:cubicBezTo>
                    <a:pt x="4240" y="1"/>
                    <a:pt x="4097" y="144"/>
                    <a:pt x="4097" y="334"/>
                  </a:cubicBezTo>
                  <a:lnTo>
                    <a:pt x="4097" y="1120"/>
                  </a:lnTo>
                  <a:cubicBezTo>
                    <a:pt x="3811" y="1215"/>
                    <a:pt x="3525" y="1335"/>
                    <a:pt x="3263" y="1477"/>
                  </a:cubicBezTo>
                  <a:lnTo>
                    <a:pt x="2692" y="906"/>
                  </a:lnTo>
                  <a:cubicBezTo>
                    <a:pt x="2644" y="858"/>
                    <a:pt x="2549" y="811"/>
                    <a:pt x="2454" y="811"/>
                  </a:cubicBezTo>
                  <a:cubicBezTo>
                    <a:pt x="2382" y="811"/>
                    <a:pt x="2287" y="834"/>
                    <a:pt x="2239" y="906"/>
                  </a:cubicBezTo>
                  <a:lnTo>
                    <a:pt x="906" y="2239"/>
                  </a:lnTo>
                  <a:cubicBezTo>
                    <a:pt x="834" y="2287"/>
                    <a:pt x="810" y="2382"/>
                    <a:pt x="810" y="2454"/>
                  </a:cubicBezTo>
                  <a:cubicBezTo>
                    <a:pt x="810" y="2549"/>
                    <a:pt x="858" y="2644"/>
                    <a:pt x="906" y="2692"/>
                  </a:cubicBezTo>
                  <a:lnTo>
                    <a:pt x="1477" y="3263"/>
                  </a:lnTo>
                  <a:cubicBezTo>
                    <a:pt x="1334" y="3525"/>
                    <a:pt x="1215" y="3811"/>
                    <a:pt x="1120" y="4097"/>
                  </a:cubicBezTo>
                  <a:lnTo>
                    <a:pt x="334" y="4097"/>
                  </a:lnTo>
                  <a:cubicBezTo>
                    <a:pt x="144" y="4097"/>
                    <a:pt x="1" y="4240"/>
                    <a:pt x="1" y="4430"/>
                  </a:cubicBezTo>
                  <a:lnTo>
                    <a:pt x="1" y="6288"/>
                  </a:lnTo>
                  <a:cubicBezTo>
                    <a:pt x="1" y="6478"/>
                    <a:pt x="144" y="6621"/>
                    <a:pt x="334" y="6621"/>
                  </a:cubicBezTo>
                  <a:lnTo>
                    <a:pt x="1120" y="6621"/>
                  </a:lnTo>
                  <a:cubicBezTo>
                    <a:pt x="1215" y="6907"/>
                    <a:pt x="1334" y="7193"/>
                    <a:pt x="1477" y="7455"/>
                  </a:cubicBezTo>
                  <a:lnTo>
                    <a:pt x="906" y="8050"/>
                  </a:lnTo>
                  <a:cubicBezTo>
                    <a:pt x="858" y="8098"/>
                    <a:pt x="810" y="8193"/>
                    <a:pt x="810" y="8264"/>
                  </a:cubicBezTo>
                  <a:cubicBezTo>
                    <a:pt x="810" y="8360"/>
                    <a:pt x="834" y="8431"/>
                    <a:pt x="906" y="8503"/>
                  </a:cubicBezTo>
                  <a:lnTo>
                    <a:pt x="2239" y="9836"/>
                  </a:lnTo>
                  <a:cubicBezTo>
                    <a:pt x="2287" y="9884"/>
                    <a:pt x="2382" y="9931"/>
                    <a:pt x="2454" y="9931"/>
                  </a:cubicBezTo>
                  <a:cubicBezTo>
                    <a:pt x="2549" y="9931"/>
                    <a:pt x="2644" y="9884"/>
                    <a:pt x="2692" y="9836"/>
                  </a:cubicBezTo>
                  <a:lnTo>
                    <a:pt x="3263" y="9265"/>
                  </a:lnTo>
                  <a:cubicBezTo>
                    <a:pt x="3525" y="9408"/>
                    <a:pt x="3811" y="9527"/>
                    <a:pt x="4097" y="9622"/>
                  </a:cubicBezTo>
                  <a:lnTo>
                    <a:pt x="4097" y="10408"/>
                  </a:lnTo>
                  <a:cubicBezTo>
                    <a:pt x="4097" y="10574"/>
                    <a:pt x="4240" y="10741"/>
                    <a:pt x="4430" y="10741"/>
                  </a:cubicBezTo>
                  <a:lnTo>
                    <a:pt x="6288" y="10741"/>
                  </a:lnTo>
                  <a:cubicBezTo>
                    <a:pt x="6478" y="10741"/>
                    <a:pt x="6621" y="10574"/>
                    <a:pt x="6621" y="10408"/>
                  </a:cubicBezTo>
                  <a:lnTo>
                    <a:pt x="6621" y="9622"/>
                  </a:lnTo>
                  <a:cubicBezTo>
                    <a:pt x="6907" y="9527"/>
                    <a:pt x="7193" y="9408"/>
                    <a:pt x="7455" y="9265"/>
                  </a:cubicBezTo>
                  <a:lnTo>
                    <a:pt x="8050" y="9836"/>
                  </a:lnTo>
                  <a:cubicBezTo>
                    <a:pt x="8098" y="9884"/>
                    <a:pt x="8193" y="9931"/>
                    <a:pt x="8264" y="9931"/>
                  </a:cubicBezTo>
                  <a:cubicBezTo>
                    <a:pt x="8360" y="9931"/>
                    <a:pt x="8431" y="9884"/>
                    <a:pt x="8502" y="9836"/>
                  </a:cubicBezTo>
                  <a:lnTo>
                    <a:pt x="9836" y="8479"/>
                  </a:lnTo>
                  <a:cubicBezTo>
                    <a:pt x="9884" y="8431"/>
                    <a:pt x="9931" y="8336"/>
                    <a:pt x="9931" y="8264"/>
                  </a:cubicBezTo>
                  <a:cubicBezTo>
                    <a:pt x="9907" y="8169"/>
                    <a:pt x="9884" y="8098"/>
                    <a:pt x="9836" y="8050"/>
                  </a:cubicBezTo>
                  <a:lnTo>
                    <a:pt x="9264" y="7479"/>
                  </a:lnTo>
                  <a:cubicBezTo>
                    <a:pt x="9407" y="7217"/>
                    <a:pt x="9526" y="6931"/>
                    <a:pt x="9622" y="6645"/>
                  </a:cubicBezTo>
                  <a:lnTo>
                    <a:pt x="10408" y="6645"/>
                  </a:lnTo>
                  <a:cubicBezTo>
                    <a:pt x="10574" y="6645"/>
                    <a:pt x="10741" y="6502"/>
                    <a:pt x="10741" y="6312"/>
                  </a:cubicBezTo>
                  <a:lnTo>
                    <a:pt x="10741" y="4430"/>
                  </a:lnTo>
                  <a:cubicBezTo>
                    <a:pt x="10741" y="4264"/>
                    <a:pt x="10574" y="4121"/>
                    <a:pt x="10408" y="4121"/>
                  </a:cubicBezTo>
                  <a:lnTo>
                    <a:pt x="10384" y="4097"/>
                  </a:lnTo>
                  <a:lnTo>
                    <a:pt x="9598" y="4097"/>
                  </a:lnTo>
                  <a:cubicBezTo>
                    <a:pt x="9503" y="3811"/>
                    <a:pt x="9384" y="3525"/>
                    <a:pt x="9241" y="3263"/>
                  </a:cubicBezTo>
                  <a:lnTo>
                    <a:pt x="9812" y="2692"/>
                  </a:lnTo>
                  <a:cubicBezTo>
                    <a:pt x="9860" y="2644"/>
                    <a:pt x="9907" y="2549"/>
                    <a:pt x="9907" y="2454"/>
                  </a:cubicBezTo>
                  <a:cubicBezTo>
                    <a:pt x="9907" y="2382"/>
                    <a:pt x="9884" y="2287"/>
                    <a:pt x="9812" y="2239"/>
                  </a:cubicBezTo>
                  <a:lnTo>
                    <a:pt x="8479" y="906"/>
                  </a:lnTo>
                  <a:cubicBezTo>
                    <a:pt x="8431" y="834"/>
                    <a:pt x="8336" y="811"/>
                    <a:pt x="8264" y="811"/>
                  </a:cubicBezTo>
                  <a:cubicBezTo>
                    <a:pt x="8169" y="811"/>
                    <a:pt x="8074" y="858"/>
                    <a:pt x="8026" y="906"/>
                  </a:cubicBezTo>
                  <a:lnTo>
                    <a:pt x="7455" y="1477"/>
                  </a:lnTo>
                  <a:cubicBezTo>
                    <a:pt x="7193" y="1335"/>
                    <a:pt x="6907" y="1215"/>
                    <a:pt x="6621" y="1120"/>
                  </a:cubicBezTo>
                  <a:lnTo>
                    <a:pt x="6621" y="334"/>
                  </a:lnTo>
                  <a:cubicBezTo>
                    <a:pt x="6621" y="144"/>
                    <a:pt x="6478" y="1"/>
                    <a:pt x="6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8" name="Google Shape;2368;p21"/>
          <p:cNvGrpSpPr/>
          <p:nvPr/>
        </p:nvGrpSpPr>
        <p:grpSpPr>
          <a:xfrm>
            <a:off x="7951300" y="222650"/>
            <a:ext cx="945400" cy="921100"/>
            <a:chOff x="7951300" y="222650"/>
            <a:chExt cx="945400" cy="921100"/>
          </a:xfrm>
        </p:grpSpPr>
        <p:sp>
          <p:nvSpPr>
            <p:cNvPr id="2369" name="Google Shape;2369;p21"/>
            <p:cNvSpPr/>
            <p:nvPr/>
          </p:nvSpPr>
          <p:spPr>
            <a:xfrm>
              <a:off x="8110400" y="357450"/>
              <a:ext cx="786300" cy="78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7951300" y="222650"/>
              <a:ext cx="194700" cy="19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1" name="Google Shape;2371;p21"/>
          <p:cNvSpPr/>
          <p:nvPr/>
        </p:nvSpPr>
        <p:spPr>
          <a:xfrm>
            <a:off x="391675" y="653250"/>
            <a:ext cx="194700" cy="19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cons Resources by Slidesgo">
  <a:themeElements>
    <a:clrScheme name="Simple Light">
      <a:dk1>
        <a:srgbClr val="0F2A47"/>
      </a:dk1>
      <a:lt1>
        <a:srgbClr val="FFFFFF"/>
      </a:lt1>
      <a:dk2>
        <a:srgbClr val="7350FF"/>
      </a:dk2>
      <a:lt2>
        <a:srgbClr val="EBE6FF"/>
      </a:lt2>
      <a:accent1>
        <a:srgbClr val="0F2A47"/>
      </a:accent1>
      <a:accent2>
        <a:srgbClr val="FFFFFF"/>
      </a:accent2>
      <a:accent3>
        <a:srgbClr val="7350FF"/>
      </a:accent3>
      <a:accent4>
        <a:srgbClr val="F3F0FF"/>
      </a:accent4>
      <a:accent5>
        <a:srgbClr val="0F2A47"/>
      </a:accent5>
      <a:accent6>
        <a:srgbClr val="FFFFFF"/>
      </a:accent6>
      <a:hlink>
        <a:srgbClr val="0F2A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