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7"/>
  </p:notesMasterIdLst>
  <p:sldIdLst>
    <p:sldId id="256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9" r:id="rId11"/>
    <p:sldId id="30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98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59A7FF"/>
    <a:srgbClr val="00D4F0"/>
    <a:srgbClr val="0C79F3"/>
    <a:srgbClr val="195489"/>
    <a:srgbClr val="071554"/>
    <a:srgbClr val="9EAEF7"/>
    <a:srgbClr val="3C3C3C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  <p1510:client id="{D683464D-2214-9FAC-8552-5B03A4A1BD0F}" v="8" dt="2023-07-24T18:43:3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74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en</a:t>
              </a:r>
              <a:endParaRPr lang="es-ES" dirty="0"/>
            </a:p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967362"/>
            <a:chOff x="668960" y="1563888"/>
            <a:chExt cx="2170571" cy="967362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703389" y="1982850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22715" y="289344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promedio en</a:t>
            </a:r>
            <a:endParaRPr dirty="0"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6272065" y="354258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6272065" y="134058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6272065" y="244158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8479" y="35232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estratos bajos y medios facturan variadamente*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urtosis </a:t>
              </a:r>
              <a:r>
                <a:rPr lang="es-CO" sz="1200" dirty="0">
                  <a:solidFill>
                    <a:schemeClr val="bg2"/>
                  </a:solidFill>
                </a:rPr>
                <a:t>leptocúrtica </a:t>
              </a: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</a:t>
            </a:r>
            <a:endParaRPr lang="es-CO" sz="600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Total facturado por estrato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consumen mas energía</a:t>
            </a:r>
            <a:r>
              <a:rPr lang="en-US" dirty="0" smtClean="0"/>
              <a:t>*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  <a:endParaRPr lang="es-CO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  <a:endParaRPr lang="es-CO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  <a:endParaRPr lang="es-CO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  <a:endParaRPr lang="es-CO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9"/>
            <a:ext cx="5058054" cy="3999046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  <a:endParaRPr lang="es-CO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factura promedio muestra una tendencia ascendente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71670" y="347769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 todos pagan lo mismo por un kW</a:t>
            </a:r>
            <a:r>
              <a:rPr lang="en-US" dirty="0" smtClean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</a:t>
              </a:r>
              <a:r>
                <a:rPr lang="es-CO" sz="1200" dirty="0" err="1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multimodalidad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 de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Tarifa promedio por estrato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92906"/>
                <a:ext cx="270883" cy="202431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2528</Words>
  <Application>Microsoft Office PowerPoint</Application>
  <PresentationFormat>Presentación en pantalla (16:9)</PresentationFormat>
  <Paragraphs>619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55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bajos y medios facturan variadamente*</vt:lpstr>
      <vt:lpstr>La variación en facturación crece considerablemente, aunque la desviación disminuya</vt:lpstr>
      <vt:lpstr>Los estratos mas altos consumen mas energía*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Cuanto cuesta un kw/H promedio en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195</cp:revision>
  <dcterms:modified xsi:type="dcterms:W3CDTF">2023-07-25T22:16:02Z</dcterms:modified>
</cp:coreProperties>
</file>