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2"/>
  </p:notesMasterIdLst>
  <p:sldIdLst>
    <p:sldId id="256" r:id="rId3"/>
    <p:sldId id="291" r:id="rId4"/>
    <p:sldId id="301" r:id="rId5"/>
    <p:sldId id="303" r:id="rId6"/>
    <p:sldId id="295" r:id="rId7"/>
    <p:sldId id="306" r:id="rId8"/>
    <p:sldId id="292" r:id="rId9"/>
    <p:sldId id="294" r:id="rId10"/>
    <p:sldId id="293" r:id="rId11"/>
    <p:sldId id="304" r:id="rId12"/>
    <p:sldId id="296" r:id="rId13"/>
    <p:sldId id="297" r:id="rId14"/>
    <p:sldId id="299" r:id="rId15"/>
    <p:sldId id="300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305" r:id="rId25"/>
    <p:sldId id="265" r:id="rId26"/>
    <p:sldId id="266" r:id="rId27"/>
    <p:sldId id="267" r:id="rId28"/>
    <p:sldId id="268" r:id="rId29"/>
    <p:sldId id="269" r:id="rId30"/>
    <p:sldId id="298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EAEF7"/>
    <a:srgbClr val="59A7FF"/>
    <a:srgbClr val="00D4F0"/>
    <a:srgbClr val="0C79F3"/>
    <a:srgbClr val="195489"/>
    <a:srgbClr val="071554"/>
    <a:srgbClr val="3C3C3C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74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271670" y="347769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22715" y="289344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</a:t>
            </a:r>
            <a:endParaRPr dirty="0"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6272065" y="354258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6272065" y="134058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6272065" y="244158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28479" y="35232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9"/>
            <a:ext cx="5058054" cy="3999046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2935</Words>
  <Application>Microsoft Office PowerPoint</Application>
  <PresentationFormat>On-screen Show (16:9)</PresentationFormat>
  <Paragraphs>696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El reporte para energía eléctrica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Cuanto cuesta un kw/H promedio en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Juan Jose Taborda Nuñez</cp:lastModifiedBy>
  <cp:revision>211</cp:revision>
  <dcterms:modified xsi:type="dcterms:W3CDTF">2023-07-26T00:15:24Z</dcterms:modified>
</cp:coreProperties>
</file>