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58"/>
  </p:notesMasterIdLst>
  <p:sldIdLst>
    <p:sldId id="256" r:id="rId3"/>
    <p:sldId id="291" r:id="rId4"/>
    <p:sldId id="301" r:id="rId5"/>
    <p:sldId id="303" r:id="rId6"/>
    <p:sldId id="295" r:id="rId7"/>
    <p:sldId id="306" r:id="rId8"/>
    <p:sldId id="292" r:id="rId9"/>
    <p:sldId id="294" r:id="rId10"/>
    <p:sldId id="293" r:id="rId11"/>
    <p:sldId id="304" r:id="rId12"/>
    <p:sldId id="296" r:id="rId13"/>
    <p:sldId id="297" r:id="rId14"/>
    <p:sldId id="299" r:id="rId15"/>
    <p:sldId id="300" r:id="rId16"/>
    <p:sldId id="307" r:id="rId17"/>
    <p:sldId id="315" r:id="rId18"/>
    <p:sldId id="311" r:id="rId19"/>
    <p:sldId id="258" r:id="rId20"/>
    <p:sldId id="312" r:id="rId21"/>
    <p:sldId id="313" r:id="rId22"/>
    <p:sldId id="310" r:id="rId23"/>
    <p:sldId id="257" r:id="rId24"/>
    <p:sldId id="309" r:id="rId25"/>
    <p:sldId id="259" r:id="rId26"/>
    <p:sldId id="260" r:id="rId27"/>
    <p:sldId id="261" r:id="rId28"/>
    <p:sldId id="262" r:id="rId29"/>
    <p:sldId id="263" r:id="rId30"/>
    <p:sldId id="264" r:id="rId31"/>
    <p:sldId id="305" r:id="rId32"/>
    <p:sldId id="265" r:id="rId33"/>
    <p:sldId id="266" r:id="rId34"/>
    <p:sldId id="267" r:id="rId35"/>
    <p:sldId id="268" r:id="rId36"/>
    <p:sldId id="298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CD"/>
    <a:srgbClr val="1E35A1"/>
    <a:srgbClr val="595959"/>
    <a:srgbClr val="7030A0"/>
    <a:srgbClr val="9EAEF7"/>
    <a:srgbClr val="59A7FF"/>
    <a:srgbClr val="00D4F0"/>
    <a:srgbClr val="0C79F3"/>
    <a:srgbClr val="195489"/>
    <a:srgbClr val="071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BC375-CF74-97E2-EA62-39C28275C7FE}" v="347" dt="2023-07-25T15:26:44.386"/>
    <p1510:client id="{53626A31-ADB6-92F4-603D-C0BD50D59B3D}" v="262" dt="2023-07-25T16:11:49.976"/>
    <p1510:client id="{8C33DDBC-A96B-8E05-2B82-60D85C6A6F4B}" v="11" dt="2023-07-25T16:15:42.027"/>
    <p1510:client id="{B51B6E37-E33F-1417-C69E-D27413E87E9B}" v="48" dt="2023-07-25T15:30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64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Taborda Nuñez" userId="48845958-7cdd-4263-9df3-b5c9aa594e34" providerId="ADAL" clId="{465D4205-ACFF-4C3C-9C71-A1F139A9F50A}"/>
    <pc:docChg chg="modSld">
      <pc:chgData name="Juan Jose Taborda Nuñez" userId="48845958-7cdd-4263-9df3-b5c9aa594e34" providerId="ADAL" clId="{465D4205-ACFF-4C3C-9C71-A1F139A9F50A}" dt="2023-07-26T00:15:21.232" v="10" actId="20577"/>
      <pc:docMkLst>
        <pc:docMk/>
      </pc:docMkLst>
      <pc:sldChg chg="modSp mod">
        <pc:chgData name="Juan Jose Taborda Nuñez" userId="48845958-7cdd-4263-9df3-b5c9aa594e34" providerId="ADAL" clId="{465D4205-ACFF-4C3C-9C71-A1F139A9F50A}" dt="2023-07-26T00:15:21.232" v="10" actId="20577"/>
        <pc:sldMkLst>
          <pc:docMk/>
          <pc:sldMk cId="3134817001" sldId="292"/>
        </pc:sldMkLst>
        <pc:spChg chg="mod">
          <ac:chgData name="Juan Jose Taborda Nuñez" userId="48845958-7cdd-4263-9df3-b5c9aa594e34" providerId="ADAL" clId="{465D4205-ACFF-4C3C-9C71-A1F139A9F50A}" dt="2023-07-26T00:15:21.232" v="10" actId="20577"/>
          <ac:spMkLst>
            <pc:docMk/>
            <pc:sldMk cId="3134817001" sldId="292"/>
            <ac:spMk id="19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8C33DDBC-A96B-8E05-2B82-60D85C6A6F4B}"/>
    <pc:docChg chg="modSld">
      <pc:chgData name="Juan Jose Taborda Nuñez" userId="S::jtabordaj@uninorte.edu.co::48845958-7cdd-4263-9df3-b5c9aa594e34" providerId="AD" clId="Web-{8C33DDBC-A96B-8E05-2B82-60D85C6A6F4B}" dt="2023-07-25T16:15:42.027" v="9"/>
      <pc:docMkLst>
        <pc:docMk/>
      </pc:docMkLst>
      <pc:sldChg chg="addSp delSp modSp">
        <pc:chgData name="Juan Jose Taborda Nuñez" userId="S::jtabordaj@uninorte.edu.co::48845958-7cdd-4263-9df3-b5c9aa594e34" providerId="AD" clId="Web-{8C33DDBC-A96B-8E05-2B82-60D85C6A6F4B}" dt="2023-07-25T16:15:42.027" v="9"/>
        <pc:sldMkLst>
          <pc:docMk/>
          <pc:sldMk cId="3134817001" sldId="292"/>
        </pc:sldMkLst>
        <pc:picChg chg="add del mod">
          <ac:chgData name="Juan Jose Taborda Nuñez" userId="S::jtabordaj@uninorte.edu.co::48845958-7cdd-4263-9df3-b5c9aa594e34" providerId="AD" clId="Web-{8C33DDBC-A96B-8E05-2B82-60D85C6A6F4B}" dt="2023-07-25T16:15:42.027" v="9"/>
          <ac:picMkLst>
            <pc:docMk/>
            <pc:sldMk cId="3134817001" sldId="292"/>
            <ac:picMk id="2" creationId="{7663DA25-5AB9-EAB4-708B-265BAAD08327}"/>
          </ac:picMkLst>
        </pc:picChg>
        <pc:picChg chg="del">
          <ac:chgData name="Juan Jose Taborda Nuñez" userId="S::jtabordaj@uninorte.edu.co::48845958-7cdd-4263-9df3-b5c9aa594e34" providerId="AD" clId="Web-{8C33DDBC-A96B-8E05-2B82-60D85C6A6F4B}" dt="2023-07-25T16:14:00.024" v="0"/>
          <ac:picMkLst>
            <pc:docMk/>
            <pc:sldMk cId="3134817001" sldId="292"/>
            <ac:picMk id="3" creationId="{3C96F595-757A-0D61-5F32-C06CAFCD7D7B}"/>
          </ac:picMkLst>
        </pc:picChg>
      </pc:sldChg>
    </pc:docChg>
  </pc:docChgLst>
  <pc:docChgLst>
    <pc:chgData name="Juan Jose Taborda Nuñez" userId="S::jtabordaj@uninorte.edu.co::48845958-7cdd-4263-9df3-b5c9aa594e34" providerId="AD" clId="Web-{D683464D-2214-9FAC-8552-5B03A4A1BD0F}"/>
    <pc:docChg chg="modSld">
      <pc:chgData name="Juan Jose Taborda Nuñez" userId="S::jtabordaj@uninorte.edu.co::48845958-7cdd-4263-9df3-b5c9aa594e34" providerId="AD" clId="Web-{D683464D-2214-9FAC-8552-5B03A4A1BD0F}" dt="2023-07-24T18:43:33.263" v="5" actId="20577"/>
      <pc:docMkLst>
        <pc:docMk/>
      </pc:docMkLst>
      <pc:sldChg chg="modSp">
        <pc:chgData name="Juan Jose Taborda Nuñez" userId="S::jtabordaj@uninorte.edu.co::48845958-7cdd-4263-9df3-b5c9aa594e34" providerId="AD" clId="Web-{D683464D-2214-9FAC-8552-5B03A4A1BD0F}" dt="2023-07-24T18:43:33.263" v="5" actId="20577"/>
        <pc:sldMkLst>
          <pc:docMk/>
          <pc:sldMk cId="0" sldId="256"/>
        </pc:sldMkLst>
        <pc:spChg chg="mod">
          <ac:chgData name="Juan Jose Taborda Nuñez" userId="S::jtabordaj@uninorte.edu.co::48845958-7cdd-4263-9df3-b5c9aa594e34" providerId="AD" clId="Web-{D683464D-2214-9FAC-8552-5B03A4A1BD0F}" dt="2023-07-24T18:43:27.810" v="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D683464D-2214-9FAC-8552-5B03A4A1BD0F}" dt="2023-07-24T18:43:33.263" v="5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53626A31-ADB6-92F4-603D-C0BD50D59B3D}"/>
    <pc:docChg chg="addSld modSld sldOrd">
      <pc:chgData name="Juan Jose Taborda Nuñez" userId="S::jtabordaj@uninorte.edu.co::48845958-7cdd-4263-9df3-b5c9aa594e34" providerId="AD" clId="Web-{53626A31-ADB6-92F4-603D-C0BD50D59B3D}" dt="2023-07-25T16:11:49.976" v="248" actId="1076"/>
      <pc:docMkLst>
        <pc:docMk/>
      </pc:docMkLst>
      <pc:sldChg chg="modSp">
        <pc:chgData name="Juan Jose Taborda Nuñez" userId="S::jtabordaj@uninorte.edu.co::48845958-7cdd-4263-9df3-b5c9aa594e34" providerId="AD" clId="Web-{53626A31-ADB6-92F4-603D-C0BD50D59B3D}" dt="2023-07-25T16:00:45.827" v="241" actId="1076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53626A31-ADB6-92F4-603D-C0BD50D59B3D}" dt="2023-07-25T16:00:31.311" v="239" actId="14100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4:19.174" v="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5:02.066" v="70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6:00:33.936" v="240" actId="14100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25.109" v="20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8:35.824" v="157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35.702" v="202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18.795" v="199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2:53.155" v="1" actId="20577"/>
          <ac:spMkLst>
            <pc:docMk/>
            <pc:sldMk cId="2587935894" sldId="291"/>
            <ac:spMk id="150" creationId="{00000000-0000-0000-0000-000000000000}"/>
          </ac:spMkLst>
        </pc:spChg>
        <pc:grpChg chg="mod">
          <ac:chgData name="Juan Jose Taborda Nuñez" userId="S::jtabordaj@uninorte.edu.co::48845958-7cdd-4263-9df3-b5c9aa594e34" providerId="AD" clId="Web-{53626A31-ADB6-92F4-603D-C0BD50D59B3D}" dt="2023-07-25T16:00:28.029" v="238" actId="1076"/>
          <ac:grpSpMkLst>
            <pc:docMk/>
            <pc:sldMk cId="2587935894" sldId="291"/>
            <ac:grpSpMk id="2" creationId="{5F4827C2-4521-0798-10A4-96B53C91178A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2.687" v="207" actId="1076"/>
          <ac:grpSpMkLst>
            <pc:docMk/>
            <pc:sldMk cId="2587935894" sldId="291"/>
            <ac:grpSpMk id="6" creationId="{90E1DAB5-880D-1658-391F-4AC9FC397752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6:00:45.827" v="241" actId="1076"/>
          <ac:grpSpMkLst>
            <pc:docMk/>
            <pc:sldMk cId="2587935894" sldId="291"/>
            <ac:grpSpMk id="10" creationId="{F8090B30-7F75-1BAA-819A-4656B86CE920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40:02.843" v="210" actId="1076"/>
          <ac:grpSpMkLst>
            <pc:docMk/>
            <pc:sldMk cId="2587935894" sldId="291"/>
            <ac:grpSpMk id="14" creationId="{50CA73C6-8127-631A-5DE1-178807BC1403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2.546" v="204" actId="1076"/>
          <ac:grpSpMkLst>
            <pc:docMk/>
            <pc:sldMk cId="2587935894" sldId="291"/>
            <ac:grpSpMk id="18" creationId="{C55952EB-D20B-AE67-2D38-CC809375CEDC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8.296" v="209" actId="1076"/>
          <ac:grpSpMkLst>
            <pc:docMk/>
            <pc:sldMk cId="2587935894" sldId="291"/>
            <ac:grpSpMk id="22" creationId="{B9FA2FA3-47B8-DEB9-AD21-744244FEC557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0.092" v="203" actId="1076"/>
          <ac:grpSpMkLst>
            <pc:docMk/>
            <pc:sldMk cId="2587935894" sldId="291"/>
            <ac:grpSpMk id="148" creationId="{00000000-0000-0000-0000-000000000000}"/>
          </ac:grpSpMkLst>
        </pc:grpChg>
      </pc:sldChg>
      <pc:sldChg chg="addSp delSp modSp add ord replId">
        <pc:chgData name="Juan Jose Taborda Nuñez" userId="S::jtabordaj@uninorte.edu.co::48845958-7cdd-4263-9df3-b5c9aa594e34" providerId="AD" clId="Web-{53626A31-ADB6-92F4-603D-C0BD50D59B3D}" dt="2023-07-25T16:11:49.976" v="248" actId="1076"/>
        <pc:sldMkLst>
          <pc:docMk/>
          <pc:sldMk cId="3134817001" sldId="292"/>
        </pc:sldMkLst>
        <pc:spChg chg="mod">
          <ac:chgData name="Juan Jose Taborda Nuñez" userId="S::jtabordaj@uninorte.edu.co::48845958-7cdd-4263-9df3-b5c9aa594e34" providerId="AD" clId="Web-{53626A31-ADB6-92F4-603D-C0BD50D59B3D}" dt="2023-07-25T15:59:34.887" v="230" actId="1076"/>
          <ac:spMkLst>
            <pc:docMk/>
            <pc:sldMk cId="3134817001" sldId="292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43.907" v="219" actId="20577"/>
          <ac:spMkLst>
            <pc:docMk/>
            <pc:sldMk cId="3134817001" sldId="292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39.766" v="218" actId="20577"/>
          <ac:spMkLst>
            <pc:docMk/>
            <pc:sldMk cId="3134817001" sldId="292"/>
            <ac:spMk id="154" creationId="{00000000-0000-0000-0000-000000000000}"/>
          </ac:spMkLst>
        </pc:spChg>
        <pc:grpChg chg="del">
          <ac:chgData name="Juan Jose Taborda Nuñez" userId="S::jtabordaj@uninorte.edu.co::48845958-7cdd-4263-9df3-b5c9aa594e34" providerId="AD" clId="Web-{53626A31-ADB6-92F4-603D-C0BD50D59B3D}" dt="2023-07-25T15:59:16.995" v="220"/>
          <ac:grpSpMkLst>
            <pc:docMk/>
            <pc:sldMk cId="3134817001" sldId="292"/>
            <ac:grpSpMk id="12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683" v="226"/>
          <ac:grpSpMkLst>
            <pc:docMk/>
            <pc:sldMk cId="3134817001" sldId="292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121" v="225"/>
          <ac:grpSpMkLst>
            <pc:docMk/>
            <pc:sldMk cId="3134817001" sldId="292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4"/>
          <ac:grpSpMkLst>
            <pc:docMk/>
            <pc:sldMk cId="3134817001" sldId="292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3"/>
          <ac:grpSpMkLst>
            <pc:docMk/>
            <pc:sldMk cId="3134817001" sldId="292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2"/>
          <ac:grpSpMkLst>
            <pc:docMk/>
            <pc:sldMk cId="3134817001" sldId="292"/>
            <ac:grpSpMk id="172" creationId="{00000000-0000-0000-0000-000000000000}"/>
          </ac:grpSpMkLst>
        </pc:grpChg>
        <pc:picChg chg="add del mod">
          <ac:chgData name="Juan Jose Taborda Nuñez" userId="S::jtabordaj@uninorte.edu.co::48845958-7cdd-4263-9df3-b5c9aa594e34" providerId="AD" clId="Web-{53626A31-ADB6-92F4-603D-C0BD50D59B3D}" dt="2023-07-25T16:02:47.238" v="242"/>
          <ac:picMkLst>
            <pc:docMk/>
            <pc:sldMk cId="3134817001" sldId="292"/>
            <ac:picMk id="2" creationId="{BE6AA5E3-9C74-B479-8C92-79FF9D3C4811}"/>
          </ac:picMkLst>
        </pc:picChg>
        <pc:picChg chg="add mod">
          <ac:chgData name="Juan Jose Taborda Nuñez" userId="S::jtabordaj@uninorte.edu.co::48845958-7cdd-4263-9df3-b5c9aa594e34" providerId="AD" clId="Web-{53626A31-ADB6-92F4-603D-C0BD50D59B3D}" dt="2023-07-25T16:11:49.976" v="248" actId="1076"/>
          <ac:picMkLst>
            <pc:docMk/>
            <pc:sldMk cId="3134817001" sldId="292"/>
            <ac:picMk id="3" creationId="{3C96F595-757A-0D61-5F32-C06CAFCD7D7B}"/>
          </ac:picMkLst>
        </pc:picChg>
        <pc:cxnChg chg="del">
          <ac:chgData name="Juan Jose Taborda Nuñez" userId="S::jtabordaj@uninorte.edu.co::48845958-7cdd-4263-9df3-b5c9aa594e34" providerId="AD" clId="Web-{53626A31-ADB6-92F4-603D-C0BD50D59B3D}" dt="2023-07-25T15:59:19.246" v="221"/>
          <ac:cxnSpMkLst>
            <pc:docMk/>
            <pc:sldMk cId="3134817001" sldId="292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41BBC375-CF74-97E2-EA62-39C28275C7FE}"/>
    <pc:docChg chg="addSld modSld sldOrd">
      <pc:chgData name="Juan Jose Taborda Nuñez" userId="S::jtabordaj@uninorte.edu.co::48845958-7cdd-4263-9df3-b5c9aa594e34" providerId="AD" clId="Web-{41BBC375-CF74-97E2-EA62-39C28275C7FE}" dt="2023-07-25T15:26:44.011" v="307" actId="20577"/>
      <pc:docMkLst>
        <pc:docMk/>
      </pc:docMkLst>
      <pc:sldChg chg="addSp delSp">
        <pc:chgData name="Juan Jose Taborda Nuñez" userId="S::jtabordaj@uninorte.edu.co::48845958-7cdd-4263-9df3-b5c9aa594e34" providerId="AD" clId="Web-{41BBC375-CF74-97E2-EA62-39C28275C7FE}" dt="2023-07-25T15:08:26.685" v="13"/>
        <pc:sldMkLst>
          <pc:docMk/>
          <pc:sldMk cId="0" sldId="258"/>
        </pc:sldMkLst>
        <pc:grpChg chg="add del">
          <ac:chgData name="Juan Jose Taborda Nuñez" userId="S::jtabordaj@uninorte.edu.co::48845958-7cdd-4263-9df3-b5c9aa594e34" providerId="AD" clId="Web-{41BBC375-CF74-97E2-EA62-39C28275C7FE}" dt="2023-07-25T15:08:26.685" v="7"/>
          <ac:grpSpMkLst>
            <pc:docMk/>
            <pc:sldMk cId="0" sldId="258"/>
            <ac:grpSpMk id="12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8"/>
          <ac:grpSpMkLst>
            <pc:docMk/>
            <pc:sldMk cId="0" sldId="258"/>
            <ac:grpSpMk id="15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9"/>
          <ac:grpSpMkLst>
            <pc:docMk/>
            <pc:sldMk cId="0" sldId="258"/>
            <ac:grpSpMk id="160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0"/>
          <ac:grpSpMkLst>
            <pc:docMk/>
            <pc:sldMk cId="0" sldId="258"/>
            <ac:grpSpMk id="164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1"/>
          <ac:grpSpMkLst>
            <pc:docMk/>
            <pc:sldMk cId="0" sldId="258"/>
            <ac:grpSpMk id="168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2"/>
          <ac:grpSpMkLst>
            <pc:docMk/>
            <pc:sldMk cId="0" sldId="258"/>
            <ac:grpSpMk id="172" creationId="{00000000-0000-0000-0000-000000000000}"/>
          </ac:grpSpMkLst>
        </pc:grpChg>
        <pc:cxnChg chg="add del">
          <ac:chgData name="Juan Jose Taborda Nuñez" userId="S::jtabordaj@uninorte.edu.co::48845958-7cdd-4263-9df3-b5c9aa594e34" providerId="AD" clId="Web-{41BBC375-CF74-97E2-EA62-39C28275C7FE}" dt="2023-07-25T15:08:26.685" v="13"/>
          <ac:cxnSpMkLst>
            <pc:docMk/>
            <pc:sldMk cId="0" sldId="258"/>
            <ac:cxnSpMk id="176" creationId="{00000000-0000-0000-0000-000000000000}"/>
          </ac:cxnSpMkLst>
        </pc:cxnChg>
      </pc:sldChg>
      <pc:sldChg chg="add ord replId">
        <pc:chgData name="Juan Jose Taborda Nuñez" userId="S::jtabordaj@uninorte.edu.co::48845958-7cdd-4263-9df3-b5c9aa594e34" providerId="AD" clId="Web-{41BBC375-CF74-97E2-EA62-39C28275C7FE}" dt="2023-07-25T15:08:33.436" v="15"/>
        <pc:sldMkLst>
          <pc:docMk/>
          <pc:sldMk cId="2084398525" sldId="290"/>
        </pc:sldMkLst>
      </pc:sldChg>
      <pc:sldChg chg="addSp delSp modSp add ord replId">
        <pc:chgData name="Juan Jose Taborda Nuñez" userId="S::jtabordaj@uninorte.edu.co::48845958-7cdd-4263-9df3-b5c9aa594e34" providerId="AD" clId="Web-{41BBC375-CF74-97E2-EA62-39C28275C7FE}" dt="2023-07-25T15:26:44.011" v="307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41BBC375-CF74-97E2-EA62-39C28275C7FE}" dt="2023-07-25T15:17:17.988" v="133" actId="20577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44.011" v="307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9:10.727" v="172" actId="20577"/>
          <ac:spMkLst>
            <pc:docMk/>
            <pc:sldMk cId="2587935894" sldId="291"/>
            <ac:spMk id="7" creationId="{1E047EE3-AEE0-3752-3275-E286671799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30.631" v="227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7:35.754" v="137" actId="20577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31.026" v="292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04.015" v="184" actId="20577"/>
          <ac:spMkLst>
            <pc:docMk/>
            <pc:sldMk cId="2587935894" sldId="291"/>
            <ac:spMk id="15" creationId="{9AE40225-78CF-4853-26FA-48B64DB5572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9.255" v="226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8:44.320" v="169" actId="20577"/>
          <ac:spMkLst>
            <pc:docMk/>
            <pc:sldMk cId="2587935894" sldId="291"/>
            <ac:spMk id="19" creationId="{6798F18E-99CC-08C1-7DFF-B7EFF67AF39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6.005" v="224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24.563" v="191" actId="20577"/>
          <ac:spMkLst>
            <pc:docMk/>
            <pc:sldMk cId="2587935894" sldId="291"/>
            <ac:spMk id="23" creationId="{7EEC9AB4-C7F2-ACDB-5FFC-0D689A6E9CE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7.849" v="225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4:21.981" v="82" actId="20577"/>
          <ac:spMkLst>
            <pc:docMk/>
            <pc:sldMk cId="2587935894" sldId="291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6:00.141" v="104" actId="20577"/>
          <ac:spMkLst>
            <pc:docMk/>
            <pc:sldMk cId="2587935894" sldId="291"/>
            <ac:spMk id="149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54.585" v="242" actId="20577"/>
          <ac:spMkLst>
            <pc:docMk/>
            <pc:sldMk cId="2587935894" sldId="291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37.003" v="198" actId="20577"/>
          <ac:spMkLst>
            <pc:docMk/>
            <pc:sldMk cId="2587935894" sldId="291"/>
            <ac:spMk id="153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47.082" v="207" actId="20577"/>
          <ac:spMkLst>
            <pc:docMk/>
            <pc:sldMk cId="2587935894" sldId="291"/>
            <ac:spMk id="154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20.815" v="196"/>
          <ac:spMkLst>
            <pc:docMk/>
            <pc:sldMk cId="2587935894" sldId="291"/>
            <ac:spMk id="155" creationId="{00000000-0000-0000-0000-000000000000}"/>
          </ac:spMkLst>
        </pc:spChg>
        <pc:grpChg chg="add mod">
          <ac:chgData name="Juan Jose Taborda Nuñez" userId="S::jtabordaj@uninorte.edu.co::48845958-7cdd-4263-9df3-b5c9aa594e34" providerId="AD" clId="Web-{41BBC375-CF74-97E2-EA62-39C28275C7FE}" dt="2023-07-25T15:17:53.005" v="139" actId="1076"/>
          <ac:grpSpMkLst>
            <pc:docMk/>
            <pc:sldMk cId="2587935894" sldId="291"/>
            <ac:grpSpMk id="2" creationId="{5F4827C2-4521-0798-10A4-96B53C91178A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58" v="193" actId="1076"/>
          <ac:grpSpMkLst>
            <pc:docMk/>
            <pc:sldMk cId="2587935894" sldId="291"/>
            <ac:grpSpMk id="6" creationId="{90E1DAB5-880D-1658-391F-4AC9FC397752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7:59.896" v="140" actId="1076"/>
          <ac:grpSpMkLst>
            <pc:docMk/>
            <pc:sldMk cId="2587935894" sldId="291"/>
            <ac:grpSpMk id="10" creationId="{F8090B30-7F75-1BAA-819A-4656B86CE920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74" v="194" actId="1076"/>
          <ac:grpSpMkLst>
            <pc:docMk/>
            <pc:sldMk cId="2587935894" sldId="291"/>
            <ac:grpSpMk id="14" creationId="{50CA73C6-8127-631A-5DE1-178807BC1403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8:01.818" v="141" actId="1076"/>
          <ac:grpSpMkLst>
            <pc:docMk/>
            <pc:sldMk cId="2587935894" sldId="291"/>
            <ac:grpSpMk id="18" creationId="{C55952EB-D20B-AE67-2D38-CC809375CEDC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205" v="195" actId="1076"/>
          <ac:grpSpMkLst>
            <pc:docMk/>
            <pc:sldMk cId="2587935894" sldId="291"/>
            <ac:grpSpMk id="22" creationId="{B9FA2FA3-47B8-DEB9-AD21-744244FEC557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7.108" v="41"/>
          <ac:grpSpMkLst>
            <pc:docMk/>
            <pc:sldMk cId="2587935894" sldId="291"/>
            <ac:grpSpMk id="126" creationId="{00000000-0000-0000-0000-000000000000}"/>
          </ac:grpSpMkLst>
        </pc:grpChg>
        <pc:grpChg chg="mod">
          <ac:chgData name="Juan Jose Taborda Nuñez" userId="S::jtabordaj@uninorte.edu.co::48845958-7cdd-4263-9df3-b5c9aa594e34" providerId="AD" clId="Web-{41BBC375-CF74-97E2-EA62-39C28275C7FE}" dt="2023-07-25T15:13:33.276" v="58" actId="1076"/>
          <ac:grpSpMkLst>
            <pc:docMk/>
            <pc:sldMk cId="2587935894" sldId="291"/>
            <ac:grpSpMk id="148" creationId="{00000000-0000-0000-0000-000000000000}"/>
          </ac:grpSpMkLst>
        </pc:grpChg>
        <pc:grpChg chg="del mod">
          <ac:chgData name="Juan Jose Taborda Nuñez" userId="S::jtabordaj@uninorte.edu.co::48845958-7cdd-4263-9df3-b5c9aa594e34" providerId="AD" clId="Web-{41BBC375-CF74-97E2-EA62-39C28275C7FE}" dt="2023-07-25T15:23:52.988" v="208"/>
          <ac:grpSpMkLst>
            <pc:docMk/>
            <pc:sldMk cId="2587935894" sldId="291"/>
            <ac:grpSpMk id="152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40"/>
          <ac:grpSpMkLst>
            <pc:docMk/>
            <pc:sldMk cId="2587935894" sldId="291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9"/>
          <ac:grpSpMkLst>
            <pc:docMk/>
            <pc:sldMk cId="2587935894" sldId="291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8"/>
          <ac:grpSpMkLst>
            <pc:docMk/>
            <pc:sldMk cId="2587935894" sldId="291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7"/>
          <ac:grpSpMkLst>
            <pc:docMk/>
            <pc:sldMk cId="2587935894" sldId="291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6"/>
          <ac:grpSpMkLst>
            <pc:docMk/>
            <pc:sldMk cId="2587935894" sldId="291"/>
            <ac:grpSpMk id="172" creationId="{00000000-0000-0000-0000-000000000000}"/>
          </ac:grpSpMkLst>
        </pc:grpChg>
        <pc:cxnChg chg="del">
          <ac:chgData name="Juan Jose Taborda Nuñez" userId="S::jtabordaj@uninorte.edu.co::48845958-7cdd-4263-9df3-b5c9aa594e34" providerId="AD" clId="Web-{41BBC375-CF74-97E2-EA62-39C28275C7FE}" dt="2023-07-25T15:08:53.686" v="35"/>
          <ac:cxnSpMkLst>
            <pc:docMk/>
            <pc:sldMk cId="2587935894" sldId="291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B51B6E37-E33F-1417-C69E-D27413E87E9B}"/>
    <pc:docChg chg="modSld">
      <pc:chgData name="Juan Jose Taborda Nuñez" userId="S::jtabordaj@uninorte.edu.co::48845958-7cdd-4263-9df3-b5c9aa594e34" providerId="AD" clId="Web-{B51B6E37-E33F-1417-C69E-D27413E87E9B}" dt="2023-07-25T15:30:05.531" v="45" actId="20577"/>
      <pc:docMkLst>
        <pc:docMk/>
      </pc:docMkLst>
      <pc:sldChg chg="modSp">
        <pc:chgData name="Juan Jose Taborda Nuñez" userId="S::jtabordaj@uninorte.edu.co::48845958-7cdd-4263-9df3-b5c9aa594e34" providerId="AD" clId="Web-{B51B6E37-E33F-1417-C69E-D27413E87E9B}" dt="2023-07-25T15:30:05.531" v="45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B51B6E37-E33F-1417-C69E-D27413E87E9B}" dt="2023-07-25T15:29:58.765" v="4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7:23.679" v="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9:52.124" v="33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30:05.531" v="45" actId="20577"/>
          <ac:spMkLst>
            <pc:docMk/>
            <pc:sldMk cId="2587935894" sldId="291"/>
            <ac:spMk id="1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378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18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36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2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5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42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295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21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8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1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761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1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54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54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73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60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23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1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77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6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540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71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40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2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2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91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87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2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9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532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4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79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648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75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37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61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261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57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782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88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126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81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750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497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264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525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582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7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1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9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title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Mayor consumo de estratos altos, mayor su factura promedio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2" y="939669"/>
            <a:ext cx="5317068" cy="4203831"/>
          </a:xfrm>
          <a:prstGeom prst="rect">
            <a:avLst/>
          </a:prstGeom>
        </p:spPr>
      </p:pic>
      <p:grpSp>
        <p:nvGrpSpPr>
          <p:cNvPr id="54" name="Google Shape;148;p17"/>
          <p:cNvGrpSpPr/>
          <p:nvPr/>
        </p:nvGrpSpPr>
        <p:grpSpPr>
          <a:xfrm>
            <a:off x="161293" y="1506450"/>
            <a:ext cx="3276462" cy="1179761"/>
            <a:chOff x="696661" y="1563888"/>
            <a:chExt cx="3558293" cy="117976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 promedio muestra una tendencia ascendente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10026"/>
            <a:chOff x="712293" y="2929813"/>
            <a:chExt cx="3341974" cy="121002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 dispersión del precio de la factura va en dirección opuesta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pagan 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76073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30770" y="320675"/>
            <a:ext cx="827605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Una factura promedio en la mitad de la distribución de estrato 6 equivale a:</a:t>
            </a:r>
            <a:endParaRPr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48139" y="2088599"/>
            <a:ext cx="1451507" cy="2261350"/>
            <a:chOff x="1677686" y="1726763"/>
            <a:chExt cx="1719826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7745442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77686" y="3415415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4894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2.5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437166" y="2759687"/>
            <a:ext cx="68915" cy="220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0" name="Google Shape;1472;p18"/>
          <p:cNvGrpSpPr/>
          <p:nvPr/>
        </p:nvGrpSpPr>
        <p:grpSpPr>
          <a:xfrm>
            <a:off x="2786389" y="2439204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947" y="2758707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27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 todos pagan lo mismo por un kW</a:t>
            </a:r>
            <a:r>
              <a:rPr lang="en-US" dirty="0"/>
              <a:t>/h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657832" y="1575634"/>
            <a:ext cx="3206977" cy="1111224"/>
            <a:chOff x="707309" y="1563888"/>
            <a:chExt cx="3368237" cy="1111224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9" y="1770466"/>
              <a:ext cx="3146298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bajos pagan más</a:t>
              </a: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promedio del valor del kW/h en estratos 1, 2 y 3 es superior a aquel en estratos 4, 5 y 6</a:t>
              </a: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647694" y="2850642"/>
            <a:ext cx="3217115" cy="1210026"/>
            <a:chOff x="712293" y="2929813"/>
            <a:chExt cx="3281441" cy="121002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mas uniformes</a:t>
              </a: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distribuciones que hacen contraste con la multimodalidad de estratos 1, 2 y 3</a:t>
              </a: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" y="1026994"/>
            <a:ext cx="5189740" cy="4103162"/>
          </a:xfrm>
          <a:prstGeom prst="rect">
            <a:avLst/>
          </a:prstGeom>
        </p:spPr>
      </p:pic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Tarifa promedio por estrato*</a:t>
            </a:r>
            <a:endParaRPr lang="es-MX" sz="12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44770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promedio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912387"/>
                <a:ext cx="270880" cy="1904834"/>
              </a:xfrm>
              <a:prstGeom prst="roundRect">
                <a:avLst>
                  <a:gd name="adj" fmla="val 4779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$ 612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438099"/>
                <a:ext cx="270889" cy="13792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715244"/>
                <a:ext cx="270890" cy="19588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2108423"/>
                <a:ext cx="270910" cy="170908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$ 606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5" y="1199512"/>
              <a:ext cx="307147" cy="2525539"/>
              <a:chOff x="3433300" y="1590200"/>
              <a:chExt cx="270901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59137"/>
                <a:ext cx="270898" cy="1158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$ 599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4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para la mediana de la distribución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545631"/>
                <a:ext cx="270885" cy="127171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$ 594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68227"/>
                <a:ext cx="270897" cy="94930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65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24" name="Google Shape;148;p17"/>
          <p:cNvGrpSpPr/>
          <p:nvPr/>
        </p:nvGrpSpPr>
        <p:grpSpPr>
          <a:xfrm>
            <a:off x="4745614" y="2803437"/>
            <a:ext cx="1772700" cy="427487"/>
            <a:chOff x="710275" y="1563888"/>
            <a:chExt cx="1772700" cy="427487"/>
          </a:xfrm>
        </p:grpSpPr>
        <p:sp>
          <p:nvSpPr>
            <p:cNvPr id="25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2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148;p17">
            <a:extLst>
              <a:ext uri="{FF2B5EF4-FFF2-40B4-BE49-F238E27FC236}">
                <a16:creationId xmlns:a16="http://schemas.microsoft.com/office/drawing/2014/main" xmlns="" id="{5F4827C2-4521-0798-10A4-96B53C91178A}"/>
              </a:ext>
            </a:extLst>
          </p:cNvPr>
          <p:cNvGrpSpPr/>
          <p:nvPr/>
        </p:nvGrpSpPr>
        <p:grpSpPr>
          <a:xfrm>
            <a:off x="1506546" y="1527025"/>
            <a:ext cx="2239793" cy="1000243"/>
            <a:chOff x="682732" y="1563888"/>
            <a:chExt cx="2239793" cy="1000243"/>
          </a:xfrm>
        </p:grpSpPr>
        <p:sp>
          <p:nvSpPr>
            <p:cNvPr id="29" name="Google Shape;149;p17">
              <a:extLst>
                <a:ext uri="{FF2B5EF4-FFF2-40B4-BE49-F238E27FC236}">
                  <a16:creationId xmlns:a16="http://schemas.microsoft.com/office/drawing/2014/main" xmlns="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0" name="Google Shape;150;p17">
              <a:extLst>
                <a:ext uri="{FF2B5EF4-FFF2-40B4-BE49-F238E27FC236}">
                  <a16:creationId xmlns:a16="http://schemas.microsoft.com/office/drawing/2014/main" xmlns="" id="{45C46D60-9D5A-9B4E-2A25-96C657352A99}"/>
                </a:ext>
              </a:extLst>
            </p:cNvPr>
            <p:cNvSpPr txBox="1"/>
            <p:nvPr/>
          </p:nvSpPr>
          <p:spPr>
            <a:xfrm>
              <a:off x="682732" y="201573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O" sz="1200" dirty="0" smtClean="0">
                  <a:solidFill>
                    <a:srgbClr val="434343"/>
                  </a:solidFill>
                  <a:ea typeface="Roboto"/>
                </a:rPr>
                <a:t>Cambios en consumo promedio</a:t>
              </a:r>
              <a:endParaRPr lang="es-CO" dirty="0"/>
            </a:p>
          </p:txBody>
        </p:sp>
        <p:sp>
          <p:nvSpPr>
            <p:cNvPr id="31" name="Google Shape;151;p17">
              <a:extLst>
                <a:ext uri="{FF2B5EF4-FFF2-40B4-BE49-F238E27FC236}">
                  <a16:creationId xmlns:a16="http://schemas.microsoft.com/office/drawing/2014/main" xmlns="" id="{58E3DB97-030F-9B32-1563-55E9F31B474C}"/>
                </a:ext>
              </a:extLst>
            </p:cNvPr>
            <p:cNvSpPr/>
            <p:nvPr/>
          </p:nvSpPr>
          <p:spPr>
            <a:xfrm>
              <a:off x="807866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919280" y="2803437"/>
            <a:ext cx="1827784" cy="967362"/>
            <a:chOff x="710275" y="2929813"/>
            <a:chExt cx="1827784" cy="967362"/>
          </a:xfrm>
        </p:grpSpPr>
        <p:sp>
          <p:nvSpPr>
            <p:cNvPr id="33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34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Sin cambios significativos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5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148;p17">
            <a:extLst>
              <a:ext uri="{FF2B5EF4-FFF2-40B4-BE49-F238E27FC236}">
                <a16:creationId xmlns:a16="http://schemas.microsoft.com/office/drawing/2014/main" xmlns="" id="{F8090B30-7F75-1BAA-819A-4656B86CE920}"/>
              </a:ext>
            </a:extLst>
          </p:cNvPr>
          <p:cNvGrpSpPr/>
          <p:nvPr/>
        </p:nvGrpSpPr>
        <p:grpSpPr>
          <a:xfrm>
            <a:off x="3765228" y="1527025"/>
            <a:ext cx="2170571" cy="1057987"/>
            <a:chOff x="668960" y="1563888"/>
            <a:chExt cx="2170571" cy="1057987"/>
          </a:xfrm>
        </p:grpSpPr>
        <p:sp>
          <p:nvSpPr>
            <p:cNvPr id="37" name="Google Shape;149;p17">
              <a:extLst>
                <a:ext uri="{FF2B5EF4-FFF2-40B4-BE49-F238E27FC236}">
                  <a16:creationId xmlns:a16="http://schemas.microsoft.com/office/drawing/2014/main" xmlns="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8" name="Google Shape;150;p17">
              <a:extLst>
                <a:ext uri="{FF2B5EF4-FFF2-40B4-BE49-F238E27FC236}">
                  <a16:creationId xmlns:a16="http://schemas.microsoft.com/office/drawing/2014/main" xmlns="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facturación promedio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9" name="Google Shape;151;p17">
              <a:extLst>
                <a:ext uri="{FF2B5EF4-FFF2-40B4-BE49-F238E27FC236}">
                  <a16:creationId xmlns:a16="http://schemas.microsoft.com/office/drawing/2014/main" xmlns="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2859989" y="2803437"/>
            <a:ext cx="1772700" cy="967362"/>
            <a:chOff x="710275" y="2929813"/>
            <a:chExt cx="1772700" cy="967362"/>
          </a:xfrm>
        </p:grpSpPr>
        <p:sp>
          <p:nvSpPr>
            <p:cNvPr id="41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42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el total consumido 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43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solidFill>
                <a:srgbClr val="1E35A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" name="Google Shape;148;p17">
            <a:extLst>
              <a:ext uri="{FF2B5EF4-FFF2-40B4-BE49-F238E27FC236}">
                <a16:creationId xmlns:a16="http://schemas.microsoft.com/office/drawing/2014/main" xmlns="" id="{C55952EB-D20B-AE67-2D38-CC809375CEDC}"/>
              </a:ext>
            </a:extLst>
          </p:cNvPr>
          <p:cNvGrpSpPr/>
          <p:nvPr/>
        </p:nvGrpSpPr>
        <p:grpSpPr>
          <a:xfrm>
            <a:off x="5965226" y="1527025"/>
            <a:ext cx="1772700" cy="967362"/>
            <a:chOff x="710275" y="1563888"/>
            <a:chExt cx="1772700" cy="967362"/>
          </a:xfrm>
        </p:grpSpPr>
        <p:sp>
          <p:nvSpPr>
            <p:cNvPr id="45" name="Google Shape;149;p17">
              <a:extLst>
                <a:ext uri="{FF2B5EF4-FFF2-40B4-BE49-F238E27FC236}">
                  <a16:creationId xmlns:a16="http://schemas.microsoft.com/office/drawing/2014/main" xmlns="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46" name="Google Shape;150;p17">
              <a:extLst>
                <a:ext uri="{FF2B5EF4-FFF2-40B4-BE49-F238E27FC236}">
                  <a16:creationId xmlns:a16="http://schemas.microsoft.com/office/drawing/2014/main" xmlns="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Sin cambios de tarifa promedio</a:t>
              </a:r>
              <a:endParaRPr lang="es-ES" dirty="0"/>
            </a:p>
          </p:txBody>
        </p:sp>
        <p:sp>
          <p:nvSpPr>
            <p:cNvPr id="47" name="Google Shape;151;p17">
              <a:extLst>
                <a:ext uri="{FF2B5EF4-FFF2-40B4-BE49-F238E27FC236}">
                  <a16:creationId xmlns:a16="http://schemas.microsoft.com/office/drawing/2014/main" xmlns="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6631239" y="2803437"/>
            <a:ext cx="2213374" cy="967362"/>
            <a:chOff x="710275" y="2929813"/>
            <a:chExt cx="2213374" cy="967362"/>
          </a:xfrm>
        </p:grpSpPr>
        <p:sp>
          <p:nvSpPr>
            <p:cNvPr id="49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0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51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150;p17">
            <a:extLst>
              <a:ext uri="{FF2B5EF4-FFF2-40B4-BE49-F238E27FC236}">
                <a16:creationId xmlns:a16="http://schemas.microsoft.com/office/drawing/2014/main" xmlns="" id="{45C46D60-9D5A-9B4E-2A25-96C657352A99}"/>
              </a:ext>
            </a:extLst>
          </p:cNvPr>
          <p:cNvSpPr txBox="1"/>
          <p:nvPr/>
        </p:nvSpPr>
        <p:spPr>
          <a:xfrm>
            <a:off x="4745614" y="3230924"/>
            <a:ext cx="193201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200" dirty="0" smtClean="0">
                <a:solidFill>
                  <a:srgbClr val="434343"/>
                </a:solidFill>
              </a:rPr>
              <a:t>Sin cambios significativos del total facturado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452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se consumió menos energía por estrato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5735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" y="1033051"/>
            <a:ext cx="5110133" cy="404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3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consumo promedio retrocedió en 2022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838967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91698" y="1110032"/>
            <a:ext cx="3206977" cy="1179761"/>
            <a:chOff x="707309" y="1563888"/>
            <a:chExt cx="3368237" cy="1179761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Casi todos los estratos consumieron menos 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Solo el estrato 6 present</a:t>
              </a: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ó un ligero aumento en su consumo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81560" y="2385040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5 moderaron su patron de consumo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En contraste con 2021, la distribución de consumo promedio se concentro mucho más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152;p17"/>
          <p:cNvGrpSpPr/>
          <p:nvPr/>
        </p:nvGrpSpPr>
        <p:grpSpPr>
          <a:xfrm>
            <a:off x="5691700" y="3719776"/>
            <a:ext cx="3186232" cy="544079"/>
            <a:chOff x="698324" y="2929813"/>
            <a:chExt cx="3186233" cy="544079"/>
          </a:xfrm>
        </p:grpSpPr>
        <p:sp>
          <p:nvSpPr>
            <p:cNvPr id="32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Las diferencias entre estratos altos y bajos se mantienen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Google Shape;662;p29"/>
          <p:cNvSpPr txBox="1"/>
          <p:nvPr/>
        </p:nvSpPr>
        <p:spPr>
          <a:xfrm>
            <a:off x="5691698" y="4307845"/>
            <a:ext cx="3452302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" y="989882"/>
            <a:ext cx="5202902" cy="41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consumo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68388"/>
            <a:ext cx="462999" cy="760416"/>
            <a:chOff x="4368942" y="3357965"/>
            <a:chExt cx="462999" cy="760416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357965"/>
              <a:ext cx="231500" cy="760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433100"/>
              <a:ext cx="231500" cy="6851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42994"/>
            <a:ext cx="463000" cy="985686"/>
            <a:chOff x="5423604" y="3132571"/>
            <a:chExt cx="463000" cy="985686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132571"/>
              <a:ext cx="231500" cy="9856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7668" y="3058635"/>
            <a:ext cx="463000" cy="1269984"/>
            <a:chOff x="6478267" y="2848212"/>
            <a:chExt cx="463000" cy="1269984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848212"/>
              <a:ext cx="231500" cy="1269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3009027"/>
              <a:ext cx="231500" cy="10986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224998"/>
            <a:ext cx="463000" cy="2103806"/>
            <a:chOff x="7532929" y="2014575"/>
            <a:chExt cx="463000" cy="2103806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014575"/>
              <a:ext cx="231500" cy="2103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522877"/>
            <a:ext cx="463100" cy="2806024"/>
            <a:chOff x="7532925" y="1312454"/>
            <a:chExt cx="463100" cy="280602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1386540"/>
              <a:ext cx="231600" cy="2731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312454"/>
              <a:ext cx="231600" cy="28056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643523"/>
            <a:ext cx="840629" cy="977454"/>
            <a:chOff x="4180126" y="3433100"/>
            <a:chExt cx="840629" cy="977454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3433100"/>
              <a:ext cx="231500" cy="685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494590"/>
              <a:ext cx="231500" cy="623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Sin embargo, la factura promedio aumentó</a:t>
            </a:r>
            <a:endParaRPr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001861"/>
            <a:ext cx="3276463" cy="1147554"/>
            <a:chOff x="696660" y="1563888"/>
            <a:chExt cx="3558294" cy="114755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ascendente del valor de la factura se mantiene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6660" y="216304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222015"/>
            <a:ext cx="3276463" cy="1268065"/>
            <a:chOff x="712293" y="2929813"/>
            <a:chExt cx="3341974" cy="1268065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de dispersión también se mantiene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continúan pagando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67" y="910321"/>
            <a:ext cx="5320242" cy="4206341"/>
          </a:xfrm>
          <a:prstGeom prst="rect">
            <a:avLst/>
          </a:prstGeom>
        </p:spPr>
      </p:pic>
      <p:grpSp>
        <p:nvGrpSpPr>
          <p:cNvPr id="16" name="Google Shape;152;p17"/>
          <p:cNvGrpSpPr/>
          <p:nvPr/>
        </p:nvGrpSpPr>
        <p:grpSpPr>
          <a:xfrm>
            <a:off x="161292" y="3600626"/>
            <a:ext cx="3276463" cy="1268065"/>
            <a:chOff x="712293" y="2929813"/>
            <a:chExt cx="3341974" cy="1268065"/>
          </a:xfrm>
        </p:grpSpPr>
        <p:sp>
          <p:nvSpPr>
            <p:cNvPr id="17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0CDC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las medidas de tendencia son mayores</a:t>
              </a:r>
              <a:endParaRPr lang="es-CO" sz="1600" dirty="0">
                <a:solidFill>
                  <a:srgbClr val="00CDC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media y mediana a lo largo de los estratos es sistemáticamente mayor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4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energía eléctrica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698200" y="3101464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48;p17">
            <a:extLst>
              <a:ext uri="{FF2B5EF4-FFF2-40B4-BE49-F238E27FC236}">
                <a16:creationId xmlns:a16="http://schemas.microsoft.com/office/drawing/2014/main" xmlns="" id="{5F4827C2-4521-0798-10A4-96B53C91178A}"/>
              </a:ext>
            </a:extLst>
          </p:cNvPr>
          <p:cNvGrpSpPr/>
          <p:nvPr/>
        </p:nvGrpSpPr>
        <p:grpSpPr>
          <a:xfrm>
            <a:off x="1459132" y="1825052"/>
            <a:ext cx="2239793" cy="967362"/>
            <a:chOff x="682732" y="1563888"/>
            <a:chExt cx="2239793" cy="967362"/>
          </a:xfrm>
        </p:grpSpPr>
        <p:sp>
          <p:nvSpPr>
            <p:cNvPr id="3" name="Google Shape;149;p17">
              <a:extLst>
                <a:ext uri="{FF2B5EF4-FFF2-40B4-BE49-F238E27FC236}">
                  <a16:creationId xmlns:a16="http://schemas.microsoft.com/office/drawing/2014/main" xmlns="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" name="Google Shape;150;p17">
              <a:extLst>
                <a:ext uri="{FF2B5EF4-FFF2-40B4-BE49-F238E27FC236}">
                  <a16:creationId xmlns:a16="http://schemas.microsoft.com/office/drawing/2014/main" xmlns="" id="{45C46D60-9D5A-9B4E-2A25-96C657352A99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ea typeface="Roboto"/>
                </a:rPr>
                <a:t>Por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. </a:t>
              </a:r>
              <a:endParaRPr lang="es-ES" dirty="0"/>
            </a:p>
            <a:p>
              <a:r>
                <a:rPr lang="es-CO" sz="1200" dirty="0">
                  <a:solidFill>
                    <a:srgbClr val="434343"/>
                  </a:solidFill>
                  <a:ea typeface="Roboto"/>
                </a:rPr>
                <a:t>Medido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en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kW/h</a:t>
              </a:r>
              <a:endParaRPr lang="en" dirty="0"/>
            </a:p>
          </p:txBody>
        </p:sp>
        <p:sp>
          <p:nvSpPr>
            <p:cNvPr id="5" name="Google Shape;151;p17">
              <a:extLst>
                <a:ext uri="{FF2B5EF4-FFF2-40B4-BE49-F238E27FC236}">
                  <a16:creationId xmlns:a16="http://schemas.microsoft.com/office/drawing/2014/main" xmlns="" id="{58E3DB97-030F-9B32-1563-55E9F31B474C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871866" y="3101464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48;p17">
            <a:extLst>
              <a:ext uri="{FF2B5EF4-FFF2-40B4-BE49-F238E27FC236}">
                <a16:creationId xmlns:a16="http://schemas.microsoft.com/office/drawing/2014/main" xmlns="" id="{F8090B30-7F75-1BAA-819A-4656B86CE920}"/>
              </a:ext>
            </a:extLst>
          </p:cNvPr>
          <p:cNvGrpSpPr/>
          <p:nvPr/>
        </p:nvGrpSpPr>
        <p:grpSpPr>
          <a:xfrm>
            <a:off x="3717814" y="1825052"/>
            <a:ext cx="2170571" cy="1057987"/>
            <a:chOff x="668960" y="1563888"/>
            <a:chExt cx="2170571" cy="1057987"/>
          </a:xfrm>
        </p:grpSpPr>
        <p:sp>
          <p:nvSpPr>
            <p:cNvPr id="11" name="Google Shape;149;p17">
              <a:extLst>
                <a:ext uri="{FF2B5EF4-FFF2-40B4-BE49-F238E27FC236}">
                  <a16:creationId xmlns:a16="http://schemas.microsoft.com/office/drawing/2014/main" xmlns="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2" name="Google Shape;150;p17">
              <a:extLst>
                <a:ext uri="{FF2B5EF4-FFF2-40B4-BE49-F238E27FC236}">
                  <a16:creationId xmlns:a16="http://schemas.microsoft.com/office/drawing/2014/main" xmlns="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A usuarios. 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miles de pesos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3" name="Google Shape;151;p17">
              <a:extLst>
                <a:ext uri="{FF2B5EF4-FFF2-40B4-BE49-F238E27FC236}">
                  <a16:creationId xmlns:a16="http://schemas.microsoft.com/office/drawing/2014/main" xmlns="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2812575" y="3101464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mW/h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48;p17">
            <a:extLst>
              <a:ext uri="{FF2B5EF4-FFF2-40B4-BE49-F238E27FC236}">
                <a16:creationId xmlns:a16="http://schemas.microsoft.com/office/drawing/2014/main" xmlns="" id="{C55952EB-D20B-AE67-2D38-CC809375CEDC}"/>
              </a:ext>
            </a:extLst>
          </p:cNvPr>
          <p:cNvGrpSpPr/>
          <p:nvPr/>
        </p:nvGrpSpPr>
        <p:grpSpPr>
          <a:xfrm>
            <a:off x="5917812" y="1825052"/>
            <a:ext cx="1772700" cy="967362"/>
            <a:chOff x="710275" y="1563888"/>
            <a:chExt cx="1772700" cy="967362"/>
          </a:xfrm>
        </p:grpSpPr>
        <p:sp>
          <p:nvSpPr>
            <p:cNvPr id="19" name="Google Shape;149;p17">
              <a:extLst>
                <a:ext uri="{FF2B5EF4-FFF2-40B4-BE49-F238E27FC236}">
                  <a16:creationId xmlns:a16="http://schemas.microsoft.com/office/drawing/2014/main" xmlns="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20" name="Google Shape;150;p17">
              <a:extLst>
                <a:ext uri="{FF2B5EF4-FFF2-40B4-BE49-F238E27FC236}">
                  <a16:creationId xmlns:a16="http://schemas.microsoft.com/office/drawing/2014/main" xmlns="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Del kW/h.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pesos</a:t>
              </a:r>
              <a:endParaRPr lang="es-ES" dirty="0"/>
            </a:p>
          </p:txBody>
        </p:sp>
        <p:sp>
          <p:nvSpPr>
            <p:cNvPr id="21" name="Google Shape;151;p17">
              <a:extLst>
                <a:ext uri="{FF2B5EF4-FFF2-40B4-BE49-F238E27FC236}">
                  <a16:creationId xmlns:a16="http://schemas.microsoft.com/office/drawing/2014/main" xmlns="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6583825" y="3101464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87935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factura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93494"/>
            <a:ext cx="462999" cy="735155"/>
            <a:chOff x="4368942" y="3383071"/>
            <a:chExt cx="462999" cy="735155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478842"/>
              <a:ext cx="231500" cy="639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383071"/>
              <a:ext cx="231500" cy="7351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93439"/>
            <a:ext cx="463000" cy="935085"/>
            <a:chOff x="5423604" y="3183016"/>
            <a:chExt cx="463000" cy="935085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289270"/>
              <a:ext cx="231500" cy="8288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3672" y="3216094"/>
            <a:ext cx="463000" cy="1107854"/>
            <a:chOff x="6474267" y="3008006"/>
            <a:chExt cx="463000" cy="1107854"/>
          </a:xfrm>
        </p:grpSpPr>
        <p:sp>
          <p:nvSpPr>
            <p:cNvPr id="165" name="Google Shape;165;p17"/>
            <p:cNvSpPr/>
            <p:nvPr/>
          </p:nvSpPr>
          <p:spPr>
            <a:xfrm>
              <a:off x="6474267" y="3075419"/>
              <a:ext cx="231500" cy="10404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5767" y="3008006"/>
              <a:ext cx="231500" cy="1103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462743"/>
            <a:ext cx="463000" cy="1866060"/>
            <a:chOff x="7532929" y="2252320"/>
            <a:chExt cx="463000" cy="1866060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453619"/>
              <a:ext cx="231500" cy="16647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962497"/>
            <a:ext cx="463100" cy="2366404"/>
            <a:chOff x="7532925" y="1752074"/>
            <a:chExt cx="463100" cy="236640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2014574"/>
              <a:ext cx="231600" cy="21039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752074"/>
              <a:ext cx="231600" cy="2366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714427"/>
            <a:ext cx="840629" cy="906550"/>
            <a:chOff x="4180126" y="3504004"/>
            <a:chExt cx="840629" cy="906550"/>
          </a:xfrm>
        </p:grpSpPr>
        <p:sp>
          <p:nvSpPr>
            <p:cNvPr id="83" name="Google Shape;157;p17"/>
            <p:cNvSpPr/>
            <p:nvPr/>
          </p:nvSpPr>
          <p:spPr>
            <a:xfrm>
              <a:off x="4368703" y="3598708"/>
              <a:ext cx="231500" cy="519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504004"/>
              <a:ext cx="231500" cy="614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694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1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3"/>
            <a:chOff x="5982800" y="1421600"/>
            <a:chExt cx="1627200" cy="3137313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628244"/>
              <a:ext cx="498157" cy="2078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Title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484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1 y 2 encabezan en numero de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" y="978568"/>
            <a:ext cx="5216606" cy="4124403"/>
          </a:xfrm>
          <a:prstGeom prst="rect">
            <a:avLst/>
          </a:prstGeom>
        </p:spPr>
      </p:pic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229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1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83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22814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 mas suscriptores, se consume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7200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5182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" y="928960"/>
            <a:ext cx="5330613" cy="42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4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valor del consumo sigue un patrón similar a lo anterior</a:t>
            </a:r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consumido, un mayor numero de suscriptores aumenta el valor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3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4, 5 y 6 se ubican muy por debajo de los valores para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87" y="858683"/>
            <a:ext cx="5250922" cy="41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municipio 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4271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186802"/>
              <a:ext cx="398100" cy="252102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46855"/>
            <a:ext cx="1257600" cy="2936050"/>
            <a:chOff x="3058500" y="1186800"/>
            <a:chExt cx="1257600" cy="2936050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622496"/>
              <a:ext cx="398100" cy="2085429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4640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3005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2456622"/>
              <a:ext cx="398100" cy="125150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234747"/>
              <a:ext cx="398100" cy="47312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1168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499303"/>
              <a:ext cx="398100" cy="208572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529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528419"/>
              <a:ext cx="398100" cy="179456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465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4022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Los estratos bajos y medios facturan variadamente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05298" y="876530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4271 y 4640 comparado con 3005 y 1168 de estratos 3 y 4, o 529 y 465 de estratos 5 y 6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95160" y="2151538"/>
            <a:ext cx="3217115" cy="1210026"/>
            <a:chOff x="712293" y="2929813"/>
            <a:chExt cx="3281441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2, 3 y 4 están mas dispersos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coeficientes de variación crecen considerablemente a partir del estrato 3.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4" y="999395"/>
            <a:ext cx="5289659" cy="4068730"/>
          </a:xfrm>
          <a:prstGeom prst="rect">
            <a:avLst/>
          </a:prstGeom>
        </p:spPr>
      </p:pic>
      <p:grpSp>
        <p:nvGrpSpPr>
          <p:cNvPr id="17" name="Google Shape;152;p17"/>
          <p:cNvGrpSpPr/>
          <p:nvPr/>
        </p:nvGrpSpPr>
        <p:grpSpPr>
          <a:xfrm>
            <a:off x="205300" y="3486274"/>
            <a:ext cx="3206976" cy="1261164"/>
            <a:chOff x="698324" y="2929813"/>
            <a:chExt cx="3206977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Además, los estratos 4, 5 y 6 están más sesgados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4" y="3642577"/>
              <a:ext cx="320697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Kurtosis </a:t>
              </a:r>
              <a:r>
                <a:rPr lang="es-CO" sz="1200">
                  <a:solidFill>
                    <a:schemeClr val="bg2"/>
                  </a:solidFill>
                </a:rPr>
                <a:t>cercana a 3 </a:t>
              </a: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asimetría cercana a 4 denotan facturación similar.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0" y="4975792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Total facturado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13481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08459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La variación en facturación crece considerablemente, aunque la desviación disminuya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34039" y="3100538"/>
            <a:ext cx="5815862" cy="367947"/>
            <a:chOff x="1096599" y="3182123"/>
            <a:chExt cx="5815862" cy="367947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8" y="3268804"/>
              <a:ext cx="2475251" cy="2175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783405" y="3182123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096599" y="320710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9.5</a:t>
              </a:r>
              <a:endParaRPr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34039" y="2604231"/>
            <a:ext cx="5815862" cy="357600"/>
            <a:chOff x="1096599" y="2588794"/>
            <a:chExt cx="5815862" cy="3576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6"/>
              <a:ext cx="1953704" cy="22595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176453" y="2588794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096599" y="258959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8.9</a:t>
              </a:r>
              <a:endParaRPr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934039" y="2057013"/>
            <a:ext cx="5815862" cy="357745"/>
            <a:chOff x="1096599" y="1927765"/>
            <a:chExt cx="5815862" cy="357745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50" y="2021088"/>
              <a:ext cx="998663" cy="21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283296" y="1927765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096599" y="194254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5.7</a:t>
              </a:r>
              <a:endParaRPr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934039" y="1553443"/>
            <a:ext cx="5815862" cy="376605"/>
            <a:chOff x="1096599" y="1294919"/>
            <a:chExt cx="5815862" cy="376605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50" y="1388806"/>
              <a:ext cx="506587" cy="214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0922" y="1294919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096599" y="132503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43324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3.6</a:t>
              </a:r>
              <a:endParaRPr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934039" y="3622010"/>
            <a:ext cx="5866373" cy="376697"/>
            <a:chOff x="1096599" y="3805653"/>
            <a:chExt cx="5866373" cy="376697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159449" y="3824750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10.4</a:t>
              </a:r>
              <a:endParaRPr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46" name="Google Shape;374;p21"/>
          <p:cNvSpPr txBox="1"/>
          <p:nvPr/>
        </p:nvSpPr>
        <p:spPr>
          <a:xfrm>
            <a:off x="5841312" y="1034669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Coef. Var.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374;p21"/>
          <p:cNvSpPr txBox="1"/>
          <p:nvPr/>
        </p:nvSpPr>
        <p:spPr>
          <a:xfrm>
            <a:off x="7104124" y="1028681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Std. Dev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375;p21"/>
          <p:cNvGrpSpPr/>
          <p:nvPr/>
        </p:nvGrpSpPr>
        <p:grpSpPr>
          <a:xfrm>
            <a:off x="934039" y="4132015"/>
            <a:ext cx="5866373" cy="376697"/>
            <a:chOff x="1096599" y="3805653"/>
            <a:chExt cx="5866373" cy="376697"/>
          </a:xfrm>
        </p:grpSpPr>
        <p:sp>
          <p:nvSpPr>
            <p:cNvPr id="49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;p21"/>
            <p:cNvSpPr/>
            <p:nvPr/>
          </p:nvSpPr>
          <p:spPr>
            <a:xfrm>
              <a:off x="2401549" y="3917927"/>
              <a:ext cx="3115500" cy="200700"/>
            </a:xfrm>
            <a:prstGeom prst="roundRect">
              <a:avLst>
                <a:gd name="adj" fmla="val 50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378;p21"/>
            <p:cNvSpPr/>
            <p:nvPr/>
          </p:nvSpPr>
          <p:spPr>
            <a:xfrm>
              <a:off x="5448911" y="3824750"/>
              <a:ext cx="357600" cy="357600"/>
            </a:xfrm>
            <a:prstGeom prst="ellipse">
              <a:avLst/>
            </a:prstGeom>
            <a:solidFill>
              <a:srgbClr val="9EAEF7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chemeClr val="accent6">
                    <a:lumMod val="25000"/>
                    <a:lumOff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11.8</a:t>
              </a:r>
              <a:endParaRPr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4" name="Google Shape;373;p21"/>
          <p:cNvSpPr txBox="1"/>
          <p:nvPr/>
        </p:nvSpPr>
        <p:spPr>
          <a:xfrm>
            <a:off x="7147491" y="1590290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15646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366;p21"/>
          <p:cNvSpPr txBox="1"/>
          <p:nvPr/>
        </p:nvSpPr>
        <p:spPr>
          <a:xfrm>
            <a:off x="7147491" y="2071713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26618</a:t>
            </a:r>
            <a:endParaRPr sz="1800" dirty="0"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359;p21"/>
          <p:cNvSpPr txBox="1"/>
          <p:nvPr/>
        </p:nvSpPr>
        <p:spPr>
          <a:xfrm>
            <a:off x="7147491" y="2604231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26931</a:t>
            </a:r>
            <a:endParaRPr sz="1800" dirty="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352;p21"/>
          <p:cNvSpPr txBox="1"/>
          <p:nvPr/>
        </p:nvSpPr>
        <p:spPr>
          <a:xfrm>
            <a:off x="7147491" y="3136749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11161</a:t>
            </a:r>
            <a:endParaRPr sz="1800" dirty="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380;p21"/>
          <p:cNvSpPr txBox="1"/>
          <p:nvPr/>
        </p:nvSpPr>
        <p:spPr>
          <a:xfrm>
            <a:off x="7147476" y="3670507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5524</a:t>
            </a:r>
            <a:endParaRPr sz="1800" dirty="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380;p21"/>
          <p:cNvSpPr txBox="1"/>
          <p:nvPr/>
        </p:nvSpPr>
        <p:spPr>
          <a:xfrm>
            <a:off x="7147476" y="4165812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5483</a:t>
            </a:r>
            <a:endParaRPr sz="1800" dirty="0">
              <a:solidFill>
                <a:schemeClr val="accent6">
                  <a:lumMod val="25000"/>
                  <a:lumOff val="75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78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mas altos consumen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212%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285%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4" y="1005998"/>
            <a:ext cx="5132470" cy="4057881"/>
          </a:xfrm>
          <a:prstGeom prst="rect">
            <a:avLst/>
          </a:prstGeom>
        </p:spPr>
      </p:pic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 mediana de consumo en el estrato 6 es</a:t>
            </a:r>
            <a:r>
              <a: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5</a:t>
              </a: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8" name="Google Shape;662;p29"/>
          <p:cNvSpPr txBox="1"/>
          <p:nvPr/>
        </p:nvSpPr>
        <p:spPr>
          <a:xfrm>
            <a:off x="6060033" y="4307845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060033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3872091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3201</Words>
  <Application>Microsoft Office PowerPoint</Application>
  <PresentationFormat>Presentación en pantalla (16:9)</PresentationFormat>
  <Paragraphs>782</Paragraphs>
  <Slides>55</Slides>
  <Notes>54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55</vt:i4>
      </vt:variant>
    </vt:vector>
  </HeadingPairs>
  <TitlesOfParts>
    <vt:vector size="66" baseType="lpstr">
      <vt:lpstr>Arial</vt:lpstr>
      <vt:lpstr>Fira Sans Extra Condensed</vt:lpstr>
      <vt:lpstr>Fira Sans Extra Condensed Light</vt:lpstr>
      <vt:lpstr>Fira Sans Extra Condensed Medium</vt:lpstr>
      <vt:lpstr>Poppins</vt:lpstr>
      <vt:lpstr>Proxima Nova</vt:lpstr>
      <vt:lpstr>Proxima Nova Semibold</vt:lpstr>
      <vt:lpstr>Roboto</vt:lpstr>
      <vt:lpstr>Roboto Medium</vt:lpstr>
      <vt:lpstr>Data Charts Infographics by Slidesgo</vt:lpstr>
      <vt:lpstr>Slidesgo Final Pages</vt:lpstr>
      <vt:lpstr>Placeholder title</vt:lpstr>
      <vt:lpstr>El reporte para energía eléctrica</vt:lpstr>
      <vt:lpstr>Los estratos 1 y 2 encabezan en numero de suscriptores</vt:lpstr>
      <vt:lpstr>A mas suscriptores, se consume mas energía</vt:lpstr>
      <vt:lpstr>El valor del consumo sigue un patrón similar a lo anterior</vt:lpstr>
      <vt:lpstr>En un municipio promedio, este es el valor del consumo para cada estrato</vt:lpstr>
      <vt:lpstr>Los estratos bajos y medios facturan variadamente</vt:lpstr>
      <vt:lpstr>La variación en facturación crece considerablemente, aunque la desviación disminuya</vt:lpstr>
      <vt:lpstr>Los estratos mas altos consumen mas energía</vt:lpstr>
      <vt:lpstr>Mayor consumo de estratos altos, mayor su factura promedio</vt:lpstr>
      <vt:lpstr>Una factura promedio en la mitad de la distribución de estrato 6 equivale a:</vt:lpstr>
      <vt:lpstr>No todos pagan lo mismo por un kW/h</vt:lpstr>
      <vt:lpstr>Cuanto cuesta un kW/h promedio en:</vt:lpstr>
      <vt:lpstr>Cuanto cuesta un kW/h para la mediana de la distribución en:</vt:lpstr>
      <vt:lpstr>Como se comporta la tendencia entre 2021 y 2022</vt:lpstr>
      <vt:lpstr>En 2022 se consumió menos energía por estrato</vt:lpstr>
      <vt:lpstr>El consumo promedio retrocedió en 2022</vt:lpstr>
      <vt:lpstr>Cambios en la mediana de la distribución de consumo promedio entre 2021 y 2022</vt:lpstr>
      <vt:lpstr>Sin embargo, la factura promedio aumentó</vt:lpstr>
      <vt:lpstr>Cambios en la mediana de la distribución de factura promedio entre 2021 y 2022</vt:lpstr>
      <vt:lpstr>Presentación de PowerPoint</vt:lpstr>
      <vt:lpstr>Data Charts Infographics</vt:lpstr>
      <vt:lpstr>Title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cp:lastModifiedBy>Cuenta Microsoft</cp:lastModifiedBy>
  <cp:revision>231</cp:revision>
  <dcterms:modified xsi:type="dcterms:W3CDTF">2023-07-26T20:09:49Z</dcterms:modified>
</cp:coreProperties>
</file>