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/>
    <p:restoredTop sz="96301"/>
  </p:normalViewPr>
  <p:slideViewPr>
    <p:cSldViewPr snapToGrid="0">
      <p:cViewPr varScale="1">
        <p:scale>
          <a:sx n="98" d="100"/>
          <a:sy n="98" d="100"/>
        </p:scale>
        <p:origin x="2324" y="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63" d="100"/>
          <a:sy n="163" d="100"/>
        </p:scale>
        <p:origin x="44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5C2756-A90E-FBC1-FEC8-A7655647E2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6E8E1F-E9D0-2E7C-81D4-2A7F192A8D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C510-FCE4-FC44-90F4-7F4E76E7376E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34E18-83F9-EDD3-7CB6-8D1D3D0C6C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39F5B-6F85-C92B-AC36-36C93B6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8B9CE-54F4-4B44-9234-3CFD6725B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131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6ECCD-F35A-9241-B8BA-472C5B99168F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7D860-2BBC-0849-AE0E-553B1D8315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97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7D860-2BBC-0849-AE0E-553B1D8315A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58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3A191-2524-E014-9240-F0CAA4A2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136" y="2808514"/>
            <a:ext cx="8568549" cy="270676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137" y="5801829"/>
            <a:ext cx="4695470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28F07-7E64-6ED1-2B55-BDDB5CAF40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47F939-A9B6-90A6-5AB1-DC5F41D0FB4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58515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0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5B09CD-B2A8-95D0-571B-B30235BE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53" y="1921404"/>
            <a:ext cx="5265894" cy="4325352"/>
          </a:xfrm>
        </p:spPr>
        <p:txBody>
          <a:bodyPr lIns="0" tIns="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403E903-97F0-A700-2CE4-A4A791AB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8556" y="1921404"/>
            <a:ext cx="5265891" cy="4325352"/>
          </a:xfrm>
        </p:spPr>
        <p:txBody>
          <a:bodyPr lIns="0" tIns="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56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53224-868E-8CCD-BD48-B44F1CA7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2453" y="1921404"/>
            <a:ext cx="5270993" cy="438279"/>
          </a:xfrm>
        </p:spPr>
        <p:txBody>
          <a:bodyPr lIns="0" tIns="0" rIns="0" b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F3EA9-CD35-DD6E-227C-A8B3B7F79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55" y="2446638"/>
            <a:ext cx="5270993" cy="3800118"/>
          </a:xfrm>
        </p:spPr>
        <p:txBody>
          <a:bodyPr lIns="0" tIns="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CA567-1B18-53D2-BB2E-13B55FB4B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8552" y="1921404"/>
            <a:ext cx="5270989" cy="438279"/>
          </a:xfrm>
        </p:spPr>
        <p:txBody>
          <a:bodyPr lIns="0" tIns="0" rIns="0" bIns="0" anchor="t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1E94-C87C-24B6-438B-1F8E2077F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8554" y="2446638"/>
            <a:ext cx="5270989" cy="3800118"/>
          </a:xfrm>
        </p:spPr>
        <p:txBody>
          <a:bodyPr lIns="0" tIns="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83D11-664E-2754-1F0E-941B5203D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90765-27A4-8E73-6655-63B33EC3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AE854-F2A3-331D-245C-AC81F01C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392857-0E43-665A-4B03-BB17569B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2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956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22" y="2690336"/>
            <a:ext cx="7369757" cy="1477328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9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22" y="2690336"/>
            <a:ext cx="7369757" cy="1477328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5AE28-64E6-0A96-3353-27C645D892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28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22" y="2690336"/>
            <a:ext cx="7369757" cy="1477328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264425-C17C-DEE7-9B5F-215D19DB75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8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E3CCCBA-AFEF-8910-F3BB-D839395C61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74389" y="1921396"/>
            <a:ext cx="3446329" cy="432535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84D1D3-5470-687E-9035-B1773C87C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9011" y="1921396"/>
            <a:ext cx="6557166" cy="4325360"/>
          </a:xfrm>
        </p:spPr>
        <p:txBody>
          <a:bodyPr lIns="0" tIns="0" rIns="0" bIns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7518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5B09CD-B2A8-95D0-571B-B30235BE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49" y="2995589"/>
            <a:ext cx="3185345" cy="325116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60800" indent="-21600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403E903-97F0-A700-2CE4-A4A791AB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7628" y="2995591"/>
            <a:ext cx="3185345" cy="325116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60800" indent="-21600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A0DCB13-0688-B04D-2963-B3AED18B0E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97807" y="2995591"/>
            <a:ext cx="3185352" cy="325116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60800" indent="-18000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E3CCCBA-AFEF-8910-F3BB-D839395C61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17449" y="2213039"/>
            <a:ext cx="3185341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939CBCF-602E-6C5B-6CBD-8E8A4B14E88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07629" y="2213040"/>
            <a:ext cx="3185344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E00438-C091-7BC9-64C1-0A7C62C13C6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97807" y="2213039"/>
            <a:ext cx="3185351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CDC7-095F-463C-B515-278DB24135E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17449" y="1921396"/>
            <a:ext cx="3185341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BA3503-8971-A374-C798-09912F67BAAE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607629" y="1921397"/>
            <a:ext cx="3185344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813A49-A20F-97CD-47A1-6DEF452DC48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97807" y="1921396"/>
            <a:ext cx="3185351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2BD6BE-81C8-6E66-6945-0CADDB6BFAB9}"/>
              </a:ext>
            </a:extLst>
          </p:cNvPr>
          <p:cNvCxnSpPr>
            <a:cxnSpLocks/>
          </p:cNvCxnSpPr>
          <p:nvPr userDrawn="1"/>
        </p:nvCxnSpPr>
        <p:spPr>
          <a:xfrm>
            <a:off x="608831" y="1921396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DB1D3F-C617-14D3-F758-A4E709815432}"/>
              </a:ext>
            </a:extLst>
          </p:cNvPr>
          <p:cNvCxnSpPr/>
          <p:nvPr userDrawn="1"/>
        </p:nvCxnSpPr>
        <p:spPr>
          <a:xfrm>
            <a:off x="4399012" y="1921396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7E5896-9A4E-99DD-E43A-23195A22D5A1}"/>
              </a:ext>
            </a:extLst>
          </p:cNvPr>
          <p:cNvCxnSpPr/>
          <p:nvPr userDrawn="1"/>
        </p:nvCxnSpPr>
        <p:spPr>
          <a:xfrm>
            <a:off x="8189198" y="1921396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54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5B09CD-B2A8-95D0-571B-B30235BE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7448" y="3053751"/>
            <a:ext cx="2212621" cy="319300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403E903-97F0-A700-2CE4-A4A791AB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68482" y="3053750"/>
            <a:ext cx="2212618" cy="319300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endParaRPr lang="en-GB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A0DCB13-0688-B04D-2963-B3AED18B0E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502654" y="3053751"/>
            <a:ext cx="2229478" cy="319300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58659D0-8148-8818-9325-63609D6B9A1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9353684" y="3053751"/>
            <a:ext cx="2229479" cy="319300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B2BB5E-E0B8-D3C1-AF2C-FFC853BF4262}"/>
              </a:ext>
            </a:extLst>
          </p:cNvPr>
          <p:cNvCxnSpPr/>
          <p:nvPr userDrawn="1"/>
        </p:nvCxnSpPr>
        <p:spPr>
          <a:xfrm>
            <a:off x="608831" y="1921396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BB0842-9799-A792-33A5-FF80830DCA38}"/>
              </a:ext>
            </a:extLst>
          </p:cNvPr>
          <p:cNvCxnSpPr/>
          <p:nvPr userDrawn="1"/>
        </p:nvCxnSpPr>
        <p:spPr>
          <a:xfrm>
            <a:off x="3465837" y="1921393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6DF44A-43E7-D1E2-C1FF-4DD56CA31C57}"/>
              </a:ext>
            </a:extLst>
          </p:cNvPr>
          <p:cNvCxnSpPr/>
          <p:nvPr userDrawn="1"/>
        </p:nvCxnSpPr>
        <p:spPr>
          <a:xfrm>
            <a:off x="9173936" y="1921393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2C2D5D-F44C-1653-1FC9-3437464AA0FD}"/>
              </a:ext>
            </a:extLst>
          </p:cNvPr>
          <p:cNvCxnSpPr/>
          <p:nvPr userDrawn="1"/>
        </p:nvCxnSpPr>
        <p:spPr>
          <a:xfrm>
            <a:off x="6316723" y="1921393"/>
            <a:ext cx="0" cy="43253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AD3922C-1E33-B3C3-8598-3B73CFFE0BD6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17450" y="2213038"/>
            <a:ext cx="2212618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CB398B67-F9F3-839E-B62B-1F1BFF48459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17450" y="1921393"/>
            <a:ext cx="2212618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29205A1-134A-622A-E7D0-645AAA402C12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668481" y="1921393"/>
            <a:ext cx="2212618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81904A7-EEDE-7C48-E7A6-E41145C8D9D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02654" y="1921393"/>
            <a:ext cx="2212618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D5DBE67E-9701-30E3-CF82-BC571D218C01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353684" y="1921393"/>
            <a:ext cx="2212618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BFEDBDE-727C-A5B8-07AC-F2E63FC6859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3668481" y="2213038"/>
            <a:ext cx="2212618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69B3962-BC43-AFBF-520C-669BB8E48D4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502653" y="2213038"/>
            <a:ext cx="2212618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F72B6DF-58A2-971E-DB13-6F6269CD0FD3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9353684" y="2213038"/>
            <a:ext cx="2212618" cy="3410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284495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d and Four Content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89" y="266701"/>
            <a:ext cx="10381787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403E903-97F0-A700-2CE4-A4A791AB0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07619" y="3249556"/>
            <a:ext cx="3185345" cy="6112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A0DCB13-0688-B04D-2963-B3AED18B0E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79870" y="3249556"/>
            <a:ext cx="3185352" cy="6112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E3CCCBA-AFEF-8910-F3BB-D839395C61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74389" y="2216375"/>
            <a:ext cx="3446329" cy="4030380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939CBCF-602E-6C5B-6CBD-8E8A4B14E88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07619" y="2588848"/>
            <a:ext cx="3185344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E00438-C091-7BC9-64C1-0A7C62C13C6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79870" y="2588847"/>
            <a:ext cx="3185351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8CDC7-095F-463C-B515-278DB24135E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77555" y="1921396"/>
            <a:ext cx="3443163" cy="219143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3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DB1D3F-C617-14D3-F758-A4E709815432}"/>
              </a:ext>
            </a:extLst>
          </p:cNvPr>
          <p:cNvCxnSpPr>
            <a:cxnSpLocks/>
          </p:cNvCxnSpPr>
          <p:nvPr userDrawn="1"/>
        </p:nvCxnSpPr>
        <p:spPr>
          <a:xfrm>
            <a:off x="4399012" y="1921396"/>
            <a:ext cx="0" cy="1939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3D178E-3A6C-5403-8717-F3BF8E1895E8}"/>
              </a:ext>
            </a:extLst>
          </p:cNvPr>
          <p:cNvCxnSpPr>
            <a:cxnSpLocks/>
          </p:cNvCxnSpPr>
          <p:nvPr userDrawn="1"/>
        </p:nvCxnSpPr>
        <p:spPr>
          <a:xfrm>
            <a:off x="4395357" y="4311748"/>
            <a:ext cx="0" cy="1939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272EDC-2E8B-9AAA-9F7B-DFA632C410B0}"/>
              </a:ext>
            </a:extLst>
          </p:cNvPr>
          <p:cNvCxnSpPr>
            <a:cxnSpLocks/>
          </p:cNvCxnSpPr>
          <p:nvPr userDrawn="1"/>
        </p:nvCxnSpPr>
        <p:spPr>
          <a:xfrm>
            <a:off x="8171270" y="1921396"/>
            <a:ext cx="0" cy="1939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E4CAD6-08BB-FA44-6A6E-912E4F240FFD}"/>
              </a:ext>
            </a:extLst>
          </p:cNvPr>
          <p:cNvCxnSpPr>
            <a:cxnSpLocks/>
          </p:cNvCxnSpPr>
          <p:nvPr userDrawn="1"/>
        </p:nvCxnSpPr>
        <p:spPr>
          <a:xfrm>
            <a:off x="8167615" y="4311748"/>
            <a:ext cx="0" cy="19394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87281293-B6A7-73D0-FA14-C8ED76F9FB4B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607619" y="5635512"/>
            <a:ext cx="3185345" cy="6112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749BFDD-0AFA-C565-A139-91D6054DF47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379870" y="5635512"/>
            <a:ext cx="3185352" cy="61124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BDFFBD5-31A7-DF5E-672F-3C4D70DA0BB9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607619" y="4974804"/>
            <a:ext cx="3185344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D115BAE-8FFB-28C4-E115-34EC7B70F7DD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379870" y="4974803"/>
            <a:ext cx="3185351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12953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758196"/>
            <a:ext cx="6199231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13A3D7-7FA9-E88C-A6E8-A55581860A09}"/>
              </a:ext>
            </a:extLst>
          </p:cNvPr>
          <p:cNvCxnSpPr>
            <a:cxnSpLocks/>
          </p:cNvCxnSpPr>
          <p:nvPr userDrawn="1"/>
        </p:nvCxnSpPr>
        <p:spPr>
          <a:xfrm>
            <a:off x="611517" y="2438399"/>
            <a:ext cx="0" cy="1707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BB7628D-9305-B3A5-C81E-2310060C2579}"/>
              </a:ext>
            </a:extLst>
          </p:cNvPr>
          <p:cNvCxnSpPr>
            <a:cxnSpLocks/>
          </p:cNvCxnSpPr>
          <p:nvPr userDrawn="1"/>
        </p:nvCxnSpPr>
        <p:spPr>
          <a:xfrm>
            <a:off x="607862" y="4543328"/>
            <a:ext cx="0" cy="1707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6641209-F9D6-B23A-1E5F-8D3B026C2BCD}"/>
              </a:ext>
            </a:extLst>
          </p:cNvPr>
          <p:cNvCxnSpPr>
            <a:cxnSpLocks/>
          </p:cNvCxnSpPr>
          <p:nvPr userDrawn="1"/>
        </p:nvCxnSpPr>
        <p:spPr>
          <a:xfrm>
            <a:off x="3945821" y="2424171"/>
            <a:ext cx="0" cy="1707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5F760D-3A8E-1D3C-D4E5-98A6BD2E53AC}"/>
              </a:ext>
            </a:extLst>
          </p:cNvPr>
          <p:cNvCxnSpPr>
            <a:cxnSpLocks/>
          </p:cNvCxnSpPr>
          <p:nvPr userDrawn="1"/>
        </p:nvCxnSpPr>
        <p:spPr>
          <a:xfrm>
            <a:off x="3942166" y="4529099"/>
            <a:ext cx="0" cy="17078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icture Placeholder 3">
            <a:extLst>
              <a:ext uri="{FF2B5EF4-FFF2-40B4-BE49-F238E27FC236}">
                <a16:creationId xmlns:a16="http://schemas.microsoft.com/office/drawing/2014/main" id="{A7E8F174-E100-ED38-1BC8-56E6D5B230E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59960" y="577555"/>
            <a:ext cx="4249455" cy="56860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F8565BE-4009-B8BF-9C17-2EFFE9188426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810101" y="3099107"/>
            <a:ext cx="2622260" cy="10328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9A426788-FCCB-6356-4ACB-D36ABB579208}"/>
              </a:ext>
            </a:extLst>
          </p:cNvPr>
          <p:cNvSpPr>
            <a:spLocks noGrp="1"/>
          </p:cNvSpPr>
          <p:nvPr>
            <p:ph sz="half" idx="22"/>
          </p:nvPr>
        </p:nvSpPr>
        <p:spPr>
          <a:xfrm>
            <a:off x="4154525" y="3099108"/>
            <a:ext cx="2622266" cy="10328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940541F-07FE-639A-2C5C-EAE9C4CA2CE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10100" y="2438399"/>
            <a:ext cx="2622259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ADB41A-0982-B1BC-3E94-16BD2CEAC9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154525" y="2438399"/>
            <a:ext cx="2622265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901D61B5-7511-156E-7790-5382B07D670E}"/>
              </a:ext>
            </a:extLst>
          </p:cNvPr>
          <p:cNvSpPr>
            <a:spLocks noGrp="1"/>
          </p:cNvSpPr>
          <p:nvPr>
            <p:ph sz="half" idx="23"/>
          </p:nvPr>
        </p:nvSpPr>
        <p:spPr>
          <a:xfrm>
            <a:off x="810101" y="5206234"/>
            <a:ext cx="2622260" cy="10328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4F42684-61E2-22A1-E5CA-490E5EF93534}"/>
              </a:ext>
            </a:extLst>
          </p:cNvPr>
          <p:cNvSpPr>
            <a:spLocks noGrp="1"/>
          </p:cNvSpPr>
          <p:nvPr>
            <p:ph sz="half" idx="24"/>
          </p:nvPr>
        </p:nvSpPr>
        <p:spPr>
          <a:xfrm>
            <a:off x="4154525" y="5206235"/>
            <a:ext cx="2622266" cy="10328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200"/>
            </a:lvl1pPr>
            <a:lvl2pPr marL="742950" indent="-285750">
              <a:buFont typeface="Arial" panose="020B0604020202020204" pitchFamily="34" charset="0"/>
              <a:buChar char="•"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71E20135-C2EB-0731-87AA-55D7F7D5C5F7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810100" y="4545526"/>
            <a:ext cx="2622259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9B7869-C4BB-541B-5051-87E69C6D8A6A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4154525" y="4545526"/>
            <a:ext cx="2622265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4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137" y="5801829"/>
            <a:ext cx="4695470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CD4B5B-C6D2-834A-1F10-8A3D140ED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136" y="2808514"/>
            <a:ext cx="8568549" cy="270676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152A00-512E-2B9F-13FA-ABCE28F5A7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4E1E77-8DC7-4746-00E4-9B9362DCEA2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58515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021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758197"/>
            <a:ext cx="6189005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5B09CD-B2A8-95D0-571B-B30235BE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53" y="2227811"/>
            <a:ext cx="6189007" cy="4018947"/>
          </a:xfrm>
        </p:spPr>
        <p:txBody>
          <a:bodyPr lIns="0" tIns="0" rIns="0" bIns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4B34747-4FE1-B0F4-AB93-6F44488311C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59960" y="577555"/>
            <a:ext cx="4249455" cy="568604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3838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34BC-D1E2-2BD2-AF07-90CB9618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4" y="266701"/>
            <a:ext cx="10378623" cy="1116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09D31-064B-0D7D-18F5-8C704CFB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DB09-F605-BD3E-38D6-9803AF95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D81A-D364-66D0-D34D-96741EB7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5B09CD-B2A8-95D0-571B-B30235BE2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7554" y="5036236"/>
            <a:ext cx="5216686" cy="120943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A0DCB13-0688-B04D-2963-B3AED18B0E4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97760" y="5036236"/>
            <a:ext cx="5216686" cy="120943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E3CCCBA-AFEF-8910-F3BB-D839395C61A8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577554" y="4597957"/>
            <a:ext cx="5216687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E00438-C091-7BC9-64C1-0A7C62C13C6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97760" y="4595784"/>
            <a:ext cx="5216686" cy="438279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 i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BF5D05F-C821-3997-252E-4A1D703A2D1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74389" y="1922488"/>
            <a:ext cx="5219853" cy="2424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A7D36E-813B-A0F1-9F31-D259BBDCDAA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7762" y="1922488"/>
            <a:ext cx="5216687" cy="242482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377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7409180" cy="4167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592" y="2685597"/>
            <a:ext cx="7202816" cy="1477328"/>
          </a:xfrm>
        </p:spPr>
        <p:txBody>
          <a:bodyPr wrap="square" anchor="ctr">
            <a:spAutoFit/>
          </a:bodyPr>
          <a:lstStyle>
            <a:lvl1pPr algn="ctr">
              <a:lnSpc>
                <a:spcPct val="80000"/>
              </a:lnSpc>
              <a:defRPr sz="60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pic>
        <p:nvPicPr>
          <p:cNvPr id="3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BE22AC9F-36F0-14EC-B3D5-F27185B2EC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82819" y="2690336"/>
            <a:ext cx="7409180" cy="41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4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82820" y="2690336"/>
            <a:ext cx="7409180" cy="4167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CD66B-ABC9-95A4-D854-EDB623DFB2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1" y="0"/>
            <a:ext cx="7409180" cy="416766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8070D7-94F5-1130-B5D9-D1F0DA77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592" y="2685597"/>
            <a:ext cx="7202816" cy="1477328"/>
          </a:xfrm>
        </p:spPr>
        <p:txBody>
          <a:bodyPr wrap="square" anchor="ctr">
            <a:spAutoFit/>
          </a:bodyPr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91E72-30BE-3C88-9BD4-BC2D3CDB923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27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A9795CF-4F5A-A03A-D4B7-BCA40D9FC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782820" y="2690336"/>
            <a:ext cx="7409180" cy="4167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BCD66B-ABC9-95A4-D854-EDB623DFB2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-1" y="0"/>
            <a:ext cx="7409180" cy="41676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ABE10DC-886B-5DE1-AB2A-EFDE3684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592" y="2685597"/>
            <a:ext cx="7202816" cy="1477328"/>
          </a:xfrm>
        </p:spPr>
        <p:txBody>
          <a:bodyPr wrap="square" anchor="ctr">
            <a:spAutoFit/>
          </a:bodyPr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077EC-F199-A422-A8CA-90B0AA2D214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4178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722" y="2002633"/>
            <a:ext cx="719901" cy="707318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11500"/>
            </a:lvl1pPr>
          </a:lstStyle>
          <a:p>
            <a:r>
              <a:rPr lang="en-GB" dirty="0"/>
              <a:t>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424B23-E25B-458C-00E5-AF165B5BFA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244" y="2002633"/>
            <a:ext cx="8155694" cy="26675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 b="1" i="0"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865743-ADB5-3B77-29A2-3F402E19FB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08948" y="4944533"/>
            <a:ext cx="824442" cy="824442"/>
          </a:xfrm>
          <a:custGeom>
            <a:avLst/>
            <a:gdLst>
              <a:gd name="connsiteX0" fmla="*/ 927894 w 1855787"/>
              <a:gd name="connsiteY0" fmla="*/ 0 h 1855787"/>
              <a:gd name="connsiteX1" fmla="*/ 1850998 w 1855787"/>
              <a:gd name="connsiteY1" fmla="*/ 833022 h 1855787"/>
              <a:gd name="connsiteX2" fmla="*/ 1855787 w 1855787"/>
              <a:gd name="connsiteY2" fmla="*/ 927875 h 1855787"/>
              <a:gd name="connsiteX3" fmla="*/ 1855787 w 1855787"/>
              <a:gd name="connsiteY3" fmla="*/ 927914 h 1855787"/>
              <a:gd name="connsiteX4" fmla="*/ 1850998 w 1855787"/>
              <a:gd name="connsiteY4" fmla="*/ 1022766 h 1855787"/>
              <a:gd name="connsiteX5" fmla="*/ 1022766 w 1855787"/>
              <a:gd name="connsiteY5" fmla="*/ 1850998 h 1855787"/>
              <a:gd name="connsiteX6" fmla="*/ 927914 w 1855787"/>
              <a:gd name="connsiteY6" fmla="*/ 1855787 h 1855787"/>
              <a:gd name="connsiteX7" fmla="*/ 927875 w 1855787"/>
              <a:gd name="connsiteY7" fmla="*/ 1855787 h 1855787"/>
              <a:gd name="connsiteX8" fmla="*/ 833022 w 1855787"/>
              <a:gd name="connsiteY8" fmla="*/ 1850998 h 1855787"/>
              <a:gd name="connsiteX9" fmla="*/ 0 w 1855787"/>
              <a:gd name="connsiteY9" fmla="*/ 927894 h 1855787"/>
              <a:gd name="connsiteX10" fmla="*/ 927894 w 1855787"/>
              <a:gd name="connsiteY10" fmla="*/ 0 h 185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787" h="1855787">
                <a:moveTo>
                  <a:pt x="927894" y="0"/>
                </a:moveTo>
                <a:cubicBezTo>
                  <a:pt x="1408327" y="0"/>
                  <a:pt x="1803480" y="365126"/>
                  <a:pt x="1850998" y="833022"/>
                </a:cubicBezTo>
                <a:lnTo>
                  <a:pt x="1855787" y="927875"/>
                </a:lnTo>
                <a:lnTo>
                  <a:pt x="1855787" y="927914"/>
                </a:lnTo>
                <a:lnTo>
                  <a:pt x="1850998" y="1022766"/>
                </a:lnTo>
                <a:cubicBezTo>
                  <a:pt x="1806648" y="1459469"/>
                  <a:pt x="1459469" y="1806648"/>
                  <a:pt x="1022766" y="1850998"/>
                </a:cubicBezTo>
                <a:lnTo>
                  <a:pt x="927914" y="1855787"/>
                </a:lnTo>
                <a:lnTo>
                  <a:pt x="927875" y="1855787"/>
                </a:lnTo>
                <a:lnTo>
                  <a:pt x="833022" y="1850998"/>
                </a:lnTo>
                <a:cubicBezTo>
                  <a:pt x="365126" y="1803480"/>
                  <a:pt x="0" y="1408327"/>
                  <a:pt x="0" y="927894"/>
                </a:cubicBezTo>
                <a:cubicBezTo>
                  <a:pt x="0" y="415432"/>
                  <a:pt x="415432" y="0"/>
                  <a:pt x="9278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06EC138-872E-FDE2-6097-C6F836381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2978" y="4944533"/>
            <a:ext cx="6442307" cy="82444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="0" i="0">
                <a:latin typeface="+mn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634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722" y="2002633"/>
            <a:ext cx="719901" cy="707318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424B23-E25B-458C-00E5-AF165B5BFA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244" y="2002633"/>
            <a:ext cx="8155694" cy="26675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865743-ADB5-3B77-29A2-3F402E19FB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08948" y="4944533"/>
            <a:ext cx="824442" cy="824442"/>
          </a:xfrm>
          <a:custGeom>
            <a:avLst/>
            <a:gdLst>
              <a:gd name="connsiteX0" fmla="*/ 927894 w 1855787"/>
              <a:gd name="connsiteY0" fmla="*/ 0 h 1855787"/>
              <a:gd name="connsiteX1" fmla="*/ 1850998 w 1855787"/>
              <a:gd name="connsiteY1" fmla="*/ 833022 h 1855787"/>
              <a:gd name="connsiteX2" fmla="*/ 1855787 w 1855787"/>
              <a:gd name="connsiteY2" fmla="*/ 927875 h 1855787"/>
              <a:gd name="connsiteX3" fmla="*/ 1855787 w 1855787"/>
              <a:gd name="connsiteY3" fmla="*/ 927914 h 1855787"/>
              <a:gd name="connsiteX4" fmla="*/ 1850998 w 1855787"/>
              <a:gd name="connsiteY4" fmla="*/ 1022766 h 1855787"/>
              <a:gd name="connsiteX5" fmla="*/ 1022766 w 1855787"/>
              <a:gd name="connsiteY5" fmla="*/ 1850998 h 1855787"/>
              <a:gd name="connsiteX6" fmla="*/ 927914 w 1855787"/>
              <a:gd name="connsiteY6" fmla="*/ 1855787 h 1855787"/>
              <a:gd name="connsiteX7" fmla="*/ 927875 w 1855787"/>
              <a:gd name="connsiteY7" fmla="*/ 1855787 h 1855787"/>
              <a:gd name="connsiteX8" fmla="*/ 833022 w 1855787"/>
              <a:gd name="connsiteY8" fmla="*/ 1850998 h 1855787"/>
              <a:gd name="connsiteX9" fmla="*/ 0 w 1855787"/>
              <a:gd name="connsiteY9" fmla="*/ 927894 h 1855787"/>
              <a:gd name="connsiteX10" fmla="*/ 927894 w 1855787"/>
              <a:gd name="connsiteY10" fmla="*/ 0 h 185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787" h="1855787">
                <a:moveTo>
                  <a:pt x="927894" y="0"/>
                </a:moveTo>
                <a:cubicBezTo>
                  <a:pt x="1408327" y="0"/>
                  <a:pt x="1803480" y="365126"/>
                  <a:pt x="1850998" y="833022"/>
                </a:cubicBezTo>
                <a:lnTo>
                  <a:pt x="1855787" y="927875"/>
                </a:lnTo>
                <a:lnTo>
                  <a:pt x="1855787" y="927914"/>
                </a:lnTo>
                <a:lnTo>
                  <a:pt x="1850998" y="1022766"/>
                </a:lnTo>
                <a:cubicBezTo>
                  <a:pt x="1806648" y="1459469"/>
                  <a:pt x="1459469" y="1806648"/>
                  <a:pt x="1022766" y="1850998"/>
                </a:cubicBezTo>
                <a:lnTo>
                  <a:pt x="927914" y="1855787"/>
                </a:lnTo>
                <a:lnTo>
                  <a:pt x="927875" y="1855787"/>
                </a:lnTo>
                <a:lnTo>
                  <a:pt x="833022" y="1850998"/>
                </a:lnTo>
                <a:cubicBezTo>
                  <a:pt x="365126" y="1803480"/>
                  <a:pt x="0" y="1408327"/>
                  <a:pt x="0" y="927894"/>
                </a:cubicBezTo>
                <a:cubicBezTo>
                  <a:pt x="0" y="415432"/>
                  <a:pt x="415432" y="0"/>
                  <a:pt x="9278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06EC138-872E-FDE2-6097-C6F836381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2978" y="4944533"/>
            <a:ext cx="6442307" cy="82444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5AC6D-A12A-98EE-A2F9-D96A03E67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077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AEFF-1845-5B72-CC83-A91C46C429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0722" y="2002633"/>
            <a:ext cx="719901" cy="707318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11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“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071C9-B560-6D3B-B337-03D80149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F464E-9ADE-BE6B-C8B4-D381DAC7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722" y="6246757"/>
            <a:ext cx="9710433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246C-E95B-1E49-D800-D4CB53F0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6424B23-E25B-458C-00E5-AF165B5BFA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09244" y="2002633"/>
            <a:ext cx="8155694" cy="26675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400" b="1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865743-ADB5-3B77-29A2-3F402E19FB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08948" y="4944533"/>
            <a:ext cx="824442" cy="824442"/>
          </a:xfrm>
          <a:custGeom>
            <a:avLst/>
            <a:gdLst>
              <a:gd name="connsiteX0" fmla="*/ 927894 w 1855787"/>
              <a:gd name="connsiteY0" fmla="*/ 0 h 1855787"/>
              <a:gd name="connsiteX1" fmla="*/ 1850998 w 1855787"/>
              <a:gd name="connsiteY1" fmla="*/ 833022 h 1855787"/>
              <a:gd name="connsiteX2" fmla="*/ 1855787 w 1855787"/>
              <a:gd name="connsiteY2" fmla="*/ 927875 h 1855787"/>
              <a:gd name="connsiteX3" fmla="*/ 1855787 w 1855787"/>
              <a:gd name="connsiteY3" fmla="*/ 927914 h 1855787"/>
              <a:gd name="connsiteX4" fmla="*/ 1850998 w 1855787"/>
              <a:gd name="connsiteY4" fmla="*/ 1022766 h 1855787"/>
              <a:gd name="connsiteX5" fmla="*/ 1022766 w 1855787"/>
              <a:gd name="connsiteY5" fmla="*/ 1850998 h 1855787"/>
              <a:gd name="connsiteX6" fmla="*/ 927914 w 1855787"/>
              <a:gd name="connsiteY6" fmla="*/ 1855787 h 1855787"/>
              <a:gd name="connsiteX7" fmla="*/ 927875 w 1855787"/>
              <a:gd name="connsiteY7" fmla="*/ 1855787 h 1855787"/>
              <a:gd name="connsiteX8" fmla="*/ 833022 w 1855787"/>
              <a:gd name="connsiteY8" fmla="*/ 1850998 h 1855787"/>
              <a:gd name="connsiteX9" fmla="*/ 0 w 1855787"/>
              <a:gd name="connsiteY9" fmla="*/ 927894 h 1855787"/>
              <a:gd name="connsiteX10" fmla="*/ 927894 w 1855787"/>
              <a:gd name="connsiteY10" fmla="*/ 0 h 185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55787" h="1855787">
                <a:moveTo>
                  <a:pt x="927894" y="0"/>
                </a:moveTo>
                <a:cubicBezTo>
                  <a:pt x="1408327" y="0"/>
                  <a:pt x="1803480" y="365126"/>
                  <a:pt x="1850998" y="833022"/>
                </a:cubicBezTo>
                <a:lnTo>
                  <a:pt x="1855787" y="927875"/>
                </a:lnTo>
                <a:lnTo>
                  <a:pt x="1855787" y="927914"/>
                </a:lnTo>
                <a:lnTo>
                  <a:pt x="1850998" y="1022766"/>
                </a:lnTo>
                <a:cubicBezTo>
                  <a:pt x="1806648" y="1459469"/>
                  <a:pt x="1459469" y="1806648"/>
                  <a:pt x="1022766" y="1850998"/>
                </a:cubicBezTo>
                <a:lnTo>
                  <a:pt x="927914" y="1855787"/>
                </a:lnTo>
                <a:lnTo>
                  <a:pt x="927875" y="1855787"/>
                </a:lnTo>
                <a:lnTo>
                  <a:pt x="833022" y="1850998"/>
                </a:lnTo>
                <a:cubicBezTo>
                  <a:pt x="365126" y="1803480"/>
                  <a:pt x="0" y="1408327"/>
                  <a:pt x="0" y="927894"/>
                </a:cubicBezTo>
                <a:cubicBezTo>
                  <a:pt x="0" y="415432"/>
                  <a:pt x="415432" y="0"/>
                  <a:pt x="9278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06EC138-872E-FDE2-6097-C6F8363815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2978" y="4944533"/>
            <a:ext cx="6442307" cy="824442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7DC6B3-4391-87A6-82CA-2BE78F5884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049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background with black squares&#10;&#10;Description automatically generated">
            <a:extLst>
              <a:ext uri="{FF2B5EF4-FFF2-40B4-BE49-F238E27FC236}">
                <a16:creationId xmlns:a16="http://schemas.microsoft.com/office/drawing/2014/main" id="{A5436214-DD27-3438-50EC-ED7C356FE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73B5D53-8AA6-713A-616C-7E45953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95963" y="5450723"/>
            <a:ext cx="965308" cy="626763"/>
          </a:xfrm>
        </p:spPr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FA62DE-05F0-7071-8113-367B78D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234" y="6246758"/>
            <a:ext cx="626765" cy="611243"/>
          </a:xfrm>
        </p:spPr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04A0DD-FA0B-BC1D-5ADB-87157B7B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1347315"/>
            <a:ext cx="6032301" cy="2659190"/>
          </a:xfrm>
        </p:spPr>
        <p:txBody>
          <a:bodyPr wrap="square" anchor="b">
            <a:spAutoFit/>
          </a:bodyPr>
          <a:lstStyle>
            <a:lvl1pPr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B150138-0014-8B86-7CBA-08C34E6CFC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555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825F81E-1299-70D5-0935-CE2EA58CD0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7802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F215BF6-5849-7780-9018-56553A15AE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8049" y="4548004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556425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436214-DD27-3438-50EC-ED7C356FE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1998" cy="685799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73B5D53-8AA6-713A-616C-7E45953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95963" y="5450723"/>
            <a:ext cx="965308" cy="6267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FA62DE-05F0-7071-8113-367B78D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234" y="6246758"/>
            <a:ext cx="626765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09D25E-FBFF-F9F6-7C6C-61CA557589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695FAE8-4907-C9F3-F8D0-A3FD9E082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1347315"/>
            <a:ext cx="6032301" cy="2659190"/>
          </a:xfrm>
        </p:spPr>
        <p:txBody>
          <a:bodyPr wrap="square" anchor="b">
            <a:spAutoFit/>
          </a:bodyPr>
          <a:lstStyle>
            <a:lvl1pPr>
              <a:lnSpc>
                <a:spcPct val="8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DF001D18-7E98-12EB-FF1B-BF4B5CD91B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555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170DDEEF-D4AB-411A-DDDE-76CC2331B8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7802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BB3DC810-7EE5-8298-1EC1-0ABD87E957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8049" y="4548004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63806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137" y="5801829"/>
            <a:ext cx="4695470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3962DB-C48F-3DC0-5CBB-D466730CF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136" y="2808514"/>
            <a:ext cx="8568549" cy="270676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559C2-AFE2-B24A-8AC6-1CBC1632D2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A9A9A-55D9-E65F-E2BE-41FE14D0E7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58515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2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5436214-DD27-3438-50EC-ED7C356FE8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1998" cy="685799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73B5D53-8AA6-713A-616C-7E45953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95963" y="5450723"/>
            <a:ext cx="965308" cy="6267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FA62DE-05F0-7071-8113-367B78D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234" y="6246758"/>
            <a:ext cx="626765" cy="6112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41B64-697C-F2A9-1839-3490F1065FF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739864" y="181646"/>
            <a:ext cx="299355" cy="36549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233719E9-ADDE-70A3-22E0-C35CD811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1347315"/>
            <a:ext cx="6032301" cy="2659190"/>
          </a:xfrm>
        </p:spPr>
        <p:txBody>
          <a:bodyPr wrap="square" anchor="b">
            <a:spAutoFit/>
          </a:bodyPr>
          <a:lstStyle>
            <a:lvl1pPr>
              <a:lnSpc>
                <a:spcPct val="80000"/>
              </a:lnSpc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57FD10B-5815-F241-2F06-EFB6ECB9E9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7555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7020FD61-2609-AB22-40BC-7AEDAA5F62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7802" y="4543675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5252A4FE-F5DC-7CCC-BBB1-0A25F2CA9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38049" y="4548004"/>
            <a:ext cx="1917361" cy="96531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05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440274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7322A-D8FE-A8A6-3361-F5949FACF5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5419" y="2330114"/>
            <a:ext cx="1679073" cy="205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39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044C-F85F-4C44-F994-FDC943AA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9EC6-6BC9-D562-5DBA-B9F69F24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2490-1119-C8FA-61B3-B94EA04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E554-E1C6-76F5-529A-1A45207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0575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05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3A191-2524-E014-9240-F0CAA4A2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94" y="3127677"/>
            <a:ext cx="4695471" cy="2387600"/>
          </a:xfrm>
        </p:spPr>
        <p:txBody>
          <a:bodyPr wrap="square"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94" y="5801829"/>
            <a:ext cx="4695471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F414D7-D13A-5277-BDCF-9B5DC6DCE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890792"/>
            <a:ext cx="5048140" cy="517075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AAB67-272B-9445-5C7C-5B63FD95ED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9C6A9-C634-A76F-1195-FBC8ED050FD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58515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3A191-2524-E014-9240-F0CAA4A2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94" y="3127677"/>
            <a:ext cx="4695471" cy="23876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94" y="5801829"/>
            <a:ext cx="4695470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F414D7-D13A-5277-BDCF-9B5DC6DCE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890792"/>
            <a:ext cx="5048140" cy="517075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97CEF-8CD2-943B-6B27-34AD23843E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C3678F-46BD-540D-788B-DAC22BC58D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28047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8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A60B94-2502-CE6D-6131-E119AD835A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A3A191-2524-E014-9240-F0CAA4A20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894" y="3127677"/>
            <a:ext cx="4695471" cy="23876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51A6F-F8A3-4E4D-DB04-3C2CAC015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894" y="5801829"/>
            <a:ext cx="4695470" cy="539253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7F414D7-D13A-5277-BDCF-9B5DC6DCEF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1" y="890792"/>
            <a:ext cx="5048140" cy="517075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CD6D8D-D956-9388-23AB-4E88006CCB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8645" y="902288"/>
            <a:ext cx="1092200" cy="1333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5C4D27-7BFD-D22D-78A7-995A2780CC8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43187" y="4728047"/>
            <a:ext cx="25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background with black squares&#10;&#10;Description automatically generated">
            <a:extLst>
              <a:ext uri="{FF2B5EF4-FFF2-40B4-BE49-F238E27FC236}">
                <a16:creationId xmlns:a16="http://schemas.microsoft.com/office/drawing/2014/main" id="{A5436214-DD27-3438-50EC-ED7C356FE8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F73B5D53-8AA6-713A-616C-7E459539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1395963" y="5450723"/>
            <a:ext cx="965308" cy="626763"/>
          </a:xfrm>
        </p:spPr>
        <p:txBody>
          <a:bodyPr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F86228-4598-F192-805D-22F6913E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7554" y="6246757"/>
            <a:ext cx="9713601" cy="611243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DFA62DE-05F0-7071-8113-367B78DE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5234" y="6246758"/>
            <a:ext cx="626765" cy="611243"/>
          </a:xfrm>
        </p:spPr>
        <p:txBody>
          <a:bodyPr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95730D-FDA8-FB6C-EED7-F59A15DF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4262039" cy="1116000"/>
          </a:xfrm>
        </p:spPr>
        <p:txBody>
          <a:bodyPr lIns="0" tIns="0" rIns="0" bIns="0"/>
          <a:lstStyle/>
          <a:p>
            <a:endParaRPr lang="en-GB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DEE5178-1519-4988-B6AE-110F677BB1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555" y="2227810"/>
            <a:ext cx="6139799" cy="401894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lang="en-GB" sz="2000" b="1" i="0" kern="12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58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044C-F85F-4C44-F994-FDC943AA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</p:spPr>
        <p:txBody>
          <a:bodyPr lIns="0" tIns="0" rIns="0" bIns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9EC6-6BC9-D562-5DBA-B9F69F24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2490-1119-C8FA-61B3-B94EA04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E554-E1C6-76F5-529A-1A45207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69CE45-115F-79B7-39A0-65A6D6B7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2" y="1921404"/>
            <a:ext cx="9713603" cy="4325354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37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044C-F85F-4C44-F994-FDC943AA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726509"/>
            <a:ext cx="10378622" cy="656191"/>
          </a:xfrm>
        </p:spPr>
        <p:txBody>
          <a:bodyPr lIns="0" tIns="0" rIns="0" bIns="0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7233E-F34F-9726-54A4-345406C1C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52" y="1921404"/>
            <a:ext cx="9713603" cy="4325354"/>
          </a:xfrm>
        </p:spPr>
        <p:txBody>
          <a:bodyPr lIns="0" tIns="0" rIns="0" bIns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9EC6-6BC9-D562-5DBA-B9F69F24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0" tIns="0" rIns="0" bIns="0"/>
          <a:lstStyle/>
          <a:p>
            <a:fld id="{C69CB86A-1ECD-0448-BEC3-62E66751C62D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2490-1119-C8FA-61B3-B94EA045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lIns="0" tIns="0" rIns="0" bIns="0"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E554-E1C6-76F5-529A-1A45207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/>
          <a:p>
            <a:fld id="{18B60822-DEA0-8545-A57C-1CFD5B38A7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09B023D-8BAF-198A-321F-61E354BBD2B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77553" y="402287"/>
            <a:ext cx="10378622" cy="417909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 i="0" cap="all" baseline="0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3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01A28-F18A-63DF-D5A3-9E3F467E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55" y="266701"/>
            <a:ext cx="10378621" cy="1116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AED2C-3819-4180-69B0-87E4A72FB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554" y="1921404"/>
            <a:ext cx="9713601" cy="43253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7A949-2981-3203-9E85-33EFE46AD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1423118" y="5477878"/>
            <a:ext cx="965308" cy="57245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69CB86A-1ECD-0448-BEC3-62E66751C62D}" type="datetimeFigureOut">
              <a:rPr lang="en-GB" smtClean="0"/>
              <a:pPr/>
              <a:t>22/03/2025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30AB2-6515-90EB-5CBF-CB93099D6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7554" y="6246757"/>
            <a:ext cx="9713601" cy="611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41353-99F9-6E7A-C39C-EE5D459DE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9544" y="6246758"/>
            <a:ext cx="572455" cy="61124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fld id="{18B60822-DEA0-8545-A57C-1CFD5B38A74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B9EDCA-153A-80D3-676A-3850CFBFE389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1739866" y="181647"/>
            <a:ext cx="299354" cy="3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27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6" r:id="rId3"/>
    <p:sldLayoutId id="2147483691" r:id="rId4"/>
    <p:sldLayoutId id="2147483694" r:id="rId5"/>
    <p:sldLayoutId id="2147483695" r:id="rId6"/>
    <p:sldLayoutId id="2147483719" r:id="rId7"/>
    <p:sldLayoutId id="2147483650" r:id="rId8"/>
    <p:sldLayoutId id="2147483658" r:id="rId9"/>
    <p:sldLayoutId id="2147483660" r:id="rId10"/>
    <p:sldLayoutId id="2147483653" r:id="rId11"/>
    <p:sldLayoutId id="2147483651" r:id="rId12"/>
    <p:sldLayoutId id="2147483674" r:id="rId13"/>
    <p:sldLayoutId id="2147483706" r:id="rId14"/>
    <p:sldLayoutId id="2147483688" r:id="rId15"/>
    <p:sldLayoutId id="2147483685" r:id="rId16"/>
    <p:sldLayoutId id="2147483726" r:id="rId17"/>
    <p:sldLayoutId id="2147483687" r:id="rId18"/>
    <p:sldLayoutId id="2147483724" r:id="rId19"/>
    <p:sldLayoutId id="2147483663" r:id="rId20"/>
    <p:sldLayoutId id="2147483684" r:id="rId21"/>
    <p:sldLayoutId id="2147483730" r:id="rId22"/>
    <p:sldLayoutId id="2147483731" r:id="rId23"/>
    <p:sldLayoutId id="2147483732" r:id="rId24"/>
    <p:sldLayoutId id="2147483664" r:id="rId25"/>
    <p:sldLayoutId id="2147483693" r:id="rId26"/>
    <p:sldLayoutId id="2147483699" r:id="rId27"/>
    <p:sldLayoutId id="2147483665" r:id="rId28"/>
    <p:sldLayoutId id="2147483696" r:id="rId29"/>
    <p:sldLayoutId id="2147483697" r:id="rId30"/>
    <p:sldLayoutId id="2147483666" r:id="rId31"/>
    <p:sldLayoutId id="2147483720" r:id="rId32"/>
    <p:sldLayoutId id="2147483655" r:id="rId3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0800" indent="-216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216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08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CC3565-00C8-13BA-0AC9-86D6C039C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137" y="5801829"/>
            <a:ext cx="4695470" cy="539253"/>
          </a:xfrm>
        </p:spPr>
        <p:txBody>
          <a:bodyPr>
            <a:normAutofit/>
          </a:bodyPr>
          <a:lstStyle/>
          <a:p>
            <a:r>
              <a:rPr lang="en-GB" sz="1800" b="0" i="0" u="none" strike="noStrike" dirty="0"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John Doe, Data specialist / 30.10.2023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FA3BD1-7B92-E542-136D-92B625D025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136" y="2808514"/>
            <a:ext cx="8568549" cy="2706763"/>
          </a:xfrm>
        </p:spPr>
        <p:txBody>
          <a:bodyPr>
            <a:normAutofit fontScale="90000"/>
          </a:bodyPr>
          <a:lstStyle/>
          <a:p>
            <a:r>
              <a:rPr lang="en-GB" dirty="0"/>
              <a:t>Future of mobility services that are built</a:t>
            </a:r>
            <a:br>
              <a:rPr lang="en-GB" dirty="0"/>
            </a:br>
            <a:r>
              <a:rPr lang="en-GB" dirty="0"/>
              <a:t>on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5ED49A-5F68-A60D-5DB0-AD2697953264}"/>
              </a:ext>
            </a:extLst>
          </p:cNvPr>
          <p:cNvSpPr/>
          <p:nvPr/>
        </p:nvSpPr>
        <p:spPr>
          <a:xfrm>
            <a:off x="9056317" y="275573"/>
            <a:ext cx="2718148" cy="27181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spcAft>
                <a:spcPts val="600"/>
              </a:spcAft>
            </a:pPr>
            <a:r>
              <a:rPr lang="en-GB" dirty="0">
                <a:latin typeface="Century Gothic" panose="020B0502020202020204" pitchFamily="34" charset="0"/>
              </a:rPr>
              <a:t>Tip!</a:t>
            </a:r>
          </a:p>
          <a:p>
            <a:pPr algn="ctr"/>
            <a:r>
              <a:rPr lang="en-GB" sz="1400" b="1" dirty="0">
                <a:latin typeface="Century Gothic" panose="020B0502020202020204" pitchFamily="34" charset="0"/>
              </a:rPr>
              <a:t>Adjust the text size in long texts. Make sure that there´s enough space between the title and the logo.</a:t>
            </a:r>
          </a:p>
        </p:txBody>
      </p:sp>
    </p:spTree>
    <p:extLst>
      <p:ext uri="{BB962C8B-B14F-4D97-AF65-F5344CB8AC3E}">
        <p14:creationId xmlns:p14="http://schemas.microsoft.com/office/powerpoint/2010/main" val="3397842071"/>
      </p:ext>
    </p:extLst>
  </p:cSld>
  <p:clrMapOvr>
    <a:masterClrMapping/>
  </p:clrMapOvr>
</p:sld>
</file>

<file path=ppt/theme/theme1.xml><?xml version="1.0" encoding="utf-8"?>
<a:theme xmlns:a="http://schemas.openxmlformats.org/drawingml/2006/main" name="Solita theme">
  <a:themeElements>
    <a:clrScheme name="Solita colours">
      <a:dk1>
        <a:srgbClr val="282828"/>
      </a:dk1>
      <a:lt1>
        <a:srgbClr val="FFFFFF"/>
      </a:lt1>
      <a:dk2>
        <a:srgbClr val="DC1E32"/>
      </a:dk2>
      <a:lt2>
        <a:srgbClr val="E7E6E6"/>
      </a:lt2>
      <a:accent1>
        <a:srgbClr val="7482A2"/>
      </a:accent1>
      <a:accent2>
        <a:srgbClr val="576449"/>
      </a:accent2>
      <a:accent3>
        <a:srgbClr val="DA9353"/>
      </a:accent3>
      <a:accent4>
        <a:srgbClr val="9B503C"/>
      </a:accent4>
      <a:accent5>
        <a:srgbClr val="B3B3B3"/>
      </a:accent5>
      <a:accent6>
        <a:srgbClr val="505050"/>
      </a:accent6>
      <a:hlink>
        <a:srgbClr val="7482A2"/>
      </a:hlink>
      <a:folHlink>
        <a:srgbClr val="B3B3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91B7F018881E489B29E90FDE184377" ma:contentTypeVersion="10" ma:contentTypeDescription="Create a new document." ma:contentTypeScope="" ma:versionID="7076f3d71a8fb396a75f7f9cc98a7955">
  <xsd:schema xmlns:xsd="http://www.w3.org/2001/XMLSchema" xmlns:xs="http://www.w3.org/2001/XMLSchema" xmlns:p="http://schemas.microsoft.com/office/2006/metadata/properties" xmlns:ns2="619e832c-4773-42f2-aedd-d47bacda7061" xmlns:ns3="ec8f5cc5-9bc2-48c6-88e7-1bd5c40b786f" targetNamespace="http://schemas.microsoft.com/office/2006/metadata/properties" ma:root="true" ma:fieldsID="4a12da55221d99b02c16c872a0f29c30" ns2:_="" ns3:_="">
    <xsd:import namespace="619e832c-4773-42f2-aedd-d47bacda7061"/>
    <xsd:import namespace="ec8f5cc5-9bc2-48c6-88e7-1bd5c40b786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e832c-4773-42f2-aedd-d47bacda706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6bc4dbb1-ce92-4282-8627-b8c0b40f71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f5cc5-9bc2-48c6-88e7-1bd5c40b786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4f5a6d2-1b49-4a09-9a96-7622ac0287b3}" ma:internalName="TaxCatchAll" ma:showField="CatchAllData" ma:web="ec8f5cc5-9bc2-48c6-88e7-1bd5c40b78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9e832c-4773-42f2-aedd-d47bacda7061">
      <Terms xmlns="http://schemas.microsoft.com/office/infopath/2007/PartnerControls"/>
    </lcf76f155ced4ddcb4097134ff3c332f>
    <TaxCatchAll xmlns="ec8f5cc5-9bc2-48c6-88e7-1bd5c40b786f" xsi:nil="true"/>
  </documentManagement>
</p:properties>
</file>

<file path=customXml/itemProps1.xml><?xml version="1.0" encoding="utf-8"?>
<ds:datastoreItem xmlns:ds="http://schemas.openxmlformats.org/officeDocument/2006/customXml" ds:itemID="{10BDBE1C-30F1-4702-ADEA-AF10F9E35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9e832c-4773-42f2-aedd-d47bacda7061"/>
    <ds:schemaRef ds:uri="ec8f5cc5-9bc2-48c6-88e7-1bd5c40b78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3D3568-EF54-471F-B1FE-0C6AB3EF176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3C3FCA-5459-4733-87EB-CEF30D548185}">
  <ds:schemaRefs>
    <ds:schemaRef ds:uri="619e832c-4773-42f2-aedd-d47bacda7061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ec8f5cc5-9bc2-48c6-88e7-1bd5c40b786f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37989</TotalTime>
  <Words>43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Solita theme</vt:lpstr>
      <vt:lpstr>Future of mobility services that are built on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Johanna Karjalainen</dc:creator>
  <cp:lastModifiedBy>John Tackman</cp:lastModifiedBy>
  <cp:revision>118</cp:revision>
  <dcterms:created xsi:type="dcterms:W3CDTF">2023-07-26T10:32:27Z</dcterms:created>
  <dcterms:modified xsi:type="dcterms:W3CDTF">2025-03-22T18:30:29Z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0x0101007B91B7F018881E489B29E90FDE184377</vt:lpwstr>
  </property>
  <property fmtid="{D5CDD505-2E9C-101B-9397-08002B2CF9AE}" pid="3" name="MediaServiceImageTags">
    <vt:lpwstr/>
  </property>
</Properties>
</file>