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dc89687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1dc89687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dc89687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dc89687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dc89687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dc89687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1dc896875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1dc896875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dc896875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1dc896875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316574" y="3364649"/>
            <a:ext cx="1632000" cy="1632000"/>
          </a:xfrm>
          <a:prstGeom prst="ellipse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118424" y="1414824"/>
            <a:ext cx="1632000" cy="1632000"/>
          </a:xfrm>
          <a:prstGeom prst="ellipse">
            <a:avLst/>
          </a:prstGeom>
          <a:noFill/>
          <a:ln w="1905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500225" y="4086700"/>
            <a:ext cx="831300" cy="831300"/>
          </a:xfrm>
          <a:prstGeom prst="ellipse">
            <a:avLst/>
          </a:prstGeom>
          <a:noFill/>
          <a:ln w="19050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94188" y="1494263"/>
            <a:ext cx="831300" cy="831300"/>
          </a:xfrm>
          <a:prstGeom prst="ellipse">
            <a:avLst/>
          </a:prstGeom>
          <a:noFill/>
          <a:ln w="19050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080300" y="1677414"/>
            <a:ext cx="3452400" cy="30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611275" y="1677414"/>
            <a:ext cx="3452400" cy="30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Final Project: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Application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Smith, Jalen Tacsiat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A Simple Application for Storing and Searching for Recipes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851150" y="728550"/>
            <a:ext cx="4779300" cy="3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914400" lvl="1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Create your own profile or login to an existing profile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Specific, useful search filters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Search for both recipes and meals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Create and view recipes and meals or your own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347900" y="446125"/>
            <a:ext cx="6448200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347900" y="1876875"/>
            <a:ext cx="29172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Front End: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 3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Tkinter Libraries</a:t>
            </a:r>
            <a:endParaRPr sz="200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4878875" y="1876925"/>
            <a:ext cx="29172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 End: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MySQL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Gonzaga Database Servers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08" y="345250"/>
            <a:ext cx="6994016" cy="39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0" y="4491750"/>
            <a:ext cx="9144000" cy="620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ER Diagram</a:t>
            </a:r>
            <a:endParaRPr sz="3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Queries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(Will Be Shown In Demo)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large search query for recipes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large search query for meals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Workload &amp; Indexes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260300" cy="3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Fake Info: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1000 Recipes (10/per user)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user has between 1 and 20 meals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Cooking 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 Possible Dietary Restrictions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 Possible Cuisines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70 ingredients across 7 cuisines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30 reviews for each recipe given random 1-5 scores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701075" y="1150425"/>
            <a:ext cx="4260300" cy="3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Index on Cuisines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divide Query Time by 7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Index on Average Rating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Databases Final Project: Recipe Application</vt:lpstr>
      <vt:lpstr>Goal: A Simple Application for Storing and Searching for Recipes</vt:lpstr>
      <vt:lpstr>Technology Used</vt:lpstr>
      <vt:lpstr>ER Diagram</vt:lpstr>
      <vt:lpstr>Complex Queries</vt:lpstr>
      <vt:lpstr>Anticipated Workload &amp;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Final Project: Recipe Application</dc:title>
  <cp:lastModifiedBy>Smith, Anna Kathryn</cp:lastModifiedBy>
  <cp:revision>1</cp:revision>
  <dcterms:modified xsi:type="dcterms:W3CDTF">2020-12-18T00:59:57Z</dcterms:modified>
</cp:coreProperties>
</file>