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for social identity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Samuel Barnes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2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for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account for all possible mapping of circles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ifferent possible intersections, coloring of all intersections</a:t>
            </a:r>
          </a:p>
          <a:p>
            <a:r>
              <a:rPr lang="en-US" dirty="0" smtClean="0"/>
              <a:t>Paper.js library allows for manipulation of circles easily</a:t>
            </a:r>
          </a:p>
          <a:p>
            <a:r>
              <a:rPr lang="en-US" dirty="0" smtClean="0"/>
              <a:t>Bootstrap is easy to use stylesheet for the entire website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113" y="3749812"/>
            <a:ext cx="5097087" cy="303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0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Developing a backend for data to be used throughout the site</a:t>
            </a:r>
          </a:p>
          <a:p>
            <a:pPr lvl="1"/>
            <a:r>
              <a:rPr lang="en-US" dirty="0" smtClean="0"/>
              <a:t>Autofill forms on second mapping to be what user entered on initial mapping</a:t>
            </a:r>
          </a:p>
          <a:p>
            <a:pPr lvl="1"/>
            <a:r>
              <a:rPr lang="en-US" dirty="0" smtClean="0"/>
              <a:t>Autofill survey page to display identities rather than identity 1, 2, etc.</a:t>
            </a:r>
          </a:p>
          <a:p>
            <a:pPr lvl="1"/>
            <a:r>
              <a:rPr lang="en-US" dirty="0" smtClean="0"/>
              <a:t>Storing all user data into a database for collection</a:t>
            </a:r>
          </a:p>
          <a:p>
            <a:r>
              <a:rPr lang="en-US" dirty="0" smtClean="0"/>
              <a:t>Better layering techniques of mapping phase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2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07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identities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individual attitudes are constructed through conformity, social perception, and prejudice</a:t>
            </a:r>
          </a:p>
          <a:p>
            <a:r>
              <a:rPr lang="en-US" dirty="0" smtClean="0"/>
              <a:t>The attitude forming process develops these “social identities”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3608835"/>
            <a:ext cx="41338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3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methodology for representing and collecting social identities for </a:t>
            </a:r>
          </a:p>
          <a:p>
            <a:pPr lvl="1"/>
            <a:r>
              <a:rPr lang="en-US" dirty="0" smtClean="0"/>
              <a:t>Comparison within individuals</a:t>
            </a:r>
          </a:p>
          <a:p>
            <a:pPr lvl="1"/>
            <a:r>
              <a:rPr lang="en-US" dirty="0" smtClean="0"/>
              <a:t>Comparison between individuals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1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visual representation of these social identities </a:t>
            </a:r>
          </a:p>
          <a:p>
            <a:r>
              <a:rPr lang="en-US" dirty="0" smtClean="0"/>
              <a:t>Using web tools, we can develop a website for users to complete the survey</a:t>
            </a:r>
          </a:p>
          <a:p>
            <a:r>
              <a:rPr lang="en-US" dirty="0" smtClean="0"/>
              <a:t>JavaScript is a important component in the mapping process</a:t>
            </a:r>
          </a:p>
          <a:p>
            <a:pPr lvl="1"/>
            <a:r>
              <a:rPr lang="en-US" dirty="0" smtClean="0"/>
              <a:t>Fabric library is good for mapping circles on a canvas</a:t>
            </a:r>
          </a:p>
          <a:p>
            <a:pPr lvl="1"/>
            <a:r>
              <a:rPr lang="en-US" dirty="0" smtClean="0"/>
              <a:t>Paper is good for mapping circles and their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0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step is to inform the user about social identity mapping without misleading them or persuading them in a particular direction</a:t>
            </a:r>
          </a:p>
          <a:p>
            <a:r>
              <a:rPr lang="en-US" dirty="0" smtClean="0"/>
              <a:t>It is important that the user should be informed about the confidentiality of the process and their right to abort at any time</a:t>
            </a:r>
          </a:p>
          <a:p>
            <a:r>
              <a:rPr lang="en-US" dirty="0" smtClean="0"/>
              <a:t>Give the user a few examples without labeling the identities to show what they can do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04" y="4422544"/>
            <a:ext cx="92678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is prompted with clear and thorough instructions</a:t>
            </a:r>
          </a:p>
          <a:p>
            <a:r>
              <a:rPr lang="en-US" dirty="0" smtClean="0"/>
              <a:t>Given a blank canvas with five forms to the left of the canvas</a:t>
            </a:r>
          </a:p>
          <a:p>
            <a:r>
              <a:rPr lang="en-US" dirty="0" smtClean="0"/>
              <a:t>Once a user submits an identity, it is randomly placed on the canvas with a random circle size</a:t>
            </a:r>
          </a:p>
          <a:p>
            <a:r>
              <a:rPr lang="en-US" dirty="0" smtClean="0"/>
              <a:t>The user can rearrange and relabel their identities to where they see fits best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59" y="4206622"/>
            <a:ext cx="3054495" cy="25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4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is given the same blank canvas as before except now they can color their circles and intersections</a:t>
            </a:r>
          </a:p>
          <a:p>
            <a:pPr lvl="1"/>
            <a:r>
              <a:rPr lang="en-US" dirty="0" smtClean="0"/>
              <a:t>Color represents their feeling toward a particular identity</a:t>
            </a:r>
          </a:p>
          <a:p>
            <a:pPr lvl="1"/>
            <a:r>
              <a:rPr lang="en-US" dirty="0" smtClean="0"/>
              <a:t>Red meaning a negative feeling and blue meaning a positive feeling</a:t>
            </a:r>
          </a:p>
          <a:p>
            <a:r>
              <a:rPr lang="en-US" dirty="0" smtClean="0"/>
              <a:t>This second mapping allows for further interpretation of the users choice of identities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029" y="4060651"/>
            <a:ext cx="2668385" cy="267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6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on mapping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is given the opportunity to explain their reasoning behind each specific identity they used</a:t>
            </a:r>
          </a:p>
          <a:p>
            <a:r>
              <a:rPr lang="en-US" dirty="0" smtClean="0"/>
              <a:t>Allows the collection of data to be more accurate</a:t>
            </a:r>
          </a:p>
          <a:p>
            <a:r>
              <a:rPr lang="en-US" dirty="0" smtClean="0"/>
              <a:t>Allows user to elaborate on their choices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567" y="3337303"/>
            <a:ext cx="4227281" cy="338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6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demographics is done after user has finished mapping and survey</a:t>
            </a:r>
          </a:p>
          <a:p>
            <a:pPr lvl="1"/>
            <a:r>
              <a:rPr lang="en-US" dirty="0" smtClean="0"/>
              <a:t>Doesn’t prime the user before mapping</a:t>
            </a:r>
          </a:p>
          <a:p>
            <a:r>
              <a:rPr lang="en-US" dirty="0" smtClean="0"/>
              <a:t>Allows the collection of data to be grouped for further comparison</a:t>
            </a:r>
          </a:p>
          <a:p>
            <a:r>
              <a:rPr lang="en-US" dirty="0" smtClean="0"/>
              <a:t>Can create links between certain users and unlink other users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553" y="3715788"/>
            <a:ext cx="2626822" cy="31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2684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54</TotalTime>
  <Words>442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Software for social identity mapping</vt:lpstr>
      <vt:lpstr>Social identities</vt:lpstr>
      <vt:lpstr>The goal</vt:lpstr>
      <vt:lpstr>Platform</vt:lpstr>
      <vt:lpstr>Introduction</vt:lpstr>
      <vt:lpstr>Initial mapping</vt:lpstr>
      <vt:lpstr>Extended mapping</vt:lpstr>
      <vt:lpstr>Survey on mapping process</vt:lpstr>
      <vt:lpstr>demographics</vt:lpstr>
      <vt:lpstr>Software for mapping</vt:lpstr>
      <vt:lpstr>Further 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for social identity mapping</dc:title>
  <dc:creator>IS Intern</dc:creator>
  <cp:lastModifiedBy>IS Intern</cp:lastModifiedBy>
  <cp:revision>6</cp:revision>
  <dcterms:created xsi:type="dcterms:W3CDTF">2019-04-16T15:29:54Z</dcterms:created>
  <dcterms:modified xsi:type="dcterms:W3CDTF">2019-04-16T16:24:01Z</dcterms:modified>
</cp:coreProperties>
</file>