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-19Dashboard_16313779892960/COVID-19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9174416-01E9-4F71-AE9F-DFEE6CBB9B9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COVID-19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08B347E-854D-4DC7-B73E-8476814D7FE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10/7/2021 9:13:15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Dashboard2" id="2" name="slide2">
            <a:extLst>
              <a:ext uri="{FF2B5EF4-FFF2-40B4-BE49-F238E27FC236}">
                <a16:creationId xmlns:a16="http://schemas.microsoft.com/office/drawing/2014/main" id="{28F753A0-11A7-434D-95F4-7AD0DAB21F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Dashboard1" id="3" name="slide3">
            <a:extLst>
              <a:ext uri="{FF2B5EF4-FFF2-40B4-BE49-F238E27FC236}">
                <a16:creationId xmlns:a16="http://schemas.microsoft.com/office/drawing/2014/main" id="{68164BB7-C19D-4EB4-874B-52444CE6B8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Dashboard6" id="4" name="slide4">
            <a:extLst>
              <a:ext uri="{FF2B5EF4-FFF2-40B4-BE49-F238E27FC236}">
                <a16:creationId xmlns:a16="http://schemas.microsoft.com/office/drawing/2014/main" id="{02B68EF8-B12D-469D-BB5F-98A79BEF3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Dashboard4" id="5" name="slide5">
            <a:extLst>
              <a:ext uri="{FF2B5EF4-FFF2-40B4-BE49-F238E27FC236}">
                <a16:creationId xmlns:a16="http://schemas.microsoft.com/office/drawing/2014/main" id="{CBA7D803-1896-4039-94D5-FDE104278E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2021-10-07T21:13:17Z</dcterms:created>
  <dcterms:modified xsi:type="dcterms:W3CDTF">2021-10-07T21:13:17Z</dcterms:modified>
</cp:coreProperties>
</file>