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C6FC-68EA-4844-9DB9-2E28221C8BC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GTAS Architecture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Layer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190" y="1849924"/>
            <a:ext cx="6324600" cy="8932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(Chrome, Mozilla, IE, Safari) </a:t>
            </a:r>
          </a:p>
          <a:p>
            <a:pPr algn="ctr"/>
            <a:r>
              <a:rPr lang="en-US" dirty="0" smtClean="0"/>
              <a:t>HTMT5, CSS/SASS, Angular.js (1.x), JQUERY (2.x), Zepto.js, Bootstrap.js, ng-table.js, [Query Builder ?]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2190" y="2743200"/>
            <a:ext cx="6324600" cy="76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(Tomcat - REST)</a:t>
            </a:r>
          </a:p>
          <a:p>
            <a:pPr algn="ctr"/>
            <a:r>
              <a:rPr lang="en-US" dirty="0" smtClean="0"/>
              <a:t>Spring MVC, Spring Security, [Drools Workbench ?]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2190" y="3505200"/>
            <a:ext cx="3162300" cy="990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API/PNR Event Processor</a:t>
            </a:r>
          </a:p>
          <a:p>
            <a:pPr algn="ctr"/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490" y="3505200"/>
            <a:ext cx="3162300" cy="990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Threat Identification Engine</a:t>
            </a:r>
          </a:p>
          <a:p>
            <a:pPr algn="ctr"/>
            <a:r>
              <a:rPr lang="en-US" dirty="0" smtClean="0"/>
              <a:t>Drools 6.2, Spring</a:t>
            </a:r>
          </a:p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302190" y="4495800"/>
            <a:ext cx="6324600" cy="1066800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</a:t>
            </a:r>
          </a:p>
          <a:p>
            <a:pPr algn="ctr"/>
            <a:r>
              <a:rPr lang="en-US" dirty="0" smtClean="0"/>
              <a:t>Spring Data, JPA (Hibernate)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828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0859" y="2921251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Proxy &amp; Load Balancer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3275" y="5293635"/>
            <a:ext cx="239916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MariaDB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MySQL)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46552" y="5307970"/>
            <a:ext cx="225129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MariaDB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MySQL)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4159" y="4385272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Application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0200" y="2895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Proxy &amp; Load Balancer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43500" y="4385272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Application Server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</p:cNvCxnSpPr>
          <p:nvPr/>
        </p:nvCxnSpPr>
        <p:spPr>
          <a:xfrm flipH="1">
            <a:off x="2209800" y="2286000"/>
            <a:ext cx="18288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038600" y="2286000"/>
            <a:ext cx="2133599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>
            <a:off x="2092859" y="3759451"/>
            <a:ext cx="4155541" cy="6258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>
            <a:off x="2092859" y="3759451"/>
            <a:ext cx="0" cy="6258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6172200" y="3733800"/>
            <a:ext cx="0" cy="651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</p:cNvCxnSpPr>
          <p:nvPr/>
        </p:nvCxnSpPr>
        <p:spPr>
          <a:xfrm flipH="1">
            <a:off x="2092859" y="3733800"/>
            <a:ext cx="4079341" cy="651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92859" y="4918672"/>
            <a:ext cx="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0"/>
          </p:cNvCxnSpPr>
          <p:nvPr/>
        </p:nvCxnSpPr>
        <p:spPr>
          <a:xfrm>
            <a:off x="6172200" y="4918672"/>
            <a:ext cx="0" cy="3892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92859" y="4918672"/>
            <a:ext cx="407934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092859" y="4918672"/>
            <a:ext cx="407934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GTAS Architecture &amp; Design</vt:lpstr>
      <vt:lpstr>Functional Layer Overview</vt:lpstr>
      <vt:lpstr>GTAS Architecture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GTAS Architecture &amp; Design</dc:title>
  <dc:creator>GTAS3</dc:creator>
  <cp:lastModifiedBy>GTAS3</cp:lastModifiedBy>
  <cp:revision>7</cp:revision>
  <dcterms:created xsi:type="dcterms:W3CDTF">2015-06-03T14:29:31Z</dcterms:created>
  <dcterms:modified xsi:type="dcterms:W3CDTF">2015-06-03T17:12:48Z</dcterms:modified>
</cp:coreProperties>
</file>