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C6FC-68EA-4844-9DB9-2E28221C8BC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F8AB-8597-4304-96FE-A6238783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GTAS Architecture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Layer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2190" y="1849924"/>
            <a:ext cx="6324600" cy="8932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(Chrome, Mozilla, IE, Safari) </a:t>
            </a:r>
          </a:p>
          <a:p>
            <a:pPr algn="ctr"/>
            <a:r>
              <a:rPr lang="en-US" dirty="0" smtClean="0"/>
              <a:t>HTML 5, </a:t>
            </a:r>
            <a:r>
              <a:rPr lang="en-US" dirty="0" smtClean="0"/>
              <a:t>CSS/SASS, </a:t>
            </a:r>
            <a:r>
              <a:rPr lang="en-US" dirty="0" smtClean="0"/>
              <a:t>AngularJS </a:t>
            </a:r>
            <a:r>
              <a:rPr lang="en-US" dirty="0" smtClean="0"/>
              <a:t>(1.x), JQUERY (2.x), Zepto.js, </a:t>
            </a:r>
            <a:r>
              <a:rPr lang="en-US" dirty="0" smtClean="0"/>
              <a:t>Bootstrap, </a:t>
            </a:r>
            <a:r>
              <a:rPr lang="en-US" dirty="0" smtClean="0"/>
              <a:t>[Query Builder ?]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2190" y="2743200"/>
            <a:ext cx="6324600" cy="76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(Tomcat - REST)</a:t>
            </a:r>
          </a:p>
          <a:p>
            <a:pPr algn="ctr"/>
            <a:r>
              <a:rPr lang="en-US" dirty="0" smtClean="0"/>
              <a:t>Spring MVC, Spring Security, [Drools Workbench ?]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2190" y="3505200"/>
            <a:ext cx="3162300" cy="990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API/PNR Event Processor</a:t>
            </a:r>
          </a:p>
          <a:p>
            <a:pPr algn="ctr"/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4490" y="3505200"/>
            <a:ext cx="3162300" cy="990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Threat Identification Engine</a:t>
            </a:r>
          </a:p>
          <a:p>
            <a:pPr algn="ctr"/>
            <a:r>
              <a:rPr lang="en-US" dirty="0" smtClean="0"/>
              <a:t>Drools 6.2, Spring</a:t>
            </a:r>
          </a:p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302190" y="4495800"/>
            <a:ext cx="6324600" cy="1066800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</a:t>
            </a:r>
          </a:p>
          <a:p>
            <a:pPr algn="ctr"/>
            <a:r>
              <a:rPr lang="en-US" dirty="0" smtClean="0"/>
              <a:t>Spring Data, JPA (Hibernate)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1828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0859" y="2921251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Proxy &amp; Load Balancer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3275" y="5293635"/>
            <a:ext cx="239916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 smtClean="0"/>
              <a:t>(Primary)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MySQL)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46552" y="5307970"/>
            <a:ext cx="225129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MariaDB</a:t>
            </a:r>
            <a:r>
              <a:rPr lang="en-US" dirty="0" smtClean="0"/>
              <a:t>(Secondary)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MySQL)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4159" y="4385272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Application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200" y="2895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Proxy &amp; Load 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43500" y="4385272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 Application Server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</p:cNvCxnSpPr>
          <p:nvPr/>
        </p:nvCxnSpPr>
        <p:spPr>
          <a:xfrm flipH="1">
            <a:off x="2209800" y="2286000"/>
            <a:ext cx="18288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038600" y="2286000"/>
            <a:ext cx="2133599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2092859" y="3759451"/>
            <a:ext cx="4155541" cy="6258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>
            <a:off x="2092859" y="3759451"/>
            <a:ext cx="0" cy="6258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6172200" y="3733800"/>
            <a:ext cx="0" cy="651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</p:cNvCxnSpPr>
          <p:nvPr/>
        </p:nvCxnSpPr>
        <p:spPr>
          <a:xfrm flipH="1">
            <a:off x="2092859" y="3733800"/>
            <a:ext cx="4079341" cy="6514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92859" y="4918672"/>
            <a:ext cx="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0"/>
          </p:cNvCxnSpPr>
          <p:nvPr/>
        </p:nvCxnSpPr>
        <p:spPr>
          <a:xfrm>
            <a:off x="6172200" y="4918672"/>
            <a:ext cx="0" cy="389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92859" y="4918672"/>
            <a:ext cx="407934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092859" y="4918672"/>
            <a:ext cx="4079340" cy="3749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Parsers</a:t>
            </a:r>
          </a:p>
          <a:p>
            <a:pPr marL="914400" lvl="1" indent="-514350"/>
            <a:r>
              <a:rPr lang="en-US" dirty="0" smtClean="0"/>
              <a:t>API</a:t>
            </a:r>
          </a:p>
          <a:p>
            <a:pPr marL="914400" lvl="1" indent="-514350"/>
            <a:r>
              <a:rPr lang="en-US" dirty="0" smtClean="0"/>
              <a:t>PNR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Targeting Service – Rule Engine (Real-time Transactions)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UDR – Rule Management (UI + Backend)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 Builder - </a:t>
            </a:r>
            <a:r>
              <a:rPr lang="en-US" dirty="0" err="1" smtClean="0"/>
              <a:t>UI+Backend</a:t>
            </a:r>
            <a:r>
              <a:rPr lang="en-US" dirty="0"/>
              <a:t> </a:t>
            </a:r>
            <a:r>
              <a:rPr lang="en-US" dirty="0" smtClean="0"/>
              <a:t>for current/historical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Flight/Passenger UI – Analyst’s view of current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Feature </a:t>
            </a:r>
            <a:r>
              <a:rPr lang="en-US" dirty="0" smtClean="0"/>
              <a:t>Overview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Watch-list Engine – current flights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Watch-list Manager -  UI + backend (CRUD, import/export)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Administration – users, roles, system configuration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Diagnostics and Audit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Admin/Super User</a:t>
            </a:r>
          </a:p>
          <a:p>
            <a:r>
              <a:rPr lang="en-US" dirty="0" smtClean="0"/>
              <a:t>Targeting Analyst</a:t>
            </a:r>
          </a:p>
          <a:p>
            <a:pPr lvl="1"/>
            <a:r>
              <a:rPr lang="en-US" dirty="0" smtClean="0"/>
              <a:t>Create/Run/Save Queries</a:t>
            </a:r>
          </a:p>
          <a:p>
            <a:pPr lvl="1"/>
            <a:r>
              <a:rPr lang="en-US" dirty="0" smtClean="0"/>
              <a:t>View Passengers/Flights/Hits</a:t>
            </a:r>
            <a:endParaRPr lang="en-US" dirty="0"/>
          </a:p>
          <a:p>
            <a:r>
              <a:rPr lang="en-US" dirty="0" smtClean="0"/>
              <a:t>Rule Analyst – Create/Modify/Save rules</a:t>
            </a:r>
          </a:p>
          <a:p>
            <a:r>
              <a:rPr lang="en-US" dirty="0" smtClean="0"/>
              <a:t>Watch list Analyst – create/modify/save WL</a:t>
            </a:r>
          </a:p>
        </p:txBody>
      </p:sp>
    </p:spTree>
    <p:extLst>
      <p:ext uri="{BB962C8B-B14F-4D97-AF65-F5344CB8AC3E}">
        <p14:creationId xmlns:p14="http://schemas.microsoft.com/office/powerpoint/2010/main" val="25878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828800"/>
            <a:ext cx="3657600" cy="1143000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429000"/>
            <a:ext cx="3733800" cy="2514600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477000" y="4724400"/>
            <a:ext cx="990600" cy="914400"/>
          </a:xfrm>
          <a:prstGeom prst="can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6477000" y="4114800"/>
            <a:ext cx="990600" cy="381000"/>
          </a:xfrm>
          <a:prstGeom prst="snip1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5410200" y="3695700"/>
            <a:ext cx="1066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10200" y="43053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5410200" y="5181600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24600" y="2057400"/>
            <a:ext cx="1295400" cy="685800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API/PNR Adapter</a:t>
            </a:r>
            <a:endParaRPr lang="en-US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7924800" y="2261044"/>
            <a:ext cx="609600" cy="253556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1"/>
            <a:endCxn id="15" idx="3"/>
          </p:cNvCxnSpPr>
          <p:nvPr/>
        </p:nvCxnSpPr>
        <p:spPr>
          <a:xfrm flipH="1">
            <a:off x="7620000" y="2387822"/>
            <a:ext cx="304800" cy="12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7" idx="3"/>
          </p:cNvCxnSpPr>
          <p:nvPr/>
        </p:nvCxnSpPr>
        <p:spPr>
          <a:xfrm>
            <a:off x="6972300" y="2743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86600" y="2743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ingle Corner Rectangle 6"/>
          <p:cNvSpPr/>
          <p:nvPr/>
        </p:nvSpPr>
        <p:spPr>
          <a:xfrm>
            <a:off x="6477000" y="3505200"/>
            <a:ext cx="990600" cy="381000"/>
          </a:xfrm>
          <a:prstGeom prst="snip1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249786" y="3777558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&amp; Schedule Management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276600" y="4485238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752600" y="4485238"/>
            <a:ext cx="1371600" cy="620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828800" y="53340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Builder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468986" y="5334000"/>
            <a:ext cx="163641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221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GTAS Architecture &amp; Design</vt:lpstr>
      <vt:lpstr>Functional Layer Overview</vt:lpstr>
      <vt:lpstr>GTAS Architecture</vt:lpstr>
      <vt:lpstr>System Feature Overview</vt:lpstr>
      <vt:lpstr>System Feature Overview (continued)</vt:lpstr>
      <vt:lpstr>User Roles</vt:lpstr>
      <vt:lpstr>System Context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GTAS Architecture &amp; Design</dc:title>
  <dc:creator>GTAS3</dc:creator>
  <cp:lastModifiedBy>GTAS3</cp:lastModifiedBy>
  <cp:revision>16</cp:revision>
  <dcterms:created xsi:type="dcterms:W3CDTF">2015-06-03T14:29:31Z</dcterms:created>
  <dcterms:modified xsi:type="dcterms:W3CDTF">2015-06-09T20:38:30Z</dcterms:modified>
</cp:coreProperties>
</file>