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95" y="283827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Jacob Tanner and Mike Kadoshnikov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black and blue text with a square symbol&#10;&#10;Description automatically generated">
            <a:extLst>
              <a:ext uri="{FF2B5EF4-FFF2-40B4-BE49-F238E27FC236}">
                <a16:creationId xmlns:a16="http://schemas.microsoft.com/office/drawing/2014/main" id="{4D93F5B4-CDA3-3A13-B508-990F4BA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759-4843-D4C2-05C0-2B00752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 </a:t>
            </a:r>
            <a:r>
              <a:rPr lang="en-US"/>
              <a:t>who started it all!</a:t>
            </a:r>
            <a:endParaRPr lang="en-US" dirty="0"/>
          </a:p>
        </p:txBody>
      </p:sp>
      <p:pic>
        <p:nvPicPr>
          <p:cNvPr id="5" name="Content Placeholder 4" descr="A person wearing a hat and headphones&#10;&#10;Description automatically generated">
            <a:extLst>
              <a:ext uri="{FF2B5EF4-FFF2-40B4-BE49-F238E27FC236}">
                <a16:creationId xmlns:a16="http://schemas.microsoft.com/office/drawing/2014/main" id="{47A6B162-1F6D-D85F-DB8A-3F162DE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95" y="1537864"/>
            <a:ext cx="3907210" cy="4884013"/>
          </a:xfrm>
        </p:spPr>
      </p:pic>
    </p:spTree>
    <p:extLst>
      <p:ext uri="{BB962C8B-B14F-4D97-AF65-F5344CB8AC3E}">
        <p14:creationId xmlns:p14="http://schemas.microsoft.com/office/powerpoint/2010/main" val="2129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/>
          <a:lstStyle/>
          <a:p>
            <a:r>
              <a:rPr lang="en-US" dirty="0"/>
              <a:t>Our framework of choice is Flask Python Backend, with HTMX.</a:t>
            </a:r>
          </a:p>
          <a:p>
            <a:r>
              <a:rPr lang="en-US" dirty="0"/>
              <a:t>How do I use HTMX with Python? (to answer the question nobody asked)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1294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467A-AC60-10E4-3A72-F640161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CD82-19DA-FC51-1389-4F5DA7FE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3581400"/>
          </a:xfrm>
        </p:spPr>
        <p:txBody>
          <a:bodyPr/>
          <a:lstStyle/>
          <a:p>
            <a:r>
              <a:rPr lang="en-US" dirty="0"/>
              <a:t>Used to change page content without reloading webpage.</a:t>
            </a:r>
          </a:p>
          <a:p>
            <a:r>
              <a:rPr lang="en-US" dirty="0"/>
              <a:t>HTMX handles the get request</a:t>
            </a:r>
          </a:p>
          <a:p>
            <a:r>
              <a:rPr lang="en-US" dirty="0"/>
              <a:t>Flask loads content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1C5C3-3527-EC23-C418-D2082ED5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3067232"/>
            <a:ext cx="9283430" cy="3314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51800-B6A1-60D3-DC06-9307AB5A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47" y="2051592"/>
            <a:ext cx="4872471" cy="901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E2DB4-2B8E-FBD7-7797-BF502BF6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456" y="4625786"/>
            <a:ext cx="5249237" cy="20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077-0A6E-5E71-A6CD-EBB0515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676A-940C-13E0-F30A-AE486FA7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</a:t>
            </a:r>
            <a:r>
              <a:rPr lang="en-US" dirty="0" err="1"/>
              <a:t>hx</a:t>
            </a:r>
            <a:r>
              <a:rPr lang="en-US" dirty="0"/>
              <a:t>-trigger to trigger a JavaScript confirmation pop-up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2DAF2-21EF-B05E-6B3C-0A8C01AD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6" y="3589506"/>
            <a:ext cx="11171561" cy="1890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99089-244B-8859-249B-3851F3F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133350"/>
            <a:ext cx="5362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 </a:t>
            </a:r>
            <a:r>
              <a:rPr lang="en-US" dirty="0" err="1"/>
              <a:t>tho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</TotalTime>
  <Words>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The man who started it all!</vt:lpstr>
      <vt:lpstr>HTMX w/ Python</vt:lpstr>
      <vt:lpstr>Tabs</vt:lpstr>
      <vt:lpstr>Confirmation</vt:lpstr>
      <vt:lpstr>What it do tho?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Kadoshnikov, Michael</cp:lastModifiedBy>
  <cp:revision>8</cp:revision>
  <dcterms:created xsi:type="dcterms:W3CDTF">2023-11-21T21:32:54Z</dcterms:created>
  <dcterms:modified xsi:type="dcterms:W3CDTF">2023-12-07T22:52:42Z</dcterms:modified>
</cp:coreProperties>
</file>