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>
      <p:cViewPr varScale="1">
        <p:scale>
          <a:sx n="79" d="100"/>
          <a:sy n="79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1DF35-A112-06A1-F1AF-B501CB9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6895" y="2838272"/>
            <a:ext cx="3355942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Jacob Tanner and Mike Kadoshnikov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 descr="A black and blue text with a square symbol&#10;&#10;Description automatically generated">
            <a:extLst>
              <a:ext uri="{FF2B5EF4-FFF2-40B4-BE49-F238E27FC236}">
                <a16:creationId xmlns:a16="http://schemas.microsoft.com/office/drawing/2014/main" id="{4D93F5B4-CDA3-3A13-B508-990F4BA4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936940"/>
            <a:ext cx="5659222" cy="318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C759-4843-D4C2-05C0-2B007528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 </a:t>
            </a:r>
            <a:r>
              <a:rPr lang="en-US"/>
              <a:t>who started it all!</a:t>
            </a:r>
            <a:endParaRPr lang="en-US" dirty="0"/>
          </a:p>
        </p:txBody>
      </p:sp>
      <p:pic>
        <p:nvPicPr>
          <p:cNvPr id="5" name="Content Placeholder 4" descr="A person wearing a hat and headphones&#10;&#10;Description automatically generated">
            <a:extLst>
              <a:ext uri="{FF2B5EF4-FFF2-40B4-BE49-F238E27FC236}">
                <a16:creationId xmlns:a16="http://schemas.microsoft.com/office/drawing/2014/main" id="{47A6B162-1F6D-D85F-DB8A-3F162DEB1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395" y="1537864"/>
            <a:ext cx="3907210" cy="4884013"/>
          </a:xfrm>
        </p:spPr>
      </p:pic>
    </p:spTree>
    <p:extLst>
      <p:ext uri="{BB962C8B-B14F-4D97-AF65-F5344CB8AC3E}">
        <p14:creationId xmlns:p14="http://schemas.microsoft.com/office/powerpoint/2010/main" val="212931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453D-8F28-0616-C30E-5C1D990B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HTMX w/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D7BD-B56D-D29A-B43D-67D27BF0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289"/>
            <a:ext cx="9601200" cy="4074111"/>
          </a:xfrm>
        </p:spPr>
        <p:txBody>
          <a:bodyPr/>
          <a:lstStyle/>
          <a:p>
            <a:r>
              <a:rPr lang="en-US" dirty="0"/>
              <a:t>Our framework of choice is Flask Python Backend, with HTMX.</a:t>
            </a:r>
          </a:p>
          <a:p>
            <a:r>
              <a:rPr lang="en-US" dirty="0"/>
              <a:t>How do I use HTMX with Python? (to answer the question nobody asked)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51650-7A0E-EA83-368C-FE6AA245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1294"/>
            <a:ext cx="10139256" cy="1635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C501B-D949-9591-3E0D-F3EF9E2F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30" y="4804241"/>
            <a:ext cx="10165052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467A-AC60-10E4-3A72-F640161B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CD82-19DA-FC51-1389-4F5DA7FE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6850"/>
            <a:ext cx="9601200" cy="3581400"/>
          </a:xfrm>
        </p:spPr>
        <p:txBody>
          <a:bodyPr/>
          <a:lstStyle/>
          <a:p>
            <a:r>
              <a:rPr lang="en-US" dirty="0"/>
              <a:t>Used to change page content without reloading webpage.</a:t>
            </a:r>
          </a:p>
          <a:p>
            <a:r>
              <a:rPr lang="en-US" dirty="0"/>
              <a:t>HTMX handles the get request</a:t>
            </a:r>
          </a:p>
          <a:p>
            <a:r>
              <a:rPr lang="en-US" dirty="0"/>
              <a:t>Flask loads content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1C5C3-3527-EC23-C418-D2082ED5C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3" y="3067232"/>
            <a:ext cx="9283430" cy="331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4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B33C-B925-6637-B89B-D5AF599A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 </a:t>
            </a:r>
            <a:r>
              <a:rPr lang="en-US" dirty="0" err="1"/>
              <a:t>tho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DB48-9B62-9136-5CD4-247F139D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42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56</TotalTime>
  <Words>68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PowerPoint Presentation</vt:lpstr>
      <vt:lpstr>The man who started it all!</vt:lpstr>
      <vt:lpstr>HTMX w/ Python</vt:lpstr>
      <vt:lpstr>Tabs</vt:lpstr>
      <vt:lpstr>What it do tho?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HTMX</dc:title>
  <dc:creator>Jacob Tanner</dc:creator>
  <cp:lastModifiedBy>Kadoshnikov, Michael</cp:lastModifiedBy>
  <cp:revision>6</cp:revision>
  <dcterms:created xsi:type="dcterms:W3CDTF">2023-11-21T21:32:54Z</dcterms:created>
  <dcterms:modified xsi:type="dcterms:W3CDTF">2023-12-07T22:44:25Z</dcterms:modified>
</cp:coreProperties>
</file>