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895" y="283827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Jacob Tanner and Mike Kadoshnikov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black and blue text with a square symbol&#10;&#10;Description automatically generated">
            <a:extLst>
              <a:ext uri="{FF2B5EF4-FFF2-40B4-BE49-F238E27FC236}">
                <a16:creationId xmlns:a16="http://schemas.microsoft.com/office/drawing/2014/main" id="{4D93F5B4-CDA3-3A13-B508-990F4BA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936940"/>
            <a:ext cx="5659222" cy="31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C759-4843-D4C2-05C0-2B00752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Silence</a:t>
            </a:r>
          </a:p>
        </p:txBody>
      </p:sp>
      <p:pic>
        <p:nvPicPr>
          <p:cNvPr id="5" name="Content Placeholder 4" descr="A person wearing a hat and headphones&#10;&#10;Description automatically generated">
            <a:extLst>
              <a:ext uri="{FF2B5EF4-FFF2-40B4-BE49-F238E27FC236}">
                <a16:creationId xmlns:a16="http://schemas.microsoft.com/office/drawing/2014/main" id="{47A6B162-1F6D-D85F-DB8A-3F162DEB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95" y="1537864"/>
            <a:ext cx="3907210" cy="4884013"/>
          </a:xfrm>
        </p:spPr>
      </p:pic>
    </p:spTree>
    <p:extLst>
      <p:ext uri="{BB962C8B-B14F-4D97-AF65-F5344CB8AC3E}">
        <p14:creationId xmlns:p14="http://schemas.microsoft.com/office/powerpoint/2010/main" val="2129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53D-8F28-0616-C30E-5C1D990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HTMX w/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7BD-B56D-D29A-B43D-67D27BF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/>
          <a:lstStyle/>
          <a:p>
            <a:r>
              <a:rPr lang="en-US" dirty="0"/>
              <a:t>Our framework of choice is Flask Python Backend, with HTMX frontend.</a:t>
            </a:r>
          </a:p>
          <a:p>
            <a:r>
              <a:rPr lang="en-US" dirty="0"/>
              <a:t>How do I use HTMX with Python? (to answer the question nobody asked)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1650-7A0E-EA83-368C-FE6AA245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1294"/>
            <a:ext cx="10139256" cy="16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C501B-D949-9591-3E0D-F3EF9E2F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30" y="4804241"/>
            <a:ext cx="1016505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 </a:t>
            </a:r>
            <a:r>
              <a:rPr lang="en-US" dirty="0" err="1"/>
              <a:t>tho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</TotalTime>
  <Words>47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PowerPoint Presentation</vt:lpstr>
      <vt:lpstr>Moment of Silence</vt:lpstr>
      <vt:lpstr>HTMX w/ Python</vt:lpstr>
      <vt:lpstr>What it do tho?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lastModifiedBy>Kadoshnikov, Michael</cp:lastModifiedBy>
  <cp:revision>3</cp:revision>
  <dcterms:created xsi:type="dcterms:W3CDTF">2023-11-21T21:32:54Z</dcterms:created>
  <dcterms:modified xsi:type="dcterms:W3CDTF">2023-12-01T23:49:17Z</dcterms:modified>
</cp:coreProperties>
</file>