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E885-3BAE-29DE-05B4-898EBFCFC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Jacob Tanner and Mike </a:t>
            </a:r>
            <a:r>
              <a:rPr lang="en-US" dirty="0" err="1"/>
              <a:t>Kadoshnikov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r>
              <a:rPr lang="en-US" dirty="0"/>
              <a:t>Our framework of choice is Flask Python Backend, with HTMX frontend.</a:t>
            </a:r>
          </a:p>
          <a:p>
            <a:r>
              <a:rPr lang="en-US" dirty="0"/>
              <a:t>How do I use HTMX with Python? (to answer the question nobody asked)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1294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</TotalTime>
  <Words>45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HTMX</vt:lpstr>
      <vt:lpstr>HTMX w/ Python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Kadoshnikov, Michael</cp:lastModifiedBy>
  <cp:revision>2</cp:revision>
  <dcterms:created xsi:type="dcterms:W3CDTF">2023-11-21T21:32:54Z</dcterms:created>
  <dcterms:modified xsi:type="dcterms:W3CDTF">2023-11-27T23:58:42Z</dcterms:modified>
</cp:coreProperties>
</file>