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1CBF7-7422-4C3C-A269-3DE47AF9A12C}" v="272" dt="2023-12-07T23:56:50.854"/>
    <p1510:client id="{7E81AB0B-3F0C-1347-A9E8-A764B2F8C4DD}" v="3252" dt="2023-12-08T16:47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adoshnikov" userId="43ffd5610eacfd72" providerId="Windows Live" clId="Web-{5401CBF7-7422-4C3C-A269-3DE47AF9A12C}"/>
    <pc:docChg chg="addSld delSld modSld">
      <pc:chgData name="Mike Kadoshnikov" userId="43ffd5610eacfd72" providerId="Windows Live" clId="Web-{5401CBF7-7422-4C3C-A269-3DE47AF9A12C}" dt="2023-12-07T23:56:50.854" v="267" actId="1076"/>
      <pc:docMkLst>
        <pc:docMk/>
      </pc:docMkLst>
      <pc:sldChg chg="addSp delSp modSp">
        <pc:chgData name="Mike Kadoshnikov" userId="43ffd5610eacfd72" providerId="Windows Live" clId="Web-{5401CBF7-7422-4C3C-A269-3DE47AF9A12C}" dt="2023-12-07T23:26:09.392" v="234" actId="1076"/>
        <pc:sldMkLst>
          <pc:docMk/>
          <pc:sldMk cId="2277626487" sldId="258"/>
        </pc:sldMkLst>
        <pc:spChg chg="mod">
          <ac:chgData name="Mike Kadoshnikov" userId="43ffd5610eacfd72" providerId="Windows Live" clId="Web-{5401CBF7-7422-4C3C-A269-3DE47AF9A12C}" dt="2023-12-07T23:26:07.407" v="233" actId="20577"/>
          <ac:spMkLst>
            <pc:docMk/>
            <pc:sldMk cId="2277626487" sldId="258"/>
            <ac:spMk id="3" creationId="{995CD7BD-B56D-D29A-B43D-67D27BF00E16}"/>
          </ac:spMkLst>
        </pc:spChg>
        <pc:picChg chg="add del mod">
          <ac:chgData name="Mike Kadoshnikov" userId="43ffd5610eacfd72" providerId="Windows Live" clId="Web-{5401CBF7-7422-4C3C-A269-3DE47AF9A12C}" dt="2023-12-07T23:17:47.693" v="227"/>
          <ac:picMkLst>
            <pc:docMk/>
            <pc:sldMk cId="2277626487" sldId="258"/>
            <ac:picMk id="4" creationId="{8504ACAB-612C-0B83-A32B-ECA68E3C1D1A}"/>
          </ac:picMkLst>
        </pc:picChg>
        <pc:picChg chg="mod">
          <ac:chgData name="Mike Kadoshnikov" userId="43ffd5610eacfd72" providerId="Windows Live" clId="Web-{5401CBF7-7422-4C3C-A269-3DE47AF9A12C}" dt="2023-12-07T23:26:00.079" v="230" actId="1076"/>
          <ac:picMkLst>
            <pc:docMk/>
            <pc:sldMk cId="2277626487" sldId="258"/>
            <ac:picMk id="5" creationId="{A3951650-7A0E-EA83-368C-FE6AA245759E}"/>
          </ac:picMkLst>
        </pc:picChg>
        <pc:picChg chg="add mod">
          <ac:chgData name="Mike Kadoshnikov" userId="43ffd5610eacfd72" providerId="Windows Live" clId="Web-{5401CBF7-7422-4C3C-A269-3DE47AF9A12C}" dt="2023-12-07T23:26:09.392" v="234" actId="1076"/>
          <ac:picMkLst>
            <pc:docMk/>
            <pc:sldMk cId="2277626487" sldId="258"/>
            <ac:picMk id="6" creationId="{BA9B1FC2-0D95-3956-7ADC-03046DE75791}"/>
          </ac:picMkLst>
        </pc:picChg>
        <pc:picChg chg="add del">
          <ac:chgData name="Mike Kadoshnikov" userId="43ffd5610eacfd72" providerId="Windows Live" clId="Web-{5401CBF7-7422-4C3C-A269-3DE47AF9A12C}" dt="2023-12-07T23:17:48.350" v="228"/>
          <ac:picMkLst>
            <pc:docMk/>
            <pc:sldMk cId="2277626487" sldId="258"/>
            <ac:picMk id="7" creationId="{914C501B-D949-9591-3E0D-F3EF9E2F87C2}"/>
          </ac:picMkLst>
        </pc:picChg>
      </pc:sldChg>
      <pc:sldChg chg="addSp delSp modSp">
        <pc:chgData name="Mike Kadoshnikov" userId="43ffd5610eacfd72" providerId="Windows Live" clId="Web-{5401CBF7-7422-4C3C-A269-3DE47AF9A12C}" dt="2023-12-07T23:28:28.614" v="254"/>
        <pc:sldMkLst>
          <pc:docMk/>
          <pc:sldMk cId="2129311765" sldId="259"/>
        </pc:sldMkLst>
        <pc:picChg chg="add del mod ord">
          <ac:chgData name="Mike Kadoshnikov" userId="43ffd5610eacfd72" providerId="Windows Live" clId="Web-{5401CBF7-7422-4C3C-A269-3DE47AF9A12C}" dt="2023-12-07T23:28:28.614" v="254"/>
          <ac:picMkLst>
            <pc:docMk/>
            <pc:sldMk cId="2129311765" sldId="259"/>
            <ac:picMk id="3" creationId="{61A33428-2828-653C-4704-74CE93D97900}"/>
          </ac:picMkLst>
        </pc:picChg>
        <pc:picChg chg="mod">
          <ac:chgData name="Mike Kadoshnikov" userId="43ffd5610eacfd72" providerId="Windows Live" clId="Web-{5401CBF7-7422-4C3C-A269-3DE47AF9A12C}" dt="2023-12-07T23:28:25.645" v="252" actId="1076"/>
          <ac:picMkLst>
            <pc:docMk/>
            <pc:sldMk cId="2129311765" sldId="259"/>
            <ac:picMk id="5" creationId="{47A6B162-1F6D-D85F-DB8A-3F162DEB1C16}"/>
          </ac:picMkLst>
        </pc:picChg>
      </pc:sldChg>
      <pc:sldChg chg="modSp">
        <pc:chgData name="Mike Kadoshnikov" userId="43ffd5610eacfd72" providerId="Windows Live" clId="Web-{5401CBF7-7422-4C3C-A269-3DE47AF9A12C}" dt="2023-12-07T23:30:57.148" v="255" actId="14100"/>
        <pc:sldMkLst>
          <pc:docMk/>
          <pc:sldMk cId="30273476" sldId="261"/>
        </pc:sldMkLst>
        <pc:spChg chg="mod">
          <ac:chgData name="Mike Kadoshnikov" userId="43ffd5610eacfd72" providerId="Windows Live" clId="Web-{5401CBF7-7422-4C3C-A269-3DE47AF9A12C}" dt="2023-12-07T23:15:40.706" v="216" actId="20577"/>
          <ac:spMkLst>
            <pc:docMk/>
            <pc:sldMk cId="30273476" sldId="261"/>
            <ac:spMk id="3" creationId="{6DDF676A-940C-13E0-F30A-AE486FA7D813}"/>
          </ac:spMkLst>
        </pc:spChg>
        <pc:picChg chg="mod">
          <ac:chgData name="Mike Kadoshnikov" userId="43ffd5610eacfd72" providerId="Windows Live" clId="Web-{5401CBF7-7422-4C3C-A269-3DE47AF9A12C}" dt="2023-12-07T23:30:57.148" v="255" actId="14100"/>
          <ac:picMkLst>
            <pc:docMk/>
            <pc:sldMk cId="30273476" sldId="261"/>
            <ac:picMk id="5" creationId="{3162DAF2-21EF-B05E-6B3C-0A8C01ADA84A}"/>
          </ac:picMkLst>
        </pc:picChg>
      </pc:sldChg>
      <pc:sldChg chg="del">
        <pc:chgData name="Mike Kadoshnikov" userId="43ffd5610eacfd72" providerId="Windows Live" clId="Web-{5401CBF7-7422-4C3C-A269-3DE47AF9A12C}" dt="2023-12-07T23:35:06.091" v="256"/>
        <pc:sldMkLst>
          <pc:docMk/>
          <pc:sldMk cId="3029796646" sldId="264"/>
        </pc:sldMkLst>
      </pc:sldChg>
      <pc:sldChg chg="delSp modSp new">
        <pc:chgData name="Mike Kadoshnikov" userId="43ffd5610eacfd72" providerId="Windows Live" clId="Web-{5401CBF7-7422-4C3C-A269-3DE47AF9A12C}" dt="2023-12-07T23:56:50.854" v="267" actId="1076"/>
        <pc:sldMkLst>
          <pc:docMk/>
          <pc:sldMk cId="3507538545" sldId="264"/>
        </pc:sldMkLst>
        <pc:spChg chg="mod">
          <ac:chgData name="Mike Kadoshnikov" userId="43ffd5610eacfd72" providerId="Windows Live" clId="Web-{5401CBF7-7422-4C3C-A269-3DE47AF9A12C}" dt="2023-12-07T23:56:50.854" v="267" actId="1076"/>
          <ac:spMkLst>
            <pc:docMk/>
            <pc:sldMk cId="3507538545" sldId="264"/>
            <ac:spMk id="2" creationId="{344CD834-6DE8-1650-7CAD-B0CDC1A3D7F8}"/>
          </ac:spMkLst>
        </pc:spChg>
        <pc:spChg chg="del">
          <ac:chgData name="Mike Kadoshnikov" userId="43ffd5610eacfd72" providerId="Windows Live" clId="Web-{5401CBF7-7422-4C3C-A269-3DE47AF9A12C}" dt="2023-12-07T23:56:31.072" v="261"/>
          <ac:spMkLst>
            <pc:docMk/>
            <pc:sldMk cId="3507538545" sldId="264"/>
            <ac:spMk id="3" creationId="{0BA89870-65C3-D8BE-C456-976D4996504D}"/>
          </ac:spMkLst>
        </pc:spChg>
      </pc:sldChg>
    </pc:docChg>
  </pc:docChgLst>
  <pc:docChgLst>
    <pc:chgData name="Jacob Tanner" userId="903dd14f5c575ef2" providerId="LiveId" clId="{7E81AB0B-3F0C-1347-A9E8-A764B2F8C4DD}"/>
    <pc:docChg chg="undo redo custSel addSld delSld modSld sldOrd">
      <pc:chgData name="Jacob Tanner" userId="903dd14f5c575ef2" providerId="LiveId" clId="{7E81AB0B-3F0C-1347-A9E8-A764B2F8C4DD}" dt="2023-12-08T22:45:57.138" v="3392" actId="20577"/>
      <pc:docMkLst>
        <pc:docMk/>
      </pc:docMkLst>
      <pc:sldChg chg="addSp delSp modSp mod ord">
        <pc:chgData name="Jacob Tanner" userId="903dd14f5c575ef2" providerId="LiveId" clId="{7E81AB0B-3F0C-1347-A9E8-A764B2F8C4DD}" dt="2023-12-08T22:45:57.138" v="3392" actId="20577"/>
        <pc:sldMkLst>
          <pc:docMk/>
          <pc:sldMk cId="1049184227" sldId="257"/>
        </pc:sldMkLst>
        <pc:spChg chg="mod">
          <ac:chgData name="Jacob Tanner" userId="903dd14f5c575ef2" providerId="LiveId" clId="{7E81AB0B-3F0C-1347-A9E8-A764B2F8C4DD}" dt="2023-12-07T23:12:15.777" v="202" actId="20577"/>
          <ac:spMkLst>
            <pc:docMk/>
            <pc:sldMk cId="1049184227" sldId="257"/>
            <ac:spMk id="2" creationId="{7632B33C-B925-6637-B89B-D5AF599AF3CD}"/>
          </ac:spMkLst>
        </pc:spChg>
        <pc:spChg chg="mod">
          <ac:chgData name="Jacob Tanner" userId="903dd14f5c575ef2" providerId="LiveId" clId="{7E81AB0B-3F0C-1347-A9E8-A764B2F8C4DD}" dt="2023-12-08T22:45:57.138" v="3392" actId="20577"/>
          <ac:spMkLst>
            <pc:docMk/>
            <pc:sldMk cId="1049184227" sldId="257"/>
            <ac:spMk id="3" creationId="{8B4FDB48-9B62-9136-5CD4-247F139D28E2}"/>
          </ac:spMkLst>
        </pc:spChg>
        <pc:picChg chg="add del mod">
          <ac:chgData name="Jacob Tanner" userId="903dd14f5c575ef2" providerId="LiveId" clId="{7E81AB0B-3F0C-1347-A9E8-A764B2F8C4DD}" dt="2023-12-07T23:31:29.040" v="957" actId="21"/>
          <ac:picMkLst>
            <pc:docMk/>
            <pc:sldMk cId="1049184227" sldId="257"/>
            <ac:picMk id="4" creationId="{E54B71F9-EB3E-4456-0DA7-02A05A1D68B7}"/>
          </ac:picMkLst>
        </pc:picChg>
        <pc:picChg chg="add mod">
          <ac:chgData name="Jacob Tanner" userId="903dd14f5c575ef2" providerId="LiveId" clId="{7E81AB0B-3F0C-1347-A9E8-A764B2F8C4DD}" dt="2023-12-08T16:47:35.882" v="3376" actId="1076"/>
          <ac:picMkLst>
            <pc:docMk/>
            <pc:sldMk cId="1049184227" sldId="257"/>
            <ac:picMk id="4" creationId="{FDB7848C-A3F3-CCEC-3DEF-820BF05B7F39}"/>
          </ac:picMkLst>
        </pc:picChg>
        <pc:picChg chg="add del mod">
          <ac:chgData name="Jacob Tanner" userId="903dd14f5c575ef2" providerId="LiveId" clId="{7E81AB0B-3F0C-1347-A9E8-A764B2F8C4DD}" dt="2023-12-07T23:27:07.048" v="724" actId="21"/>
          <ac:picMkLst>
            <pc:docMk/>
            <pc:sldMk cId="1049184227" sldId="257"/>
            <ac:picMk id="5" creationId="{B82B3952-7781-B90C-B312-372BDC0DD165}"/>
          </ac:picMkLst>
        </pc:picChg>
        <pc:picChg chg="add del">
          <ac:chgData name="Jacob Tanner" userId="903dd14f5c575ef2" providerId="LiveId" clId="{7E81AB0B-3F0C-1347-A9E8-A764B2F8C4DD}" dt="2023-12-07T23:26:54.065" v="723" actId="478"/>
          <ac:picMkLst>
            <pc:docMk/>
            <pc:sldMk cId="1049184227" sldId="257"/>
            <ac:picMk id="6" creationId="{A4AEA00F-BEED-C7DD-8779-DB861DDEB4D2}"/>
          </ac:picMkLst>
        </pc:picChg>
        <pc:picChg chg="add mod">
          <ac:chgData name="Jacob Tanner" userId="903dd14f5c575ef2" providerId="LiveId" clId="{7E81AB0B-3F0C-1347-A9E8-A764B2F8C4DD}" dt="2023-12-08T16:47:38.253" v="3377" actId="1076"/>
          <ac:picMkLst>
            <pc:docMk/>
            <pc:sldMk cId="1049184227" sldId="257"/>
            <ac:picMk id="7" creationId="{C671BB59-59F8-1588-5619-0F22D45A512E}"/>
          </ac:picMkLst>
        </pc:picChg>
      </pc:sldChg>
      <pc:sldChg chg="addSp delSp modSp new del mod ord">
        <pc:chgData name="Jacob Tanner" userId="903dd14f5c575ef2" providerId="LiveId" clId="{7E81AB0B-3F0C-1347-A9E8-A764B2F8C4DD}" dt="2023-12-08T16:47:50.029" v="3378" actId="2696"/>
        <pc:sldMkLst>
          <pc:docMk/>
          <pc:sldMk cId="1266545014" sldId="262"/>
        </pc:sldMkLst>
        <pc:spChg chg="mod">
          <ac:chgData name="Jacob Tanner" userId="903dd14f5c575ef2" providerId="LiveId" clId="{7E81AB0B-3F0C-1347-A9E8-A764B2F8C4DD}" dt="2023-12-07T23:14:33.475" v="545" actId="20577"/>
          <ac:spMkLst>
            <pc:docMk/>
            <pc:sldMk cId="1266545014" sldId="262"/>
            <ac:spMk id="2" creationId="{BC52C594-2DAD-00EA-D5FA-7C2E778CCDE7}"/>
          </ac:spMkLst>
        </pc:spChg>
        <pc:spChg chg="mod">
          <ac:chgData name="Jacob Tanner" userId="903dd14f5c575ef2" providerId="LiveId" clId="{7E81AB0B-3F0C-1347-A9E8-A764B2F8C4DD}" dt="2023-12-07T23:48:10.845" v="1486" actId="20577"/>
          <ac:spMkLst>
            <pc:docMk/>
            <pc:sldMk cId="1266545014" sldId="262"/>
            <ac:spMk id="3" creationId="{C62BAE05-83E4-3077-3288-7A11DC49770C}"/>
          </ac:spMkLst>
        </pc:spChg>
        <pc:picChg chg="add del mod">
          <ac:chgData name="Jacob Tanner" userId="903dd14f5c575ef2" providerId="LiveId" clId="{7E81AB0B-3F0C-1347-A9E8-A764B2F8C4DD}" dt="2023-12-08T16:47:18.847" v="3369" actId="21"/>
          <ac:picMkLst>
            <pc:docMk/>
            <pc:sldMk cId="1266545014" sldId="262"/>
            <ac:picMk id="4" creationId="{F38D3100-16E4-1E0E-9E2C-DB3EE4BCD083}"/>
          </ac:picMkLst>
        </pc:picChg>
      </pc:sldChg>
      <pc:sldChg chg="addSp delSp modSp new mod">
        <pc:chgData name="Jacob Tanner" userId="903dd14f5c575ef2" providerId="LiveId" clId="{7E81AB0B-3F0C-1347-A9E8-A764B2F8C4DD}" dt="2023-12-08T16:09:56.013" v="3218" actId="20577"/>
        <pc:sldMkLst>
          <pc:docMk/>
          <pc:sldMk cId="3794790664" sldId="263"/>
        </pc:sldMkLst>
        <pc:spChg chg="mod">
          <ac:chgData name="Jacob Tanner" userId="903dd14f5c575ef2" providerId="LiveId" clId="{7E81AB0B-3F0C-1347-A9E8-A764B2F8C4DD}" dt="2023-12-07T23:16:43.269" v="672" actId="20577"/>
          <ac:spMkLst>
            <pc:docMk/>
            <pc:sldMk cId="3794790664" sldId="263"/>
            <ac:spMk id="2" creationId="{0D6B8184-6568-6312-A4ED-00808EE31E75}"/>
          </ac:spMkLst>
        </pc:spChg>
        <pc:spChg chg="mod">
          <ac:chgData name="Jacob Tanner" userId="903dd14f5c575ef2" providerId="LiveId" clId="{7E81AB0B-3F0C-1347-A9E8-A764B2F8C4DD}" dt="2023-12-08T16:09:56.013" v="3218" actId="20577"/>
          <ac:spMkLst>
            <pc:docMk/>
            <pc:sldMk cId="3794790664" sldId="263"/>
            <ac:spMk id="3" creationId="{5B5C4658-585F-B08A-5E48-73686DB0A98B}"/>
          </ac:spMkLst>
        </pc:spChg>
        <pc:spChg chg="add del mod">
          <ac:chgData name="Jacob Tanner" userId="903dd14f5c575ef2" providerId="LiveId" clId="{7E81AB0B-3F0C-1347-A9E8-A764B2F8C4DD}" dt="2023-12-08T00:13:16.881" v="1505"/>
          <ac:spMkLst>
            <pc:docMk/>
            <pc:sldMk cId="3794790664" sldId="263"/>
            <ac:spMk id="7" creationId="{36708DD2-1436-24AE-5A21-AC58FC72A98C}"/>
          </ac:spMkLst>
        </pc:spChg>
        <pc:picChg chg="add del mod">
          <ac:chgData name="Jacob Tanner" userId="903dd14f5c575ef2" providerId="LiveId" clId="{7E81AB0B-3F0C-1347-A9E8-A764B2F8C4DD}" dt="2023-12-07T23:27:13.076" v="726"/>
          <ac:picMkLst>
            <pc:docMk/>
            <pc:sldMk cId="3794790664" sldId="263"/>
            <ac:picMk id="4" creationId="{1F3F60E8-5550-A1DC-CA65-641183E44853}"/>
          </ac:picMkLst>
        </pc:picChg>
        <pc:picChg chg="add del mod">
          <ac:chgData name="Jacob Tanner" userId="903dd14f5c575ef2" providerId="LiveId" clId="{7E81AB0B-3F0C-1347-A9E8-A764B2F8C4DD}" dt="2023-12-08T00:10:56.214" v="1492" actId="478"/>
          <ac:picMkLst>
            <pc:docMk/>
            <pc:sldMk cId="3794790664" sldId="263"/>
            <ac:picMk id="5" creationId="{C7F30568-EDCB-5102-39C4-8403E01B6EA8}"/>
          </ac:picMkLst>
        </pc:picChg>
        <pc:picChg chg="add mod">
          <ac:chgData name="Jacob Tanner" userId="903dd14f5c575ef2" providerId="LiveId" clId="{7E81AB0B-3F0C-1347-A9E8-A764B2F8C4DD}" dt="2023-12-08T00:28:18.589" v="2106" actId="1076"/>
          <ac:picMkLst>
            <pc:docMk/>
            <pc:sldMk cId="3794790664" sldId="263"/>
            <ac:picMk id="6" creationId="{0D571E70-FE6F-84D1-57DD-740F5E3762AF}"/>
          </ac:picMkLst>
        </pc:picChg>
        <pc:picChg chg="add del mod">
          <ac:chgData name="Jacob Tanner" userId="903dd14f5c575ef2" providerId="LiveId" clId="{7E81AB0B-3F0C-1347-A9E8-A764B2F8C4DD}" dt="2023-12-08T00:13:15.911" v="1503" actId="478"/>
          <ac:picMkLst>
            <pc:docMk/>
            <pc:sldMk cId="3794790664" sldId="263"/>
            <ac:picMk id="8" creationId="{7A27244E-16E1-9E10-4628-D6C4EFD6519E}"/>
          </ac:picMkLst>
        </pc:picChg>
        <pc:picChg chg="add mod">
          <ac:chgData name="Jacob Tanner" userId="903dd14f5c575ef2" providerId="LiveId" clId="{7E81AB0B-3F0C-1347-A9E8-A764B2F8C4DD}" dt="2023-12-08T00:25:02.497" v="2002" actId="1076"/>
          <ac:picMkLst>
            <pc:docMk/>
            <pc:sldMk cId="3794790664" sldId="263"/>
            <ac:picMk id="9" creationId="{FE4C4E39-B13B-2E58-9EB4-4701E2935DEF}"/>
          </ac:picMkLst>
        </pc:picChg>
        <pc:picChg chg="add mod">
          <ac:chgData name="Jacob Tanner" userId="903dd14f5c575ef2" providerId="LiveId" clId="{7E81AB0B-3F0C-1347-A9E8-A764B2F8C4DD}" dt="2023-12-08T00:46:13.922" v="3087" actId="1076"/>
          <ac:picMkLst>
            <pc:docMk/>
            <pc:sldMk cId="3794790664" sldId="263"/>
            <ac:picMk id="10" creationId="{44CA9663-7BFE-3E68-51E8-F1CA83CE82AD}"/>
          </ac:picMkLst>
        </pc:picChg>
        <pc:picChg chg="add mod">
          <ac:chgData name="Jacob Tanner" userId="903dd14f5c575ef2" providerId="LiveId" clId="{7E81AB0B-3F0C-1347-A9E8-A764B2F8C4DD}" dt="2023-12-08T00:46:43.368" v="3092" actId="1076"/>
          <ac:picMkLst>
            <pc:docMk/>
            <pc:sldMk cId="3794790664" sldId="263"/>
            <ac:picMk id="11" creationId="{07362457-96DD-6594-2229-73F5F19B1FEE}"/>
          </ac:picMkLst>
        </pc:picChg>
      </pc:sldChg>
      <pc:sldChg chg="modSp new mod ord">
        <pc:chgData name="Jacob Tanner" userId="903dd14f5c575ef2" providerId="LiveId" clId="{7E81AB0B-3F0C-1347-A9E8-A764B2F8C4DD}" dt="2023-12-07T23:20:49.679" v="710" actId="20577"/>
        <pc:sldMkLst>
          <pc:docMk/>
          <pc:sldMk cId="3029796646" sldId="264"/>
        </pc:sldMkLst>
        <pc:spChg chg="mod">
          <ac:chgData name="Jacob Tanner" userId="903dd14f5c575ef2" providerId="LiveId" clId="{7E81AB0B-3F0C-1347-A9E8-A764B2F8C4DD}" dt="2023-12-07T23:20:49.679" v="710" actId="20577"/>
          <ac:spMkLst>
            <pc:docMk/>
            <pc:sldMk cId="3029796646" sldId="264"/>
            <ac:spMk id="2" creationId="{1A1FAB0E-D5A7-C1AD-7E45-C3373ECB237A}"/>
          </ac:spMkLst>
        </pc:spChg>
      </pc:sldChg>
      <pc:sldChg chg="addSp delSp modSp new mod">
        <pc:chgData name="Jacob Tanner" userId="903dd14f5c575ef2" providerId="LiveId" clId="{7E81AB0B-3F0C-1347-A9E8-A764B2F8C4DD}" dt="2023-12-08T21:44:51.616" v="3388" actId="20577"/>
        <pc:sldMkLst>
          <pc:docMk/>
          <pc:sldMk cId="2444037556" sldId="265"/>
        </pc:sldMkLst>
        <pc:spChg chg="mod">
          <ac:chgData name="Jacob Tanner" userId="903dd14f5c575ef2" providerId="LiveId" clId="{7E81AB0B-3F0C-1347-A9E8-A764B2F8C4DD}" dt="2023-12-08T00:40:20.155" v="2990" actId="20577"/>
          <ac:spMkLst>
            <pc:docMk/>
            <pc:sldMk cId="2444037556" sldId="265"/>
            <ac:spMk id="2" creationId="{BF992D0A-15DD-545D-6123-BB0C01EDF97A}"/>
          </ac:spMkLst>
        </pc:spChg>
        <pc:spChg chg="mod">
          <ac:chgData name="Jacob Tanner" userId="903dd14f5c575ef2" providerId="LiveId" clId="{7E81AB0B-3F0C-1347-A9E8-A764B2F8C4DD}" dt="2023-12-08T21:44:51.616" v="3388" actId="20577"/>
          <ac:spMkLst>
            <pc:docMk/>
            <pc:sldMk cId="2444037556" sldId="265"/>
            <ac:spMk id="3" creationId="{294FDA61-7FE6-1A0D-CF07-9BB58D81CC7B}"/>
          </ac:spMkLst>
        </pc:spChg>
        <pc:picChg chg="add del mod">
          <ac:chgData name="Jacob Tanner" userId="903dd14f5c575ef2" providerId="LiveId" clId="{7E81AB0B-3F0C-1347-A9E8-A764B2F8C4DD}" dt="2023-12-08T00:47:34.551" v="3100" actId="478"/>
          <ac:picMkLst>
            <pc:docMk/>
            <pc:sldMk cId="2444037556" sldId="265"/>
            <ac:picMk id="4" creationId="{E8AF91CC-93BC-D3B4-BD08-98A6B9207C2F}"/>
          </ac:picMkLst>
        </pc:picChg>
        <pc:picChg chg="add del mod">
          <ac:chgData name="Jacob Tanner" userId="903dd14f5c575ef2" providerId="LiveId" clId="{7E81AB0B-3F0C-1347-A9E8-A764B2F8C4DD}" dt="2023-12-08T00:47:35.985" v="3101" actId="478"/>
          <ac:picMkLst>
            <pc:docMk/>
            <pc:sldMk cId="2444037556" sldId="265"/>
            <ac:picMk id="5" creationId="{00532CDE-333C-8D4B-C8E0-7ECE6C08D9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895" y="283827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Jacob Tanner and Mike Kadoshnikov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black and blue text with a square symbol&#10;&#10;Description automatically generated">
            <a:extLst>
              <a:ext uri="{FF2B5EF4-FFF2-40B4-BE49-F238E27FC236}">
                <a16:creationId xmlns:a16="http://schemas.microsoft.com/office/drawing/2014/main" id="{4D93F5B4-CDA3-3A13-B508-990F4BA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936940"/>
            <a:ext cx="5659222" cy="31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C759-4843-D4C2-05C0-2B00752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man who started it all!</a:t>
            </a:r>
          </a:p>
        </p:txBody>
      </p:sp>
      <p:pic>
        <p:nvPicPr>
          <p:cNvPr id="5" name="Content Placeholder 4" descr="A person wearing a hat and headphones&#10;&#10;Description automatically generated">
            <a:extLst>
              <a:ext uri="{FF2B5EF4-FFF2-40B4-BE49-F238E27FC236}">
                <a16:creationId xmlns:a16="http://schemas.microsoft.com/office/drawing/2014/main" id="{47A6B162-1F6D-D85F-DB8A-3F162DEB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95" y="1537864"/>
            <a:ext cx="3907210" cy="4884013"/>
          </a:xfrm>
        </p:spPr>
      </p:pic>
    </p:spTree>
    <p:extLst>
      <p:ext uri="{BB962C8B-B14F-4D97-AF65-F5344CB8AC3E}">
        <p14:creationId xmlns:p14="http://schemas.microsoft.com/office/powerpoint/2010/main" val="2129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53D-8F28-0616-C30E-5C1D990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HTMX w/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7BD-B56D-D29A-B43D-67D27BF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Our framework of choice is Flask Python Backend, with HTMX.</a:t>
            </a:r>
          </a:p>
          <a:p>
            <a:pPr marL="383540" indent="-383540"/>
            <a:r>
              <a:rPr lang="en-US"/>
              <a:t>How do I use HTMX with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1650-7A0E-EA83-368C-FE6AA245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17" y="2895961"/>
            <a:ext cx="10139256" cy="16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C501B-D949-9591-3E0D-F3EF9E2F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30" y="4804241"/>
            <a:ext cx="10165052" cy="1485900"/>
          </a:xfrm>
          <a:prstGeom prst="rect">
            <a:avLst/>
          </a:prstGeom>
        </p:spPr>
      </p:pic>
      <p:pic>
        <p:nvPicPr>
          <p:cNvPr id="6" name="Picture 5" descr="A collage of two men&#10;&#10;Description automatically generated">
            <a:extLst>
              <a:ext uri="{FF2B5EF4-FFF2-40B4-BE49-F238E27FC236}">
                <a16:creationId xmlns:a16="http://schemas.microsoft.com/office/drawing/2014/main" id="{BA9B1FC2-0D95-3956-7ADC-03046DE7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160" y="69925"/>
            <a:ext cx="2743200" cy="2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prebuilt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405"/>
            <a:ext cx="9601200" cy="3581400"/>
          </a:xfrm>
        </p:spPr>
        <p:txBody>
          <a:bodyPr/>
          <a:lstStyle/>
          <a:p>
            <a:r>
              <a:rPr lang="en-US" dirty="0"/>
              <a:t>One of the benefits of </a:t>
            </a:r>
            <a:r>
              <a:rPr lang="en-US"/>
              <a:t>NextJS</a:t>
            </a:r>
            <a:r>
              <a:rPr lang="en-US" dirty="0"/>
              <a:t> was that you could build an element once and reuse it as many times as you needed</a:t>
            </a:r>
          </a:p>
          <a:p>
            <a:r>
              <a:rPr lang="en-US" dirty="0"/>
              <a:t>HTMX offers a way to do that, but with </a:t>
            </a:r>
            <a:r>
              <a:rPr lang="en-US" dirty="0" err="1"/>
              <a:t>HyperMedia</a:t>
            </a:r>
            <a:endParaRPr lang="en-US" dirty="0"/>
          </a:p>
          <a:p>
            <a:r>
              <a:rPr lang="en-US" dirty="0"/>
              <a:t>You create an element in HTML and then use a div with </a:t>
            </a:r>
            <a:r>
              <a:rPr lang="en-US" dirty="0" err="1"/>
              <a:t>hx</a:t>
            </a:r>
            <a:r>
              <a:rPr lang="en-US" dirty="0"/>
              <a:t>-get to retrieve your element</a:t>
            </a:r>
          </a:p>
          <a:p>
            <a:r>
              <a:rPr lang="en-US" dirty="0"/>
              <a:t>Use </a:t>
            </a:r>
            <a:r>
              <a:rPr lang="en-US" dirty="0" err="1"/>
              <a:t>hx</a:t>
            </a:r>
            <a:r>
              <a:rPr lang="en-US" dirty="0"/>
              <a:t>-trigger=“load” to issue the GET request when the page loads</a:t>
            </a:r>
          </a:p>
          <a:p>
            <a:r>
              <a:rPr lang="en-US" dirty="0"/>
              <a:t>Use </a:t>
            </a:r>
            <a:r>
              <a:rPr lang="en-US" dirty="0" err="1"/>
              <a:t>hx</a:t>
            </a:r>
            <a:r>
              <a:rPr lang="en-US" dirty="0"/>
              <a:t>-swap=“</a:t>
            </a:r>
            <a:r>
              <a:rPr lang="en-US" dirty="0" err="1"/>
              <a:t>outerHTML</a:t>
            </a:r>
            <a:r>
              <a:rPr lang="en-US" dirty="0"/>
              <a:t>” to replace the existing div with</a:t>
            </a:r>
            <a:br>
              <a:rPr lang="en-US" dirty="0"/>
            </a:br>
            <a:r>
              <a:rPr lang="en-US" dirty="0"/>
              <a:t>the response</a:t>
            </a:r>
          </a:p>
          <a:p>
            <a:r>
              <a:rPr lang="en-US" dirty="0"/>
              <a:t>”?page=home” is how we specified what page should be active in top nav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1BB59-59F8-1588-5619-0F22D45A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17" y="6358751"/>
            <a:ext cx="69596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7848C-A3F3-CCEC-3DEF-820BF05B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117" y="5752405"/>
            <a:ext cx="7772400" cy="2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467A-AC60-10E4-3A72-F640161B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CD82-19DA-FC51-1389-4F5DA7FE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3581400"/>
          </a:xfrm>
        </p:spPr>
        <p:txBody>
          <a:bodyPr/>
          <a:lstStyle/>
          <a:p>
            <a:r>
              <a:rPr lang="en-US"/>
              <a:t>Used to change page content without reloading webpage.</a:t>
            </a:r>
          </a:p>
          <a:p>
            <a:r>
              <a:rPr lang="en-US"/>
              <a:t>HTMX handles the get request</a:t>
            </a:r>
          </a:p>
          <a:p>
            <a:r>
              <a:rPr lang="en-US"/>
              <a:t>Flask loads content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1C5C3-3527-EC23-C418-D2082ED5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3067232"/>
            <a:ext cx="9283430" cy="3314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51800-B6A1-60D3-DC06-9307AB5A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47" y="2051592"/>
            <a:ext cx="4872471" cy="901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E2DB4-2B8E-FBD7-7797-BF502BF6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456" y="4625786"/>
            <a:ext cx="5249237" cy="20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6077-0A6E-5E71-A6CD-EBB05150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676A-940C-13E0-F30A-AE486FA7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Uses the </a:t>
            </a:r>
            <a:r>
              <a:rPr lang="en-US" err="1"/>
              <a:t>hx</a:t>
            </a:r>
            <a:r>
              <a:rPr lang="en-US"/>
              <a:t>-trigger to trigger a JavaScript confirmation pop-up</a:t>
            </a:r>
          </a:p>
          <a:p>
            <a:pPr marL="383540" indent="-383540"/>
            <a:r>
              <a:rPr lang="en-US"/>
              <a:t>The </a:t>
            </a:r>
            <a:r>
              <a:rPr lang="en-US" err="1"/>
              <a:t>hx</a:t>
            </a:r>
            <a:r>
              <a:rPr lang="en-US"/>
              <a:t>-get isn't in use but if we wanted the backend to perform an action after it was pressed we would create the get route in the app.py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2DAF2-21EF-B05E-6B3C-0A8C01AD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6" y="3589506"/>
            <a:ext cx="8314061" cy="1404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99089-244B-8859-249B-3851F3F4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133350"/>
            <a:ext cx="5362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8184-6568-6312-A4ED-00808EE3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with HTMX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4658-585F-B08A-5E48-73686DB0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  <a:latin typeface="Helvetica" pitchFamily="2" charset="0"/>
              </a:rPr>
              <a:t>Search issues a GET request to the flask server with the search parameters</a:t>
            </a:r>
          </a:p>
          <a:p>
            <a:r>
              <a:rPr lang="en-US" err="1">
                <a:latin typeface="Helvetica" pitchFamily="2" charset="0"/>
              </a:rPr>
              <a:t>hx</a:t>
            </a:r>
            <a:r>
              <a:rPr lang="en-US">
                <a:latin typeface="Helvetica" pitchFamily="2" charset="0"/>
              </a:rPr>
              <a:t>-target=“#results” specifies where to put the response</a:t>
            </a:r>
          </a:p>
          <a:p>
            <a:r>
              <a:rPr lang="en-US">
                <a:latin typeface="Helvetica" pitchFamily="2" charset="0"/>
              </a:rPr>
              <a:t>Our a</a:t>
            </a:r>
            <a:r>
              <a:rPr lang="en-US">
                <a:effectLst/>
                <a:latin typeface="Helvetica" pitchFamily="2" charset="0"/>
              </a:rPr>
              <a:t>ctive search uses </a:t>
            </a:r>
            <a:r>
              <a:rPr lang="en-US">
                <a:latin typeface="Helvetica" pitchFamily="2" charset="0"/>
              </a:rPr>
              <a:t>a simple &lt;input&gt; tag</a:t>
            </a:r>
            <a:r>
              <a:rPr lang="en-US">
                <a:effectLst/>
                <a:latin typeface="Helvetica" pitchFamily="2" charset="0"/>
              </a:rPr>
              <a:t> and returns the value in the input field</a:t>
            </a:r>
          </a:p>
          <a:p>
            <a:r>
              <a:rPr lang="en-US">
                <a:effectLst/>
                <a:latin typeface="Helvetica" pitchFamily="2" charset="0"/>
              </a:rPr>
              <a:t>Our filtered search uses a &lt;form&gt; tag and the parameters to return are specified with </a:t>
            </a:r>
            <a:r>
              <a:rPr lang="en-US" err="1">
                <a:effectLst/>
                <a:latin typeface="Helvetica" pitchFamily="2" charset="0"/>
              </a:rPr>
              <a:t>hx-parms</a:t>
            </a:r>
            <a:r>
              <a:rPr lang="en-US">
                <a:latin typeface="Helvetica" pitchFamily="2" charset="0"/>
              </a:rPr>
              <a:t> and pulled from input fields within the form</a:t>
            </a:r>
            <a:endParaRPr lang="en-US">
              <a:effectLst/>
              <a:latin typeface="Helvetica" pitchFamily="2" charset="0"/>
            </a:endParaRP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71E70-FE6F-84D1-57DD-740F5E37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96" y="4876703"/>
            <a:ext cx="10969401" cy="212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C4E39-B13B-2E58-9EB4-4701E293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62" y="5450221"/>
            <a:ext cx="11197870" cy="266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A9663-7BFE-3E68-51E8-F1CA83CE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96" y="317500"/>
            <a:ext cx="2908300" cy="67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362457-96DD-6594-2229-73F5F19B1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671" y="990600"/>
            <a:ext cx="4133850" cy="10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2D0A-15DD-545D-6123-BB0C01ED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Store Page (/store)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A61-7FE6-1A0D-CF07-9BB58D81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Uses same store template and URL for all pages</a:t>
            </a:r>
          </a:p>
          <a:p>
            <a:r>
              <a:rPr lang="en-US"/>
              <a:t>HTMX uses a GET request to retrieve a sub-page that is specified by our flask server</a:t>
            </a:r>
          </a:p>
          <a:p>
            <a:r>
              <a:rPr lang="en-US"/>
              <a:t>That sub-page depends on if there is a product id in the URL and if that id is valid </a:t>
            </a:r>
          </a:p>
          <a:p>
            <a:r>
              <a:rPr lang="en-US"/>
              <a:t>The sub-pages available: Active search, filtered search, product page, product not found page</a:t>
            </a:r>
          </a:p>
          <a:p>
            <a:endParaRPr lang="en-US"/>
          </a:p>
          <a:p>
            <a:r>
              <a:rPr lang="en-US"/>
              <a:t>Active search has a button that retrieves and replaces itself with filtered search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44403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D834-6DE8-1650-7CAD-B0CDC1A3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53" y="2680447"/>
            <a:ext cx="2395818" cy="1485900"/>
          </a:xfrm>
        </p:spPr>
        <p:txBody>
          <a:bodyPr>
            <a:normAutofit/>
          </a:bodyPr>
          <a:lstStyle/>
          <a:p>
            <a:r>
              <a:rPr lang="en-US" sz="6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75385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350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Helvetica</vt:lpstr>
      <vt:lpstr>Crop</vt:lpstr>
      <vt:lpstr>PowerPoint Presentation</vt:lpstr>
      <vt:lpstr>The man who started it all!</vt:lpstr>
      <vt:lpstr>HTMX w/ Python</vt:lpstr>
      <vt:lpstr>Reusing prebuilt elements</vt:lpstr>
      <vt:lpstr>Tabs</vt:lpstr>
      <vt:lpstr>Confirmation</vt:lpstr>
      <vt:lpstr>Search with HTMX</vt:lpstr>
      <vt:lpstr>The Store Page (/store)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lastModifiedBy>Jacob Tanner</cp:lastModifiedBy>
  <cp:revision>2</cp:revision>
  <dcterms:created xsi:type="dcterms:W3CDTF">2023-11-21T21:32:54Z</dcterms:created>
  <dcterms:modified xsi:type="dcterms:W3CDTF">2023-12-08T23:54:26Z</dcterms:modified>
</cp:coreProperties>
</file>