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E885-3BAE-29DE-05B4-898EBFCFC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Tanner and Mike </a:t>
            </a:r>
            <a:r>
              <a:rPr lang="en-US" dirty="0" err="1"/>
              <a:t>Kadoshnikov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 </a:t>
            </a:r>
            <a:r>
              <a:rPr lang="en-US" dirty="0" err="1"/>
              <a:t>tho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HTMX</vt:lpstr>
      <vt:lpstr>What it do tho?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Jacob Tanner</cp:lastModifiedBy>
  <cp:revision>1</cp:revision>
  <dcterms:created xsi:type="dcterms:W3CDTF">2023-11-21T21:32:54Z</dcterms:created>
  <dcterms:modified xsi:type="dcterms:W3CDTF">2023-11-21T21:34:00Z</dcterms:modified>
</cp:coreProperties>
</file>