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84" r:id="rId4"/>
    <p:sldId id="259" r:id="rId5"/>
    <p:sldId id="281" r:id="rId6"/>
    <p:sldId id="282" r:id="rId7"/>
    <p:sldId id="275" r:id="rId8"/>
    <p:sldId id="257" r:id="rId9"/>
    <p:sldId id="258" r:id="rId10"/>
    <p:sldId id="276" r:id="rId11"/>
    <p:sldId id="27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AE1B-AF7D-D2D3-E910-6E72ACBB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6846-BBC2-B639-E60F-5F734CC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DFDD-B25B-0256-9434-BC44E579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8CBC-D47C-4E10-49C2-9F9B09E6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FC59-1CAA-D567-8735-15391C37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62F-99BF-AB76-5F90-C2DDC69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68818-872E-D05B-53A5-9A200C2F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0D9D-1BAA-9617-7431-42FAC201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1D50-F4E3-DF5A-DA12-132AE39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06C4-1642-F08D-68B2-6E0DC372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11400-D8D9-28DC-414F-62BF333A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F925-8E33-EAD4-8253-3B30BA1C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0498-A2DD-1700-5485-BDACE5CA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7803-686F-8EF0-A877-F44BC69D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1B36-F6BE-9480-A5D8-483C0992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71-6ECE-286C-C491-289783BB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4153-7D69-9D08-76E5-3A03730C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8184-1343-EE7A-56D5-568295F8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7BAF-AF6A-82B1-014A-CBDBEA17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FFB-2D66-D691-E264-67D5A8D7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B93A-BD0F-7F4D-EBC0-5F01181B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6ECA-20F9-EE3C-6675-888E5CB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7EFF-C68C-A2E1-4E45-BEC8DE6C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8194-47BA-A772-B7D9-F3BBD128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689A-08BC-ACB8-75D9-648A58F0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3F38-9E7E-C414-F94E-05F4501A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307E-2CD7-25B1-BC4E-842A995A5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EA12-A2CC-BF3F-2193-322CFA11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FEC0-C6FE-EF18-0BE5-0BAE1C60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6293-54C9-6A70-84B0-4372DBBC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EB04-B98F-871E-74BF-EEA4D63E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FD88-C705-DB55-3D78-3D008EEA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6725-60A3-1621-89A4-27CA947C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F146-5A47-2E3E-C0C7-5BEF6249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BA418-41E0-28A9-DDC0-A48C53A7B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0BAC-D546-41A1-9BBA-9C7C0AA9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22FEA-03B9-91E0-E157-EF675422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5B3A4-5680-6362-EA5C-A28D0D1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7F88-F11D-E3EF-77EF-4AE76647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C734-FD62-A8FA-D415-99670115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3F2DB-AC45-CF3C-B0F5-C5B74DD0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6F034-1A3F-23BD-7084-87343984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48AF-7EC4-12D1-C7C2-95309E9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504C-A984-0B03-DEE6-B194E8C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13206-813B-0FCA-15F5-F9E319A4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D436-4B54-F0FE-CA1B-1228DA8D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394F-A126-A385-0225-E11C51F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E036-49DE-5BEB-3B95-E7A5070D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1B9AF-CE15-7B4A-F34D-343DE7EC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76CB-0D30-5072-D90E-F9BD785B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42B6-7EF8-D4B1-2229-63E7F4A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62A0-352A-8691-EC4C-710A27D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5B1C-568A-A483-7691-219ED2BE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C0A4A-2C82-B7F6-B203-6F1D0EBC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595A-663B-7DE3-F3CD-20D2891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65624-458E-1B15-BD22-5DE248D0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F892-23D8-D9D4-7159-7F652258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8691-EDD4-D469-4C11-605CAD3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45978-2969-19D3-BEBE-A41CAB2C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5355-2F3E-DC53-502C-FCAF71F1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1EF7-63D7-0CCF-61AD-704B56C00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47A5-2F1B-415B-887A-49702A7BE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BABA-FC7F-5590-C7E2-CA0A9932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DC39-0734-B2FE-7DE6-A2B808AF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philly.org/dataset/opa-property-assessments" TargetMode="External"/><Relationship Id="rId2" Type="http://schemas.openxmlformats.org/officeDocument/2006/relationships/hyperlink" Target="https://github.com/jtannen/r-for-datascience/tree/main/session-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start, make sure you:</a:t>
            </a:r>
          </a:p>
          <a:p>
            <a:pPr marL="0" indent="0">
              <a:buNone/>
            </a:pPr>
            <a:r>
              <a:rPr lang="en-US" dirty="0"/>
              <a:t>- have R and RStudio installed.</a:t>
            </a:r>
          </a:p>
          <a:p>
            <a:pPr>
              <a:buFontTx/>
              <a:buChar char="-"/>
            </a:pPr>
            <a:r>
              <a:rPr lang="en-US" dirty="0"/>
              <a:t>have downloaded from </a:t>
            </a:r>
            <a:r>
              <a:rPr lang="en-US" dirty="0" err="1"/>
              <a:t>github</a:t>
            </a:r>
            <a:r>
              <a:rPr lang="en-US" dirty="0"/>
              <a:t> three files: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https://github.com/jtannen/r-for-datascience/tree/main/session-1</a:t>
            </a:r>
            <a:r>
              <a:rPr lang="en-US" dirty="0"/>
              <a:t> </a:t>
            </a:r>
          </a:p>
          <a:p>
            <a:pPr lvl="2">
              <a:buFontTx/>
              <a:buChar char="-"/>
            </a:pPr>
            <a:r>
              <a:rPr lang="en-US" dirty="0"/>
              <a:t>workshop_1.R</a:t>
            </a:r>
          </a:p>
          <a:p>
            <a:pPr lvl="2">
              <a:buFontTx/>
              <a:buChar char="-"/>
            </a:pPr>
            <a:r>
              <a:rPr lang="en-US" dirty="0"/>
              <a:t>workshop_1_pairprogramming.R</a:t>
            </a:r>
          </a:p>
          <a:p>
            <a:pPr lvl="2">
              <a:buFontTx/>
              <a:buChar char="-"/>
            </a:pPr>
            <a:r>
              <a:rPr lang="en-US" dirty="0"/>
              <a:t>acs_phila_2015_5yr.csv</a:t>
            </a:r>
          </a:p>
          <a:p>
            <a:pPr>
              <a:buFontTx/>
              <a:buChar char="-"/>
            </a:pPr>
            <a:r>
              <a:rPr lang="en-US" dirty="0"/>
              <a:t>Download “Properties (CSV)” from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https://www.opendataphilly.org/dataset/opa-property-assessments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7558-ABAA-4F77-8BCD-02F01616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C997-E594-4985-AC92-C9343681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open datasets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Be able to navigate datasets.</a:t>
            </a:r>
          </a:p>
          <a:p>
            <a:r>
              <a:rPr lang="en-US" dirty="0"/>
              <a:t>Understand the use of scripts.</a:t>
            </a:r>
          </a:p>
          <a:p>
            <a:r>
              <a:rPr lang="en-US" dirty="0"/>
              <a:t>Be able to use help.</a:t>
            </a:r>
          </a:p>
          <a:p>
            <a:r>
              <a:rPr lang="en-US" dirty="0"/>
              <a:t>Be able to use base R functions.</a:t>
            </a:r>
          </a:p>
        </p:txBody>
      </p:sp>
    </p:spTree>
    <p:extLst>
      <p:ext uri="{BB962C8B-B14F-4D97-AF65-F5344CB8AC3E}">
        <p14:creationId xmlns:p14="http://schemas.microsoft.com/office/powerpoint/2010/main" val="25872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C672-F20A-43C0-A410-5D8E75A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Enough talking. Let’s go!</a:t>
            </a:r>
          </a:p>
        </p:txBody>
      </p:sp>
    </p:spTree>
    <p:extLst>
      <p:ext uri="{BB962C8B-B14F-4D97-AF65-F5344CB8AC3E}">
        <p14:creationId xmlns:p14="http://schemas.microsoft.com/office/powerpoint/2010/main" val="20039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3A99-9C2E-4B0C-4597-8B2DD74C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CE06-C01E-FEAE-8D85-3E7A9CFC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561514"/>
            <a:ext cx="11633981" cy="5078437"/>
          </a:xfrm>
        </p:spPr>
        <p:txBody>
          <a:bodyPr numCol="3"/>
          <a:lstStyle/>
          <a:p>
            <a:r>
              <a:rPr lang="en-US" dirty="0" err="1"/>
              <a:t>install.packages</a:t>
            </a:r>
            <a:r>
              <a:rPr lang="en-US" dirty="0"/>
              <a:t>()</a:t>
            </a:r>
          </a:p>
          <a:p>
            <a:r>
              <a:rPr lang="en-US" dirty="0"/>
              <a:t>library()</a:t>
            </a:r>
          </a:p>
          <a:p>
            <a:endParaRPr lang="en-US" dirty="0"/>
          </a:p>
          <a:p>
            <a:r>
              <a:rPr lang="en-US" dirty="0"/>
              <a:t>read.csv()</a:t>
            </a:r>
          </a:p>
          <a:p>
            <a:r>
              <a:rPr lang="en-US" dirty="0"/>
              <a:t>&lt;-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head(), dim()</a:t>
            </a:r>
          </a:p>
          <a:p>
            <a:r>
              <a:rPr lang="en-US" dirty="0"/>
              <a:t>`$`</a:t>
            </a:r>
          </a:p>
          <a:p>
            <a:r>
              <a:rPr lang="en-US" dirty="0"/>
              <a:t>[,], `:`</a:t>
            </a:r>
          </a:p>
          <a:p>
            <a:r>
              <a:rPr lang="en-US" dirty="0"/>
              <a:t>+, -, *, /, ^</a:t>
            </a:r>
          </a:p>
          <a:p>
            <a:r>
              <a:rPr lang="en-US" dirty="0"/>
              <a:t>&lt;, &gt;, &lt;=, &gt;=, ==</a:t>
            </a:r>
          </a:p>
          <a:p>
            <a:r>
              <a:rPr lang="en-US" dirty="0"/>
              <a:t>&amp; (and), | (or)</a:t>
            </a:r>
          </a:p>
          <a:p>
            <a:r>
              <a:rPr lang="en-US" dirty="0"/>
              <a:t>min(), max(), </a:t>
            </a:r>
            <a:r>
              <a:rPr lang="en-US" dirty="0" err="1"/>
              <a:t>which.min</a:t>
            </a:r>
            <a:r>
              <a:rPr lang="en-US" dirty="0"/>
              <a:t>(), </a:t>
            </a:r>
            <a:r>
              <a:rPr lang="en-US" dirty="0" err="1"/>
              <a:t>which.max</a:t>
            </a:r>
            <a:r>
              <a:rPr lang="en-US" dirty="0"/>
              <a:t>()</a:t>
            </a:r>
          </a:p>
          <a:p>
            <a:r>
              <a:rPr lang="en-US" dirty="0"/>
              <a:t>log(), log10()</a:t>
            </a:r>
          </a:p>
          <a:p>
            <a:endParaRPr lang="en-US" dirty="0"/>
          </a:p>
          <a:p>
            <a:r>
              <a:rPr lang="en-US" dirty="0"/>
              <a:t>paste(), paste0()</a:t>
            </a:r>
          </a:p>
          <a:p>
            <a:r>
              <a:rPr lang="en-US" dirty="0"/>
              <a:t>grep(), </a:t>
            </a:r>
            <a:r>
              <a:rPr lang="en-US" dirty="0" err="1"/>
              <a:t>grepl</a:t>
            </a:r>
            <a:r>
              <a:rPr lang="en-US" dirty="0"/>
              <a:t>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plot()</a:t>
            </a:r>
          </a:p>
          <a:p>
            <a:r>
              <a:rPr lang="en-US" dirty="0"/>
              <a:t>hist()</a:t>
            </a:r>
          </a:p>
          <a:p>
            <a:endParaRPr lang="en-US" dirty="0"/>
          </a:p>
          <a:p>
            <a:r>
              <a:rPr lang="en-US" dirty="0"/>
              <a:t>?, ??</a:t>
            </a:r>
          </a:p>
          <a:p>
            <a:endParaRPr lang="en-US" dirty="0"/>
          </a:p>
          <a:p>
            <a:r>
              <a:rPr lang="en-US" dirty="0"/>
              <a:t>median(), mean(), </a:t>
            </a:r>
            <a:r>
              <a:rPr lang="en-US"/>
              <a:t>weighted.average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FEC9-1269-A08C-F0D2-AB1D840AD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</a:t>
            </a:r>
            <a:br>
              <a:rPr lang="en-US" dirty="0"/>
            </a:br>
            <a:r>
              <a:rPr lang="en-US" dirty="0"/>
              <a:t>Workshop 1: 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DBA5-7516-0238-232B-11F9FC2B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644"/>
            <a:ext cx="9144000" cy="1655762"/>
          </a:xfrm>
        </p:spPr>
        <p:txBody>
          <a:bodyPr/>
          <a:lstStyle/>
          <a:p>
            <a:r>
              <a:rPr lang="en-US" dirty="0"/>
              <a:t>Jonathan Tannen</a:t>
            </a:r>
          </a:p>
          <a:p>
            <a:r>
              <a:rPr lang="en-US" dirty="0"/>
              <a:t>Presented February 2023</a:t>
            </a:r>
          </a:p>
        </p:txBody>
      </p:sp>
    </p:spTree>
    <p:extLst>
      <p:ext uri="{BB962C8B-B14F-4D97-AF65-F5344CB8AC3E}">
        <p14:creationId xmlns:p14="http://schemas.microsoft.com/office/powerpoint/2010/main" val="19665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FDD5-EBCA-F451-5316-197CED6C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5CA4-C1DB-1C80-59E1-BF3EB506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high school for a bit</a:t>
            </a:r>
          </a:p>
          <a:p>
            <a:r>
              <a:rPr lang="en-US" dirty="0"/>
              <a:t>Ph.D. in Urban Demography</a:t>
            </a:r>
          </a:p>
          <a:p>
            <a:r>
              <a:rPr lang="en-US" dirty="0"/>
              <a:t>Self-taught programmer (in R!)</a:t>
            </a:r>
          </a:p>
          <a:p>
            <a:r>
              <a:rPr lang="en-US" dirty="0"/>
              <a:t>Eventually became an Engineering Manager in Responsible AI</a:t>
            </a:r>
          </a:p>
          <a:p>
            <a:r>
              <a:rPr lang="en-US" dirty="0"/>
              <a:t>Now a Senior Data Scientist working on elections</a:t>
            </a:r>
          </a:p>
          <a:p>
            <a:r>
              <a:rPr lang="en-US" dirty="0"/>
              <a:t>Also blog at sixtysixwards.com </a:t>
            </a:r>
          </a:p>
          <a:p>
            <a:endParaRPr lang="en-US" dirty="0"/>
          </a:p>
        </p:txBody>
      </p:sp>
      <p:pic>
        <p:nvPicPr>
          <p:cNvPr id="1026" name="Picture 2" descr="sixty-six wards">
            <a:extLst>
              <a:ext uri="{FF2B5EF4-FFF2-40B4-BE49-F238E27FC236}">
                <a16:creationId xmlns:a16="http://schemas.microsoft.com/office/drawing/2014/main" id="{FA670FE3-B173-00D3-4007-2412D964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500" y="5476875"/>
            <a:ext cx="1140362" cy="11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statistical analysis.</a:t>
            </a:r>
          </a:p>
          <a:p>
            <a:endParaRPr lang="en-US" dirty="0"/>
          </a:p>
          <a:p>
            <a:r>
              <a:rPr lang="en-US" dirty="0"/>
              <a:t>Fully functional programming language </a:t>
            </a:r>
          </a:p>
          <a:p>
            <a:r>
              <a:rPr lang="en-US" dirty="0"/>
              <a:t>Open Source (free)</a:t>
            </a:r>
          </a:p>
          <a:p>
            <a:r>
              <a:rPr lang="en-US" dirty="0"/>
              <a:t>Community of true </a:t>
            </a:r>
            <a:r>
              <a:rPr lang="en-US" dirty="0" err="1"/>
              <a:t>believeRs</a:t>
            </a:r>
            <a:endParaRPr lang="en-US" dirty="0"/>
          </a:p>
          <a:p>
            <a:r>
              <a:rPr lang="en-US" dirty="0"/>
              <a:t>Evolving set of packages</a:t>
            </a:r>
          </a:p>
        </p:txBody>
      </p:sp>
    </p:spTree>
    <p:extLst>
      <p:ext uri="{BB962C8B-B14F-4D97-AF65-F5344CB8AC3E}">
        <p14:creationId xmlns:p14="http://schemas.microsoft.com/office/powerpoint/2010/main" val="412628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is a GUI (Graphical User Interface).</a:t>
            </a:r>
          </a:p>
          <a:p>
            <a:r>
              <a:rPr lang="en-US" dirty="0"/>
              <a:t>It is a user-friendly wrapper around 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F4A37-4E7B-437F-8DB2-454085E3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895600"/>
            <a:ext cx="48609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1205-7982-4F04-944A-8DB6F42F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5E32-F267-4DDC-97F8-5034CB6D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the book R for Data Science, by Hadley Wickham and Garrett </a:t>
            </a:r>
            <a:r>
              <a:rPr lang="en-US" dirty="0" err="1"/>
              <a:t>Grolemund</a:t>
            </a:r>
            <a:endParaRPr lang="en-US" dirty="0"/>
          </a:p>
          <a:p>
            <a:r>
              <a:rPr lang="en-US" dirty="0"/>
              <a:t>Freely available at </a:t>
            </a:r>
            <a:r>
              <a:rPr lang="en-US" dirty="0">
                <a:hlinkClick r:id="rId2"/>
              </a:rPr>
              <a:t>http://r4ds.had.co.nz/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5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do core data work (munging, visualizing) in R.</a:t>
            </a:r>
          </a:p>
          <a:p>
            <a:r>
              <a:rPr lang="en-US" dirty="0"/>
              <a:t>Be able to *learn new things*.</a:t>
            </a:r>
          </a:p>
          <a:p>
            <a:pPr lvl="1"/>
            <a:r>
              <a:rPr lang="en-US" dirty="0"/>
              <a:t>R help files.</a:t>
            </a:r>
          </a:p>
          <a:p>
            <a:pPr lvl="1"/>
            <a:r>
              <a:rPr lang="en-US" dirty="0"/>
              <a:t>Google.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Data Munging with the </a:t>
            </a:r>
            <a:r>
              <a:rPr lang="en-US" dirty="0" err="1"/>
              <a:t>Tidyverse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GIS with sf</a:t>
            </a:r>
          </a:p>
          <a:p>
            <a:pPr marL="514350" indent="-514350">
              <a:buAutoNum type="arabicPeriod"/>
            </a:pPr>
            <a:r>
              <a:rPr lang="en-US" dirty="0"/>
              <a:t>Software Engineering for Researchers</a:t>
            </a:r>
          </a:p>
          <a:p>
            <a:pPr marL="514350" indent="-514350"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“We do, you do”.</a:t>
            </a:r>
          </a:p>
          <a:p>
            <a:pPr marL="0" indent="0">
              <a:buNone/>
            </a:pPr>
            <a:r>
              <a:rPr lang="en-US" dirty="0"/>
              <a:t>9-10:30 – Intro to R</a:t>
            </a:r>
          </a:p>
          <a:p>
            <a:pPr marL="0" indent="0">
              <a:buNone/>
            </a:pPr>
            <a:r>
              <a:rPr lang="en-US" dirty="0"/>
              <a:t>10:30-11:30 – Pair Programing</a:t>
            </a:r>
          </a:p>
          <a:p>
            <a:pPr marL="0" indent="0">
              <a:buNone/>
            </a:pPr>
            <a:r>
              <a:rPr lang="en-US" dirty="0"/>
              <a:t>11:30-12:00 – Review Solutions</a:t>
            </a:r>
          </a:p>
        </p:txBody>
      </p:sp>
    </p:spTree>
    <p:extLst>
      <p:ext uri="{BB962C8B-B14F-4D97-AF65-F5344CB8AC3E}">
        <p14:creationId xmlns:p14="http://schemas.microsoft.com/office/powerpoint/2010/main" val="276017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10285</TotalTime>
  <Words>415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Welcome!</vt:lpstr>
      <vt:lpstr>R for Data Science Workshop 1: Intro to R</vt:lpstr>
      <vt:lpstr>About me</vt:lpstr>
      <vt:lpstr>What is R?</vt:lpstr>
      <vt:lpstr>What is RStudio?</vt:lpstr>
      <vt:lpstr>Workshop Course Material</vt:lpstr>
      <vt:lpstr>Goals for the Workshop</vt:lpstr>
      <vt:lpstr>Workshop Schedule</vt:lpstr>
      <vt:lpstr>Structure of the Workshops</vt:lpstr>
      <vt:lpstr>Goals for this morning</vt:lpstr>
      <vt:lpstr>PowerPoint Presentation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Jonathan Tannen</dc:creator>
  <cp:lastModifiedBy>Jonathan Tannen</cp:lastModifiedBy>
  <cp:revision>10</cp:revision>
  <dcterms:created xsi:type="dcterms:W3CDTF">2022-12-31T16:45:38Z</dcterms:created>
  <dcterms:modified xsi:type="dcterms:W3CDTF">2023-01-29T13:41:53Z</dcterms:modified>
</cp:coreProperties>
</file>