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6" r:id="rId3"/>
    <p:sldId id="257" r:id="rId4"/>
    <p:sldId id="272" r:id="rId5"/>
    <p:sldId id="299" r:id="rId6"/>
    <p:sldId id="269" r:id="rId7"/>
    <p:sldId id="300" r:id="rId8"/>
    <p:sldId id="281" r:id="rId9"/>
    <p:sldId id="305" r:id="rId10"/>
    <p:sldId id="297" r:id="rId11"/>
    <p:sldId id="30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1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93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2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5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7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8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7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1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2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8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5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09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6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704DD-ECE8-4EBA-89AC-54C15DA6AD2B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5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pi.census.gov/data/key_signup.html" TargetMode="External"/><Relationship Id="rId2" Type="http://schemas.openxmlformats.org/officeDocument/2006/relationships/hyperlink" Target="https://github.com/jtannen/r-for-datascience/session-4-gis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B6F8F-23CF-4DEA-8B1E-10DE738EE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16BF9-5013-4ECE-BD49-49DC53E42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Before we start, make sure you’ve…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1. downloaded the Session 4 files from </a:t>
            </a:r>
            <a:r>
              <a:rPr lang="en-US" sz="2400" dirty="0" err="1"/>
              <a:t>github</a:t>
            </a:r>
            <a:r>
              <a:rPr lang="en-US" sz="2400" dirty="0"/>
              <a:t>: </a:t>
            </a:r>
            <a:r>
              <a:rPr lang="en-US" sz="2400" dirty="0">
                <a:hlinkClick r:id="rId2"/>
              </a:rPr>
              <a:t>https://github.com/jtannen/r-for-datascience/session-4-gis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- including the shapefiles in data/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2. install these packages:</a:t>
            </a:r>
          </a:p>
          <a:p>
            <a:pPr marL="0" indent="0">
              <a:buNone/>
            </a:pPr>
            <a:r>
              <a:rPr lang="en-US" sz="2400" dirty="0" err="1"/>
              <a:t>install.packages</a:t>
            </a:r>
            <a:r>
              <a:rPr lang="en-US" sz="2400" dirty="0"/>
              <a:t>(</a:t>
            </a:r>
          </a:p>
          <a:p>
            <a:pPr marL="0" indent="0">
              <a:buNone/>
            </a:pPr>
            <a:r>
              <a:rPr lang="en-US" sz="2400" dirty="0"/>
              <a:t>    c(“sf”, “</a:t>
            </a:r>
            <a:r>
              <a:rPr lang="en-US" sz="2400" dirty="0" err="1"/>
              <a:t>ggmap</a:t>
            </a:r>
            <a:r>
              <a:rPr lang="en-US" sz="2400" dirty="0"/>
              <a:t>”, “</a:t>
            </a:r>
            <a:r>
              <a:rPr lang="en-US" sz="2400" dirty="0" err="1"/>
              <a:t>ggthemes</a:t>
            </a:r>
            <a:r>
              <a:rPr lang="en-US" sz="2400" dirty="0"/>
              <a:t>”, “</a:t>
            </a:r>
            <a:r>
              <a:rPr lang="en-US" sz="2400" dirty="0" err="1"/>
              <a:t>tidycensus</a:t>
            </a:r>
            <a:r>
              <a:rPr lang="en-US" sz="2400" dirty="0"/>
              <a:t>”, “</a:t>
            </a:r>
            <a:r>
              <a:rPr lang="en-US" sz="2400" dirty="0" err="1"/>
              <a:t>tigris</a:t>
            </a:r>
            <a:r>
              <a:rPr lang="en-US" sz="2400" dirty="0"/>
              <a:t>”)</a:t>
            </a:r>
            <a:br>
              <a:rPr lang="en-US" sz="2400" dirty="0"/>
            </a:b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3. Registered a Census API key at 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http://api.census.gov/data/key_signup.html</a:t>
            </a:r>
            <a:r>
              <a:rPr lang="en-US" sz="2400" dirty="0"/>
              <a:t> 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14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5FA460-4489-4685-9021-438B930A4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Let’s do it</a:t>
            </a:r>
          </a:p>
        </p:txBody>
      </p:sp>
    </p:spTree>
    <p:extLst>
      <p:ext uri="{BB962C8B-B14F-4D97-AF65-F5344CB8AC3E}">
        <p14:creationId xmlns:p14="http://schemas.microsoft.com/office/powerpoint/2010/main" val="1838335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world/country plots defaults </a:t>
            </a:r>
            <a:r>
              <a:rPr lang="en-US"/>
              <a:t>are usually ok.</a:t>
            </a:r>
            <a:endParaRPr lang="en-US" dirty="0"/>
          </a:p>
          <a:p>
            <a:r>
              <a:rPr lang="en-US" dirty="0"/>
              <a:t>For states, it’s *important* to choose a projection centered at your state.</a:t>
            </a:r>
          </a:p>
          <a:p>
            <a:r>
              <a:rPr lang="en-US" dirty="0"/>
              <a:t>In practice: Google “</a:t>
            </a:r>
            <a:r>
              <a:rPr lang="en-US" dirty="0" err="1"/>
              <a:t>epsg</a:t>
            </a:r>
            <a:r>
              <a:rPr lang="en-US" dirty="0"/>
              <a:t>” + state. Copy the number.</a:t>
            </a:r>
          </a:p>
          <a:p>
            <a:r>
              <a:rPr lang="en-US" dirty="0"/>
              <a:t>Use </a:t>
            </a:r>
            <a:r>
              <a:rPr lang="en-US" dirty="0" err="1"/>
              <a:t>st_transform</a:t>
            </a:r>
            <a:r>
              <a:rPr lang="en-US" dirty="0"/>
              <a:t>(x, </a:t>
            </a:r>
            <a:r>
              <a:rPr lang="en-US" dirty="0" err="1"/>
              <a:t>crs</a:t>
            </a:r>
            <a:r>
              <a:rPr lang="en-US" dirty="0"/>
              <a:t> = 1234)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053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for Data Science IV:</a:t>
            </a:r>
            <a:br>
              <a:rPr lang="en-US" dirty="0"/>
            </a:br>
            <a:r>
              <a:rPr lang="en-US" dirty="0"/>
              <a:t>GIS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Jonathan Tannen</a:t>
            </a:r>
          </a:p>
        </p:txBody>
      </p:sp>
    </p:spTree>
    <p:extLst>
      <p:ext uri="{BB962C8B-B14F-4D97-AF65-F5344CB8AC3E}">
        <p14:creationId xmlns:p14="http://schemas.microsoft.com/office/powerpoint/2010/main" val="2870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>
              <a:buAutoNum type="arabicPeriod"/>
            </a:pPr>
            <a:r>
              <a:rPr lang="en-US" dirty="0"/>
              <a:t>Intro to R </a:t>
            </a:r>
            <a:r>
              <a:rPr lang="en-US" dirty="0" err="1"/>
              <a:t>dataframes</a:t>
            </a:r>
            <a:endParaRPr lang="en-US" dirty="0"/>
          </a:p>
          <a:p>
            <a:pPr marL="385763" indent="-385763">
              <a:buAutoNum type="arabicPeriod"/>
            </a:pPr>
            <a:r>
              <a:rPr lang="en-US" dirty="0"/>
              <a:t>Visualizations with </a:t>
            </a:r>
            <a:r>
              <a:rPr lang="en-US" dirty="0" err="1"/>
              <a:t>ggplot</a:t>
            </a:r>
            <a:endParaRPr lang="en-US" b="1" dirty="0"/>
          </a:p>
          <a:p>
            <a:pPr marL="385763" indent="-385763">
              <a:buFont typeface="Arial" panose="020B0604020202020204" pitchFamily="34" charset="0"/>
              <a:buAutoNum type="arabicPeriod"/>
            </a:pPr>
            <a:r>
              <a:rPr lang="en-US" dirty="0"/>
              <a:t>Data Wrangling with the </a:t>
            </a:r>
            <a:r>
              <a:rPr lang="en-US" dirty="0" err="1"/>
              <a:t>Tidyverse</a:t>
            </a:r>
            <a:endParaRPr lang="en-US" dirty="0"/>
          </a:p>
          <a:p>
            <a:pPr marL="385763" indent="-385763">
              <a:buAutoNum type="arabicPeriod"/>
            </a:pPr>
            <a:r>
              <a:rPr lang="en-US" b="1" dirty="0"/>
              <a:t>GIS with sf</a:t>
            </a:r>
          </a:p>
          <a:p>
            <a:pPr marL="385763" indent="-385763">
              <a:buAutoNum type="arabicPeriod"/>
            </a:pPr>
            <a:r>
              <a:rPr lang="en-US" dirty="0"/>
              <a:t>Software Engineering for Researchers</a:t>
            </a:r>
          </a:p>
          <a:p>
            <a:pPr marL="385763" indent="-385763">
              <a:buAutoNum type="arabicPeriod"/>
            </a:pPr>
            <a:r>
              <a:rPr lang="en-US" dirty="0"/>
              <a:t>Regression</a:t>
            </a:r>
          </a:p>
          <a:p>
            <a:pPr marL="385763" indent="-385763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38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Analyses with GIS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685800">
              <a:spcBef>
                <a:spcPts val="0"/>
              </a:spcBef>
              <a:buFontTx/>
              <a:buChar char="-"/>
              <a:defRPr/>
            </a:pPr>
            <a:r>
              <a:rPr lang="en-US" dirty="0"/>
              <a:t>Aggregate data to a spatial unit</a:t>
            </a:r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r>
              <a:rPr lang="en-US" dirty="0"/>
              <a:t>Create distance-based variables</a:t>
            </a:r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r>
              <a:rPr lang="en-US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547216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to spatial units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A33158-84B6-5E07-9829-19C772D94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1219200"/>
            <a:ext cx="4230687" cy="369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9C7FCB4-2397-9E2D-1AEB-0193BA2E6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396257"/>
            <a:ext cx="3438525" cy="350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EA202EB-F5CE-40DB-95C7-E3B5B8B97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417638"/>
            <a:ext cx="3581400" cy="260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9DD9ECF8-F120-8473-A891-09651059A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312" y="3672778"/>
            <a:ext cx="4230688" cy="302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08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Distance-based 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CDDA7-07C4-47D8-ED6A-54946AC05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“Distance to nearest park”</a:t>
            </a:r>
          </a:p>
          <a:p>
            <a:r>
              <a:rPr lang="en-US" dirty="0"/>
              <a:t>“Number of supermarkets within a radius”</a:t>
            </a:r>
          </a:p>
          <a:p>
            <a:r>
              <a:rPr lang="en-US" dirty="0"/>
              <a:t>Proximity among points.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206404-C55F-7718-0D5C-BE64A06E9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408082"/>
            <a:ext cx="4572000" cy="318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150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A33158-84B6-5E07-9829-19C772D94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1219200"/>
            <a:ext cx="4230687" cy="369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9C7FCB4-2397-9E2D-1AEB-0193BA2E6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161066"/>
            <a:ext cx="3438525" cy="350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EA202EB-F5CE-40DB-95C7-E3B5B8B97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417638"/>
            <a:ext cx="3581400" cy="260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492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GIS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sz="2800" dirty="0"/>
              <a:t>- geocoding				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ggmap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::geocode()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sz="2800" dirty="0"/>
              <a:t>- assign points to polygons	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sf::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st_within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  <a:endParaRPr lang="en-US" sz="2800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sz="2800" dirty="0"/>
              <a:t>- distance between points	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sf::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st_distance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891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645" y="2057301"/>
            <a:ext cx="6753449" cy="360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45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19814</TotalTime>
  <Words>252</Words>
  <Application>Microsoft Office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Consolas</vt:lpstr>
      <vt:lpstr>Office Theme</vt:lpstr>
      <vt:lpstr>Welcome!</vt:lpstr>
      <vt:lpstr>R for Data Science IV: GIS</vt:lpstr>
      <vt:lpstr>Workshop Schedule</vt:lpstr>
      <vt:lpstr>Analyses with GIS</vt:lpstr>
      <vt:lpstr>Aggregate to spatial units</vt:lpstr>
      <vt:lpstr>Distance-based variables</vt:lpstr>
      <vt:lpstr>Maps</vt:lpstr>
      <vt:lpstr>Common GIS tasks</vt:lpstr>
      <vt:lpstr>Projections</vt:lpstr>
      <vt:lpstr>PowerPoint Presentation</vt:lpstr>
      <vt:lpstr>Projections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for Data Science Workshops</dc:title>
  <dc:creator>Tannen, Jonathan</dc:creator>
  <cp:lastModifiedBy>Jonathan Tannen</cp:lastModifiedBy>
  <cp:revision>58</cp:revision>
  <dcterms:created xsi:type="dcterms:W3CDTF">2017-08-22T16:07:36Z</dcterms:created>
  <dcterms:modified xsi:type="dcterms:W3CDTF">2023-03-15T11:48:49Z</dcterms:modified>
</cp:coreProperties>
</file>