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72" r:id="rId5"/>
    <p:sldId id="299" r:id="rId6"/>
    <p:sldId id="269" r:id="rId7"/>
    <p:sldId id="300" r:id="rId8"/>
    <p:sldId id="281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census.gov/data/key_signup.html" TargetMode="External"/><Relationship Id="rId2" Type="http://schemas.openxmlformats.org/officeDocument/2006/relationships/hyperlink" Target="https://github.com/jtannen/r-for-datascience/session-4-g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Before we start, make sure you’ve…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1. downloaded the Session 4 files from </a:t>
            </a:r>
            <a:r>
              <a:rPr lang="en-US" sz="2400" dirty="0" err="1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https://github.com/jtannen/r-for-datascience/session-4-gis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including the shapefiles in data/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install these packages:</a:t>
            </a:r>
          </a:p>
          <a:p>
            <a:pPr marL="0" indent="0">
              <a:buNone/>
            </a:pPr>
            <a:r>
              <a:rPr lang="en-US" sz="2400" dirty="0" err="1"/>
              <a:t>install.packages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   c(“sf”, “</a:t>
            </a:r>
            <a:r>
              <a:rPr lang="en-US" sz="2400" dirty="0" err="1"/>
              <a:t>ggmap</a:t>
            </a:r>
            <a:r>
              <a:rPr lang="en-US" sz="2400" dirty="0"/>
              <a:t>”, “</a:t>
            </a:r>
            <a:r>
              <a:rPr lang="en-US" sz="2400" dirty="0" err="1"/>
              <a:t>ggthemes</a:t>
            </a:r>
            <a:r>
              <a:rPr lang="en-US" sz="2400" dirty="0"/>
              <a:t>”, “</a:t>
            </a:r>
            <a:r>
              <a:rPr lang="en-US" sz="2400" dirty="0" err="1"/>
              <a:t>tidycensus</a:t>
            </a:r>
            <a:r>
              <a:rPr lang="en-US" sz="2400" dirty="0"/>
              <a:t>”, “</a:t>
            </a:r>
            <a:r>
              <a:rPr lang="en-US" sz="2400" dirty="0" err="1"/>
              <a:t>tigris</a:t>
            </a:r>
            <a:r>
              <a:rPr lang="en-US" sz="2400" dirty="0"/>
              <a:t>”)</a:t>
            </a:r>
            <a:br>
              <a:rPr lang="en-US" sz="2400" dirty="0"/>
            </a:b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Registered a Census API key at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http://api.census.gov/data/key_signup.html</a:t>
            </a:r>
            <a:r>
              <a:rPr lang="en-US" sz="2400" dirty="0"/>
              <a:t> 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 IV:</a:t>
            </a:r>
            <a:br>
              <a:rPr lang="en-US" dirty="0"/>
            </a:br>
            <a:r>
              <a:rPr lang="en-US" dirty="0"/>
              <a:t>GIS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dirty="0"/>
              <a:t>Data Wrangling with the </a:t>
            </a:r>
            <a:r>
              <a:rPr lang="en-US" dirty="0" err="1"/>
              <a:t>Tidyverse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b="1" dirty="0"/>
              <a:t>GIS with sf</a:t>
            </a:r>
          </a:p>
          <a:p>
            <a:pPr marL="385763" indent="-385763">
              <a:buAutoNum type="arabicPeriod"/>
            </a:pPr>
            <a:r>
              <a:rPr lang="en-US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with 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Aggregate data to a spatial unit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Create distance-based variables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472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to spatial units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A33158-84B6-5E07-9829-19C772D94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219200"/>
            <a:ext cx="4230687" cy="36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C7FCB4-2397-9E2D-1AEB-0193BA2E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96257"/>
            <a:ext cx="3438525" cy="35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EA202EB-F5CE-40DB-95C7-E3B5B8B9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17638"/>
            <a:ext cx="3581400" cy="26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DD9ECF8-F120-8473-A891-09651059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2" y="3672778"/>
            <a:ext cx="4230688" cy="30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08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Distance-based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CDDA7-07C4-47D8-ED6A-54946AC0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“Distance to nearest park”</a:t>
            </a:r>
          </a:p>
          <a:p>
            <a:r>
              <a:rPr lang="en-US" dirty="0"/>
              <a:t>“Number of supermarkets within a radius”</a:t>
            </a:r>
          </a:p>
          <a:p>
            <a:r>
              <a:rPr lang="en-US" dirty="0"/>
              <a:t>Proximity among points.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206404-C55F-7718-0D5C-BE64A06E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08082"/>
            <a:ext cx="45720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5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A33158-84B6-5E07-9829-19C772D94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219200"/>
            <a:ext cx="4230687" cy="36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C7FCB4-2397-9E2D-1AEB-0193BA2E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61066"/>
            <a:ext cx="3438525" cy="35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EA202EB-F5CE-40DB-95C7-E3B5B8B9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17638"/>
            <a:ext cx="3581400" cy="26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9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GIS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800" dirty="0"/>
              <a:t>- geocoding				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ggmap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::geocode()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800" dirty="0"/>
              <a:t>- assign points to polygons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sf::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st_within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28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800" dirty="0"/>
              <a:t>- distance between points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sf::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st_distance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83833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15574</TotalTime>
  <Words>199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Welcome!</vt:lpstr>
      <vt:lpstr>R for Data Science IV: GIS</vt:lpstr>
      <vt:lpstr>Workshop Schedule</vt:lpstr>
      <vt:lpstr>Analyses with GIS</vt:lpstr>
      <vt:lpstr>Aggregate to spatial units</vt:lpstr>
      <vt:lpstr>Distance-based variables</vt:lpstr>
      <vt:lpstr>Maps</vt:lpstr>
      <vt:lpstr>Common GIS 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57</cp:revision>
  <dcterms:created xsi:type="dcterms:W3CDTF">2017-08-22T16:07:36Z</dcterms:created>
  <dcterms:modified xsi:type="dcterms:W3CDTF">2023-03-12T13:01:15Z</dcterms:modified>
</cp:coreProperties>
</file>