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4ABC-878A-4B2B-B443-BD810D4FA9F7}" type="datetimeFigureOut">
              <a:rPr lang="es-PE" smtClean="0"/>
              <a:t>10/03/2019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EE64-07FC-4076-A8A5-97B562B938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831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4ABC-878A-4B2B-B443-BD810D4FA9F7}" type="datetimeFigureOut">
              <a:rPr lang="es-PE" smtClean="0"/>
              <a:t>10/03/2019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EE64-07FC-4076-A8A5-97B562B938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735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4ABC-878A-4B2B-B443-BD810D4FA9F7}" type="datetimeFigureOut">
              <a:rPr lang="es-PE" smtClean="0"/>
              <a:t>10/03/2019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EE64-07FC-4076-A8A5-97B562B938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013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4ABC-878A-4B2B-B443-BD810D4FA9F7}" type="datetimeFigureOut">
              <a:rPr lang="es-PE" smtClean="0"/>
              <a:t>10/03/2019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EE64-07FC-4076-A8A5-97B562B938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565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4ABC-878A-4B2B-B443-BD810D4FA9F7}" type="datetimeFigureOut">
              <a:rPr lang="es-PE" smtClean="0"/>
              <a:t>10/03/2019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EE64-07FC-4076-A8A5-97B562B938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191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4ABC-878A-4B2B-B443-BD810D4FA9F7}" type="datetimeFigureOut">
              <a:rPr lang="es-PE" smtClean="0"/>
              <a:t>10/03/2019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EE64-07FC-4076-A8A5-97B562B938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603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4ABC-878A-4B2B-B443-BD810D4FA9F7}" type="datetimeFigureOut">
              <a:rPr lang="es-PE" smtClean="0"/>
              <a:t>10/03/2019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EE64-07FC-4076-A8A5-97B562B938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77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4ABC-878A-4B2B-B443-BD810D4FA9F7}" type="datetimeFigureOut">
              <a:rPr lang="es-PE" smtClean="0"/>
              <a:t>10/03/2019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EE64-07FC-4076-A8A5-97B562B938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523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4ABC-878A-4B2B-B443-BD810D4FA9F7}" type="datetimeFigureOut">
              <a:rPr lang="es-PE" smtClean="0"/>
              <a:t>10/03/2019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EE64-07FC-4076-A8A5-97B562B938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372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4ABC-878A-4B2B-B443-BD810D4FA9F7}" type="datetimeFigureOut">
              <a:rPr lang="es-PE" smtClean="0"/>
              <a:t>10/03/2019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EE64-07FC-4076-A8A5-97B562B938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213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4ABC-878A-4B2B-B443-BD810D4FA9F7}" type="datetimeFigureOut">
              <a:rPr lang="es-PE" smtClean="0"/>
              <a:t>10/03/2019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EE64-07FC-4076-A8A5-97B562B938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966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04ABC-878A-4B2B-B443-BD810D4FA9F7}" type="datetimeFigureOut">
              <a:rPr lang="es-PE" smtClean="0"/>
              <a:t>10/03/2019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DEE64-07FC-4076-A8A5-97B562B938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57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Jupyter</a:t>
            </a:r>
            <a:r>
              <a:rPr lang="es-PE" dirty="0" smtClean="0"/>
              <a:t> Notebooks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638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s-PE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https://github.com/jupyter/jupyter/wiki/Jupyter-kernels</a:t>
            </a:r>
            <a:endParaRPr lang="es-PE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157"/>
            <a:ext cx="12192000" cy="4497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517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Running </a:t>
            </a:r>
            <a:r>
              <a:rPr lang="en-US" sz="4000" b="1" dirty="0" err="1"/>
              <a:t>Jupyter</a:t>
            </a:r>
            <a:r>
              <a:rPr lang="en-US" sz="4000" b="1" dirty="0"/>
              <a:t> Notebook The </a:t>
            </a:r>
            <a:r>
              <a:rPr lang="en-US" sz="4000" b="1" dirty="0" err="1"/>
              <a:t>Pythonic</a:t>
            </a:r>
            <a:r>
              <a:rPr lang="en-US" sz="4000" b="1" dirty="0"/>
              <a:t> Way: </a:t>
            </a:r>
            <a:r>
              <a:rPr lang="en-US" sz="4000" b="1" dirty="0" smtClean="0"/>
              <a:t>Pip</a:t>
            </a:r>
            <a:endParaRPr lang="es-PE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07901" y="2440685"/>
            <a:ext cx="8741496" cy="25545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PE" altLang="es-PE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# </a:t>
            </a:r>
            <a:r>
              <a:rPr kumimoji="0" lang="es-PE" altLang="es-PE" sz="40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On</a:t>
            </a:r>
            <a:r>
              <a:rPr kumimoji="0" lang="es-PE" altLang="es-PE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Windows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PE" altLang="es-PE" sz="40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python</a:t>
            </a:r>
            <a:r>
              <a:rPr kumimoji="0" lang="es-PE" altLang="es-PE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-m </a:t>
            </a:r>
            <a:r>
              <a:rPr kumimoji="0" lang="es-PE" altLang="es-PE" sz="40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pip</a:t>
            </a:r>
            <a:r>
              <a:rPr kumimoji="0" lang="es-PE" altLang="es-PE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es-PE" altLang="es-PE" sz="40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install</a:t>
            </a:r>
            <a:r>
              <a:rPr kumimoji="0" lang="es-PE" altLang="es-PE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-U </a:t>
            </a:r>
            <a:r>
              <a:rPr kumimoji="0" lang="es-PE" altLang="es-PE" sz="40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pip</a:t>
            </a:r>
            <a:r>
              <a:rPr kumimoji="0" lang="es-PE" altLang="es-PE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es-PE" altLang="es-PE" sz="40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setuptools</a:t>
            </a:r>
            <a:endParaRPr kumimoji="0" lang="es-PE" altLang="es-PE" sz="40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PE" altLang="es-PE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# </a:t>
            </a:r>
            <a:r>
              <a:rPr kumimoji="0" lang="es-PE" altLang="es-PE" sz="40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On</a:t>
            </a:r>
            <a:r>
              <a:rPr kumimoji="0" lang="es-PE" altLang="es-PE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OS X </a:t>
            </a:r>
            <a:r>
              <a:rPr kumimoji="0" lang="es-PE" altLang="es-PE" sz="40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or</a:t>
            </a:r>
            <a:r>
              <a:rPr kumimoji="0" lang="es-PE" altLang="es-PE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Linux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PE" altLang="es-PE" sz="40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pip</a:t>
            </a:r>
            <a:r>
              <a:rPr kumimoji="0" lang="es-PE" altLang="es-PE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es-PE" altLang="es-PE" sz="40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install</a:t>
            </a:r>
            <a:r>
              <a:rPr kumimoji="0" lang="es-PE" altLang="es-PE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-U </a:t>
            </a:r>
            <a:r>
              <a:rPr kumimoji="0" lang="es-PE" altLang="es-PE" sz="40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pip</a:t>
            </a:r>
            <a:r>
              <a:rPr kumimoji="0" lang="es-PE" altLang="es-PE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es-PE" altLang="es-PE" sz="40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setuptools</a:t>
            </a:r>
            <a:endParaRPr kumimoji="0" lang="es-PE" altLang="es-PE" sz="7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03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Running </a:t>
            </a:r>
            <a:r>
              <a:rPr lang="en-US" sz="4000" b="1" dirty="0" err="1"/>
              <a:t>Jupyter</a:t>
            </a:r>
            <a:r>
              <a:rPr lang="en-US" sz="4000" b="1" dirty="0"/>
              <a:t> Notebook The </a:t>
            </a:r>
            <a:r>
              <a:rPr lang="en-US" sz="4000" b="1" dirty="0" err="1"/>
              <a:t>Pythonic</a:t>
            </a:r>
            <a:r>
              <a:rPr lang="en-US" sz="4000" b="1" dirty="0"/>
              <a:t> Way: </a:t>
            </a:r>
            <a:r>
              <a:rPr lang="en-US" sz="4000" b="1" dirty="0" smtClean="0"/>
              <a:t>Pip</a:t>
            </a:r>
            <a:endParaRPr lang="es-PE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07901" y="2440685"/>
            <a:ext cx="4291559" cy="25545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PE" altLang="es-PE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# Python2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PE" altLang="es-PE" sz="40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pip</a:t>
            </a:r>
            <a:r>
              <a:rPr kumimoji="0" lang="es-PE" altLang="es-PE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es-PE" altLang="es-PE" sz="40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install</a:t>
            </a:r>
            <a:r>
              <a:rPr kumimoji="0" lang="es-PE" altLang="es-PE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es-PE" altLang="es-PE" sz="40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jupyter</a:t>
            </a:r>
            <a:endParaRPr kumimoji="0" lang="es-PE" altLang="es-PE" sz="40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PE" altLang="es-PE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# Python 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PE" altLang="es-PE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pip3 </a:t>
            </a:r>
            <a:r>
              <a:rPr kumimoji="0" lang="es-PE" altLang="es-PE" sz="40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install</a:t>
            </a:r>
            <a:r>
              <a:rPr kumimoji="0" lang="es-PE" altLang="es-PE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es-PE" altLang="es-PE" sz="40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jupyter</a:t>
            </a:r>
            <a:endParaRPr kumimoji="0" lang="es-PE" altLang="es-PE" sz="7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 err="1"/>
              <a:t>Running</a:t>
            </a:r>
            <a:r>
              <a:rPr lang="es-PE" sz="4000" b="1" dirty="0"/>
              <a:t> </a:t>
            </a:r>
            <a:r>
              <a:rPr lang="es-PE" sz="4000" b="1" dirty="0" err="1"/>
              <a:t>Jupyter</a:t>
            </a:r>
            <a:r>
              <a:rPr lang="es-PE" sz="4000" b="1" dirty="0"/>
              <a:t> Notebooks in </a:t>
            </a:r>
            <a:r>
              <a:rPr lang="es-PE" sz="4000" b="1" dirty="0" err="1"/>
              <a:t>Docker</a:t>
            </a:r>
            <a:r>
              <a:rPr lang="es-PE" sz="4000" b="1" dirty="0"/>
              <a:t> </a:t>
            </a:r>
            <a:r>
              <a:rPr lang="es-PE" sz="4000" b="1" dirty="0" err="1"/>
              <a:t>Containers</a:t>
            </a:r>
            <a:r>
              <a:rPr lang="es-PE" sz="4000" b="1" dirty="0"/>
              <a:t/>
            </a:r>
            <a:br>
              <a:rPr lang="es-PE" sz="4000" b="1" dirty="0"/>
            </a:br>
            <a:endParaRPr lang="es-PE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898" y="1305125"/>
            <a:ext cx="4238625" cy="267652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38200" y="4280775"/>
            <a:ext cx="10340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/>
              <a:t>Puede comenzar fácilmente con </a:t>
            </a:r>
            <a:r>
              <a:rPr lang="es-PE" dirty="0" err="1" smtClean="0"/>
              <a:t>Docker</a:t>
            </a:r>
            <a:r>
              <a:rPr lang="es-PE" dirty="0" smtClean="0"/>
              <a:t> si instala </a:t>
            </a:r>
            <a:r>
              <a:rPr lang="es-PE" dirty="0" err="1" smtClean="0"/>
              <a:t>Docker</a:t>
            </a:r>
            <a:r>
              <a:rPr lang="es-PE" dirty="0" smtClean="0"/>
              <a:t> </a:t>
            </a:r>
            <a:r>
              <a:rPr lang="es-PE" dirty="0" err="1" smtClean="0"/>
              <a:t>Toolbox</a:t>
            </a:r>
            <a:r>
              <a:rPr lang="es-PE" dirty="0" smtClean="0"/>
              <a:t>: contiene todas las herramientas que necesita para poner sus contenedores en funcionamiento. Siga las instrucciones de instalación, seleccione la "Terminal de inicio rápido de </a:t>
            </a:r>
            <a:r>
              <a:rPr lang="es-PE" dirty="0" err="1" smtClean="0"/>
              <a:t>Docker</a:t>
            </a:r>
            <a:r>
              <a:rPr lang="es-PE" dirty="0" smtClean="0"/>
              <a:t>" e indique que instale la herramienta de gestión visual </a:t>
            </a:r>
            <a:r>
              <a:rPr lang="es-PE" dirty="0" err="1" smtClean="0"/>
              <a:t>Kitematic</a:t>
            </a:r>
            <a:r>
              <a:rPr lang="es-PE" dirty="0" smtClean="0"/>
              <a:t> también si no la tiene instalada o no tiene ninguna otra plataforma de virtualización.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783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86104" cy="1325563"/>
          </a:xfrm>
        </p:spPr>
        <p:txBody>
          <a:bodyPr>
            <a:normAutofit fontScale="90000"/>
          </a:bodyPr>
          <a:lstStyle/>
          <a:p>
            <a:r>
              <a:rPr lang="es-PE" sz="4000" b="1" dirty="0" err="1"/>
              <a:t>Running</a:t>
            </a:r>
            <a:r>
              <a:rPr lang="es-PE" sz="4000" b="1" dirty="0"/>
              <a:t> </a:t>
            </a:r>
            <a:r>
              <a:rPr lang="es-PE" sz="4000" b="1" dirty="0" err="1"/>
              <a:t>Jupyter</a:t>
            </a:r>
            <a:r>
              <a:rPr lang="es-PE" sz="4000" b="1" dirty="0"/>
              <a:t> Notebooks in </a:t>
            </a:r>
            <a:r>
              <a:rPr lang="es-PE" sz="4000" b="1" dirty="0" err="1"/>
              <a:t>Docker</a:t>
            </a:r>
            <a:r>
              <a:rPr lang="es-PE" sz="4000" b="1" dirty="0"/>
              <a:t> </a:t>
            </a:r>
            <a:r>
              <a:rPr lang="es-PE" sz="4000" b="1" dirty="0" err="1"/>
              <a:t>Containers</a:t>
            </a:r>
            <a:r>
              <a:rPr lang="es-PE" sz="4000" b="1" dirty="0"/>
              <a:t/>
            </a:r>
            <a:br>
              <a:rPr lang="es-PE" sz="4000" b="1" dirty="0"/>
            </a:br>
            <a:endParaRPr lang="es-PE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503" y="257577"/>
            <a:ext cx="1655316" cy="104526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38200" y="1563332"/>
            <a:ext cx="103406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/>
              <a:t>La instalación a través de la Terminal de inicio rápido de </a:t>
            </a:r>
            <a:r>
              <a:rPr lang="es-PE" dirty="0" err="1" smtClean="0"/>
              <a:t>Docker</a:t>
            </a:r>
            <a:r>
              <a:rPr lang="es-PE" dirty="0" smtClean="0"/>
              <a:t> puede llevar algún tiempo, pero ya está listo. Use el comando </a:t>
            </a:r>
            <a:r>
              <a:rPr lang="es-PE" dirty="0" err="1" smtClean="0"/>
              <a:t>docker</a:t>
            </a:r>
            <a:r>
              <a:rPr lang="es-PE" dirty="0" smtClean="0"/>
              <a:t> run para ejecutar "imágenes" de </a:t>
            </a:r>
            <a:r>
              <a:rPr lang="es-PE" dirty="0" err="1" smtClean="0"/>
              <a:t>Docker</a:t>
            </a:r>
            <a:r>
              <a:rPr lang="es-PE" dirty="0" smtClean="0"/>
              <a:t>. Puede considerar estas imágenes como paquetes de software </a:t>
            </a:r>
            <a:r>
              <a:rPr lang="es-PE" dirty="0" err="1" smtClean="0"/>
              <a:t>preempaquetados</a:t>
            </a:r>
            <a:r>
              <a:rPr lang="es-PE" dirty="0" smtClean="0"/>
              <a:t> que pueden descargarse automáticamente desde </a:t>
            </a:r>
            <a:r>
              <a:rPr lang="es-PE" dirty="0" err="1" smtClean="0"/>
              <a:t>Docker</a:t>
            </a:r>
            <a:r>
              <a:rPr lang="es-PE" dirty="0" smtClean="0"/>
              <a:t> </a:t>
            </a:r>
            <a:r>
              <a:rPr lang="es-PE" dirty="0" err="1" smtClean="0"/>
              <a:t>Hub</a:t>
            </a:r>
            <a:r>
              <a:rPr lang="es-PE" dirty="0" smtClean="0"/>
              <a:t> cuando los ejecute.</a:t>
            </a:r>
          </a:p>
          <a:p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961622" y="3137929"/>
            <a:ext cx="10217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/>
              <a:t>Para ejecutar la imagen oficial de </a:t>
            </a:r>
            <a:r>
              <a:rPr lang="es-PE" dirty="0" err="1" smtClean="0"/>
              <a:t>Jupyter</a:t>
            </a:r>
            <a:r>
              <a:rPr lang="es-PE" dirty="0" smtClean="0"/>
              <a:t> Notebook en su contenedor </a:t>
            </a:r>
            <a:r>
              <a:rPr lang="es-PE" dirty="0" err="1" smtClean="0"/>
              <a:t>Docker</a:t>
            </a:r>
            <a:r>
              <a:rPr lang="es-PE" dirty="0" smtClean="0"/>
              <a:t>, entregue el siguiente comando en su Terminal de inicio rápido de </a:t>
            </a:r>
            <a:r>
              <a:rPr lang="es-PE" dirty="0" err="1" smtClean="0"/>
              <a:t>Docker</a:t>
            </a:r>
            <a:r>
              <a:rPr lang="es-PE" dirty="0" smtClean="0"/>
              <a:t>:</a:t>
            </a:r>
          </a:p>
          <a:p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219199" y="4483875"/>
            <a:ext cx="8530107" cy="107721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run --</a:t>
            </a:r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rm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-it -p 8888:8888 -v "$(</a:t>
            </a:r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pwd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):/notebooks" </a:t>
            </a:r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jupyter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/notebook 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86104" cy="1325563"/>
          </a:xfrm>
        </p:spPr>
        <p:txBody>
          <a:bodyPr>
            <a:normAutofit fontScale="90000"/>
          </a:bodyPr>
          <a:lstStyle/>
          <a:p>
            <a:r>
              <a:rPr lang="es-PE" sz="4000" b="1" dirty="0" err="1"/>
              <a:t>Running</a:t>
            </a:r>
            <a:r>
              <a:rPr lang="es-PE" sz="4000" b="1" dirty="0"/>
              <a:t> </a:t>
            </a:r>
            <a:r>
              <a:rPr lang="es-PE" sz="4000" b="1" dirty="0" err="1"/>
              <a:t>Jupyter</a:t>
            </a:r>
            <a:r>
              <a:rPr lang="es-PE" sz="4000" b="1" dirty="0"/>
              <a:t> Notebooks in </a:t>
            </a:r>
            <a:r>
              <a:rPr lang="es-PE" sz="4000" b="1" dirty="0" err="1"/>
              <a:t>Docker</a:t>
            </a:r>
            <a:r>
              <a:rPr lang="es-PE" sz="4000" b="1" dirty="0"/>
              <a:t> </a:t>
            </a:r>
            <a:r>
              <a:rPr lang="es-PE" sz="4000" b="1" dirty="0" err="1"/>
              <a:t>Containers</a:t>
            </a:r>
            <a:r>
              <a:rPr lang="es-PE" sz="4000" b="1" dirty="0"/>
              <a:t/>
            </a:r>
            <a:br>
              <a:rPr lang="es-PE" sz="4000" b="1" dirty="0"/>
            </a:br>
            <a:endParaRPr lang="es-PE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503" y="257577"/>
            <a:ext cx="1655316" cy="104526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38200" y="1563332"/>
            <a:ext cx="10340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/>
              <a:t>Ejecute el siguiente comando para abrir la aplicación:</a:t>
            </a:r>
          </a:p>
          <a:p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961622" y="3137929"/>
            <a:ext cx="10217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/>
              <a:t>Para ejecutar la imagen oficial de </a:t>
            </a:r>
            <a:r>
              <a:rPr lang="es-PE" dirty="0" err="1" smtClean="0"/>
              <a:t>Jupyter</a:t>
            </a:r>
            <a:r>
              <a:rPr lang="es-PE" dirty="0" smtClean="0"/>
              <a:t> Notebook en su contenedor </a:t>
            </a:r>
            <a:r>
              <a:rPr lang="es-PE" dirty="0" err="1" smtClean="0"/>
              <a:t>Docker</a:t>
            </a:r>
            <a:r>
              <a:rPr lang="es-PE" dirty="0" smtClean="0"/>
              <a:t>, entregue el siguiente comando en su Terminal de inicio rápido de </a:t>
            </a:r>
            <a:r>
              <a:rPr lang="es-PE" dirty="0" err="1" smtClean="0"/>
              <a:t>Docker</a:t>
            </a:r>
            <a:r>
              <a:rPr lang="es-PE" dirty="0" smtClean="0"/>
              <a:t>:</a:t>
            </a:r>
          </a:p>
          <a:p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219199" y="4483875"/>
            <a:ext cx="8530107" cy="107721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jupyter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notebook</a:t>
            </a: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25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86104" cy="1325563"/>
          </a:xfrm>
        </p:spPr>
        <p:txBody>
          <a:bodyPr>
            <a:normAutofit fontScale="90000"/>
          </a:bodyPr>
          <a:lstStyle/>
          <a:p>
            <a:r>
              <a:rPr lang="es-PE" sz="4000" b="1" dirty="0" err="1"/>
              <a:t>Running</a:t>
            </a:r>
            <a:r>
              <a:rPr lang="es-PE" sz="4000" b="1" dirty="0"/>
              <a:t> </a:t>
            </a:r>
            <a:r>
              <a:rPr lang="es-PE" sz="4000" b="1" dirty="0" err="1"/>
              <a:t>Jupyter</a:t>
            </a:r>
            <a:r>
              <a:rPr lang="es-PE" sz="4000" b="1" dirty="0"/>
              <a:t> Notebooks in </a:t>
            </a:r>
            <a:r>
              <a:rPr lang="es-PE" sz="4000" b="1" dirty="0" err="1"/>
              <a:t>Docker</a:t>
            </a:r>
            <a:r>
              <a:rPr lang="es-PE" sz="4000" b="1" dirty="0"/>
              <a:t> </a:t>
            </a:r>
            <a:r>
              <a:rPr lang="es-PE" sz="4000" b="1" dirty="0" err="1"/>
              <a:t>Containers</a:t>
            </a:r>
            <a:r>
              <a:rPr lang="es-PE" sz="4000" b="1" dirty="0"/>
              <a:t/>
            </a:r>
            <a:br>
              <a:rPr lang="es-PE" sz="4000" b="1" dirty="0"/>
            </a:br>
            <a:endParaRPr lang="es-PE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503" y="257577"/>
            <a:ext cx="1655316" cy="104526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38200" y="1563332"/>
            <a:ext cx="103406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/>
              <a:t>Luego verá la apertura de la aplicación en el navegador web en la siguiente dirección: </a:t>
            </a:r>
          </a:p>
          <a:p>
            <a:r>
              <a:rPr lang="es-PE" dirty="0" smtClean="0"/>
              <a:t>http: // </a:t>
            </a:r>
            <a:r>
              <a:rPr lang="es-PE" dirty="0" err="1" smtClean="0"/>
              <a:t>localhost</a:t>
            </a:r>
            <a:r>
              <a:rPr lang="es-PE" dirty="0" smtClean="0"/>
              <a:t>: 8888. Todo esto se demuestra en el siguiente </a:t>
            </a:r>
            <a:r>
              <a:rPr lang="es-PE" dirty="0" err="1" smtClean="0"/>
              <a:t>gif</a:t>
            </a:r>
            <a:r>
              <a:rPr lang="es-PE" dirty="0" smtClean="0"/>
              <a:t>: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057" y="2486662"/>
            <a:ext cx="79724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86104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Running R in Your </a:t>
            </a:r>
            <a:r>
              <a:rPr lang="en-US" sz="3600" b="1" dirty="0" err="1"/>
              <a:t>Jupyter</a:t>
            </a:r>
            <a:r>
              <a:rPr lang="en-US" sz="3600" b="1" dirty="0"/>
              <a:t> Notebook</a:t>
            </a:r>
            <a:br>
              <a:rPr lang="en-US" sz="3600" b="1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s-PE" sz="4000" dirty="0"/>
          </a:p>
        </p:txBody>
      </p:sp>
      <p:sp>
        <p:nvSpPr>
          <p:cNvPr id="7" name="Rectángulo 6"/>
          <p:cNvSpPr/>
          <p:nvPr/>
        </p:nvSpPr>
        <p:spPr>
          <a:xfrm>
            <a:off x="838200" y="1563332"/>
            <a:ext cx="103406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/>
              <a:t>Si desea utilizar R con </a:t>
            </a:r>
            <a:r>
              <a:rPr lang="es-PE" dirty="0" err="1" smtClean="0"/>
              <a:t>Jupyter</a:t>
            </a:r>
            <a:r>
              <a:rPr lang="es-PE" dirty="0" smtClean="0"/>
              <a:t> Notebooks pero sin ejecutarlo dentro de un contenedor </a:t>
            </a:r>
            <a:r>
              <a:rPr lang="es-PE" dirty="0" err="1" smtClean="0"/>
              <a:t>Docker</a:t>
            </a:r>
            <a:r>
              <a:rPr lang="es-PE" dirty="0" smtClean="0"/>
              <a:t>, puede ejecutar el siguiente comando para instalar los elementos esenciales de R en su entorno actual:</a:t>
            </a:r>
          </a:p>
          <a:p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1489655" y="2496009"/>
            <a:ext cx="8530107" cy="107721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conda </a:t>
            </a:r>
            <a:r>
              <a:rPr lang="pt-BR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install</a:t>
            </a:r>
            <a:r>
              <a:rPr lang="pt-BR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-c r </a:t>
            </a:r>
            <a:r>
              <a:rPr lang="pt-BR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r-essentials</a:t>
            </a:r>
            <a:endParaRPr lang="pt-BR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38200" y="3998823"/>
            <a:ext cx="10224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/>
              <a:t>Estos "elementos esenciales" incluyen los paquetes </a:t>
            </a:r>
            <a:r>
              <a:rPr lang="es-PE" dirty="0" err="1" smtClean="0"/>
              <a:t>dplyr</a:t>
            </a:r>
            <a:r>
              <a:rPr lang="es-PE" dirty="0" smtClean="0"/>
              <a:t>, </a:t>
            </a:r>
            <a:r>
              <a:rPr lang="es-PE" dirty="0" err="1" smtClean="0"/>
              <a:t>shiny</a:t>
            </a:r>
            <a:r>
              <a:rPr lang="es-PE" dirty="0" smtClean="0"/>
              <a:t>, ggplot2, </a:t>
            </a:r>
            <a:r>
              <a:rPr lang="es-PE" dirty="0" err="1" smtClean="0"/>
              <a:t>tidyr</a:t>
            </a:r>
            <a:r>
              <a:rPr lang="es-PE" dirty="0" smtClean="0"/>
              <a:t>, </a:t>
            </a:r>
            <a:r>
              <a:rPr lang="es-PE" dirty="0" err="1" smtClean="0"/>
              <a:t>caret</a:t>
            </a:r>
            <a:r>
              <a:rPr lang="es-PE" dirty="0" smtClean="0"/>
              <a:t> y </a:t>
            </a:r>
            <a:r>
              <a:rPr lang="es-PE" dirty="0" err="1" smtClean="0"/>
              <a:t>nnet</a:t>
            </a:r>
            <a:r>
              <a:rPr lang="es-PE" dirty="0" smtClean="0"/>
              <a:t>. Si no desea instalar los elementos esenciales en su entorno actual, puede usar el siguiente comando para crear un nuevo entorno solo para los elementos esenciales de R: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1489654" y="5085388"/>
            <a:ext cx="8530107" cy="107721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pt-BR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conda </a:t>
            </a:r>
            <a:r>
              <a:rPr lang="pt-BR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</a:t>
            </a:r>
            <a:r>
              <a:rPr lang="pt-BR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-n </a:t>
            </a:r>
            <a:r>
              <a:rPr lang="pt-BR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my</a:t>
            </a:r>
            <a:r>
              <a:rPr lang="pt-BR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-r-</a:t>
            </a:r>
            <a:r>
              <a:rPr lang="pt-BR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env</a:t>
            </a:r>
            <a:r>
              <a:rPr lang="pt-BR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-c r </a:t>
            </a:r>
            <a:r>
              <a:rPr lang="pt-BR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r-essentials</a:t>
            </a:r>
            <a:r>
              <a:rPr lang="pt-BR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9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86104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Running R in Your </a:t>
            </a:r>
            <a:r>
              <a:rPr lang="en-US" sz="3600" b="1" dirty="0" err="1"/>
              <a:t>Jupyter</a:t>
            </a:r>
            <a:r>
              <a:rPr lang="en-US" sz="3600" b="1" dirty="0"/>
              <a:t> Notebook</a:t>
            </a:r>
            <a:br>
              <a:rPr lang="en-US" sz="3600" b="1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s-PE" sz="4000" dirty="0"/>
          </a:p>
        </p:txBody>
      </p:sp>
      <p:sp>
        <p:nvSpPr>
          <p:cNvPr id="7" name="Rectángulo 6"/>
          <p:cNvSpPr/>
          <p:nvPr/>
        </p:nvSpPr>
        <p:spPr>
          <a:xfrm>
            <a:off x="838200" y="1099692"/>
            <a:ext cx="10340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/>
              <a:t>Abra la aplicación del portátil para comenzar a trabajar con R con el comando habitual.</a:t>
            </a:r>
          </a:p>
          <a:p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1064650" y="2451009"/>
            <a:ext cx="9923712" cy="107721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conda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skeleton </a:t>
            </a:r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cran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ldavis</a:t>
            </a:r>
            <a:endParaRPr lang="en-US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conda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build r-</a:t>
            </a:r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ldavis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38199" y="1623974"/>
            <a:ext cx="9142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/>
              <a:t>Si ahora desea instalar paquetes R adicionales para elaborar su proyecto de ciencia de datos, puede compilar un paquete </a:t>
            </a:r>
            <a:r>
              <a:rPr lang="es-PE" dirty="0" err="1" smtClean="0"/>
              <a:t>Conda</a:t>
            </a:r>
            <a:r>
              <a:rPr lang="es-PE" dirty="0" smtClean="0"/>
              <a:t> R ejecutando, por ejemplo: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845717" y="3768996"/>
            <a:ext cx="9882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/>
              <a:t>O puede instalar el paquete desde dentro de R a través de </a:t>
            </a:r>
            <a:r>
              <a:rPr lang="es-PE" dirty="0" err="1" smtClean="0"/>
              <a:t>install.packages</a:t>
            </a:r>
            <a:r>
              <a:rPr lang="es-PE" dirty="0" smtClean="0"/>
              <a:t> o </a:t>
            </a:r>
            <a:r>
              <a:rPr lang="es-PE" dirty="0" err="1" smtClean="0"/>
              <a:t>devtools</a:t>
            </a:r>
            <a:r>
              <a:rPr lang="es-PE" dirty="0" smtClean="0"/>
              <a:t> :: </a:t>
            </a:r>
            <a:r>
              <a:rPr lang="es-PE" dirty="0" err="1" smtClean="0"/>
              <a:t>install_github</a:t>
            </a:r>
            <a:r>
              <a:rPr lang="es-PE" dirty="0" smtClean="0"/>
              <a:t> (de </a:t>
            </a:r>
            <a:r>
              <a:rPr lang="es-PE" dirty="0" err="1" smtClean="0"/>
              <a:t>GitHub</a:t>
            </a:r>
            <a:r>
              <a:rPr lang="es-PE" dirty="0" smtClean="0"/>
              <a:t>). Solo debe asegurarse de agregar un nuevo paquete a la biblioteca R correcta utilizada por </a:t>
            </a:r>
            <a:r>
              <a:rPr lang="es-PE" dirty="0" err="1" smtClean="0"/>
              <a:t>Jupyter</a:t>
            </a:r>
            <a:r>
              <a:rPr lang="es-PE" dirty="0" smtClean="0"/>
              <a:t>: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1028699" y="4988734"/>
            <a:ext cx="9959663" cy="954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install.packages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("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ldavis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", "/home/user/anaconda3/lib/R/library")</a:t>
            </a:r>
          </a:p>
          <a:p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515</Words>
  <Application>Microsoft Office PowerPoint</Application>
  <PresentationFormat>Panorámica</PresentationFormat>
  <Paragraphs>37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Tema de Office</vt:lpstr>
      <vt:lpstr>Jupyter Notebooks</vt:lpstr>
      <vt:lpstr>Running Jupyter Notebook The Pythonic Way: Pip</vt:lpstr>
      <vt:lpstr>Running Jupyter Notebook The Pythonic Way: Pip</vt:lpstr>
      <vt:lpstr>Running Jupyter Notebooks in Docker Containers </vt:lpstr>
      <vt:lpstr>Running Jupyter Notebooks in Docker Containers </vt:lpstr>
      <vt:lpstr>Running Jupyter Notebooks in Docker Containers </vt:lpstr>
      <vt:lpstr>Running Jupyter Notebooks in Docker Containers </vt:lpstr>
      <vt:lpstr>Running R in Your Jupyter Notebook  </vt:lpstr>
      <vt:lpstr>Running R in Your Jupyter Notebook  </vt:lpstr>
      <vt:lpstr>https://github.com/jupyter/jupyter/wiki/Jupyter-kernels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Notebooks</dc:title>
  <dc:creator>JAT</dc:creator>
  <cp:lastModifiedBy>JAT</cp:lastModifiedBy>
  <cp:revision>6</cp:revision>
  <dcterms:created xsi:type="dcterms:W3CDTF">2019-03-10T16:10:38Z</dcterms:created>
  <dcterms:modified xsi:type="dcterms:W3CDTF">2019-03-10T16:37:01Z</dcterms:modified>
</cp:coreProperties>
</file>