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7EB56-1587-EFF6-AF04-349CE627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AD3C1B-F9C5-3F75-2EF5-95DB23129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BE501-A66A-7712-AD2C-A7DD16AE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7DC12-75D1-E8AF-46CC-C3DBB021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168FF-B90A-CE6A-8F7C-00C602EB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190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CB899-8415-3CC5-5AC7-9394BECE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C2E711-C53D-4459-0AA1-08839492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D139B-B055-533E-78AD-F2A6FC65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919B2-3AE9-24BF-61DF-93FDABA0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2F885-7DCB-B363-5F22-B915AA8E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204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B8DA44-4359-803E-EDBE-BB18AB5AA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42BAB3-3660-EB55-1E34-834981723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6AC54-0094-141A-FB38-1C210269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9AEE5-22E4-C114-D65E-04492AB5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FFEB9-97D1-D133-8C1F-DFAB2561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1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9DC2-D2A9-3CA4-2CE7-FB7381B0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185-B266-2E45-29A9-3DA5327E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C856EA-2A75-3C59-3B90-3C29E889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58166-BCDA-757D-09DC-CFE13448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39F84-9887-D48F-8555-DEA18569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664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903B3-9AB2-C4CD-580E-F7A388EA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A0D353-61AB-2839-8F7B-A40F6F2C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867B25-7467-4562-487B-7FBB623C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2AF3C-A2DD-A6FF-3514-CF27303B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77043-29FF-94AD-0167-44F8C94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57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C7F5D-11D1-AC84-E2E9-D8A1FBA6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5D06A-8BAD-E09A-D805-A079C8D05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D14ADC-B997-258A-9294-4295C1A5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64775-8CEA-093B-B4B0-30E3DD52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4563A5-6AAA-8065-6BEB-4166C3DD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E96B81-77E9-7F19-AA7D-AD64ED31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977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FD17-97A4-EC6B-808A-7D6FF05F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787BEA-9BC2-A110-3804-9A6472A7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1D4E74-CDCC-CA45-9A80-88CAD4943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C09FD4-62A1-C79B-2971-49298A029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8B147C-D2D4-6056-B1B0-9AAC7739E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307FC0-1E9D-1E9A-E690-1D4F7B8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6E299D-5D46-165A-C31E-196DC0DC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E42CD5-66BE-6007-FB6E-D9103A71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496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7B035-4FC7-66BB-DE52-25FB2C54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CD34A1-E94F-5BB2-E7AA-654A1B86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545871-AF6E-6461-6B9B-B0FC81DA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74CBF-DB89-523C-CFCC-3C7C06B5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25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B7762E-A5AA-5412-C664-5A3D5357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04803E-FE0B-0E67-3018-C8E2EB9E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DBAD99-0C63-3E22-C9F2-11A23795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15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91C8C-2524-83BE-116E-14A11B87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029D42-FBA9-2AE2-9551-5E97FEB8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64AF2A-1F3B-3C9D-3A6D-A0E03F43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44E820-62F6-4A22-572A-90E5EE12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23ED87-A36A-2625-F9A2-D4CD2AA6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D21E97-59B7-84C5-E910-08385CE5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4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51FB-DAA3-F27B-8FE9-F55BFD63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8D1FA7-DC68-FEB7-A829-98039FFF7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02EC89-4DFA-D4C3-7286-1A68CA68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F5C274-2BD5-F2C2-3F02-D038C06C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4B041-61F2-E1FC-DBD5-81F711A2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7BBBE-C4F5-91F6-F69A-27DA9C99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3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8663B6-49AA-C241-039F-40FCAAF6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E9FF4-5CCE-47EA-55BE-251CA7E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16ABD-B0C6-22ED-A239-36302897A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7298-2405-4007-B784-DB78D0297C99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33F70-C5DA-B596-89C8-6F3459EF6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5DE06-03F3-AA29-857B-4AADD05D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F28C-5B00-4A78-A21E-5CE64DAC04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029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F01B0-02AB-A2A4-3AE2-D4A1CF26B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6AC10-674B-C83B-6870-590AD509C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2C609F-5B0E-DE5F-1959-D1F9E462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9" y="0"/>
            <a:ext cx="866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1CE60-0D58-A42F-CF1F-B954359E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596C7-6A42-764E-EBC3-DE725454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315F03-01D3-157E-ED32-633DEBA3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0" y="71437"/>
            <a:ext cx="2915374" cy="23063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E93891-BB85-39F6-C251-F88B6E3C7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70" y="2387917"/>
            <a:ext cx="2915374" cy="23063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9BEA5D-DD4B-12C6-5C1B-586939B2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70" y="4551681"/>
            <a:ext cx="2915374" cy="23063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59AE03-9411-2314-6B59-09634E4A8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71" y="71436"/>
            <a:ext cx="2915374" cy="23063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787158-DF44-3D60-26DB-19C6D6E32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772" y="2387917"/>
            <a:ext cx="2915373" cy="23063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88962E-12E8-E6D8-721E-009117B95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1771" y="4612005"/>
            <a:ext cx="2915375" cy="23063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A861A8-21D4-2ED3-3EAD-EE1AED9D7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875" y="71435"/>
            <a:ext cx="2915374" cy="23063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7C845D-70FB-9A09-9191-4AE0B3F238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9875" y="2377756"/>
            <a:ext cx="2915373" cy="23063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8B6B1A1-F809-F598-1314-2C54B28EE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5664" y="4652645"/>
            <a:ext cx="2915374" cy="23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0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059D3-87F8-3A8B-C82E-6F8AD1C8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19187-21FE-BDB6-3D57-E47969D7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0CAF78-925F-E5B3-F83A-F92C4CAB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9" y="0"/>
            <a:ext cx="866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4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E4256-9283-D728-6D10-57550E2B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C7D0C-F30A-7199-1EB5-1F8F21A9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4BD61D-098F-8E76-BABE-43F13436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9" y="0"/>
            <a:ext cx="866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4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7A13F-FA61-4572-22AF-258EB646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6A0F5-41DA-9C10-8254-61665D86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87EEDE-4F14-1215-B922-CBDA64DB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9" y="0"/>
            <a:ext cx="866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1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1575B-AD8B-A563-B1F6-ABFB4D2A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C6C0C-5B74-23DC-96A1-FBC81EC4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AB3ACB-7CF8-E0C0-0DE0-8921263F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9" y="0"/>
            <a:ext cx="866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8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4A374-4511-E88A-62ED-25024F4A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BE96A-F7E4-CCBE-BDA4-CCA7ADDC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41A9A6-B06A-E29C-0982-81833976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9" y="0"/>
            <a:ext cx="866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28151-4560-515C-B90A-47C600CD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AE5452-68E3-74C3-9985-42DD8829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908175-98E1-1304-DA93-E6260DA5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9" y="0"/>
            <a:ext cx="866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EC12C-B338-4650-0731-F725A11E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C355C-3C5A-97AD-8C52-568543E9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6C1DC1-26B6-0897-8F1C-6E8E15E0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9" y="0"/>
            <a:ext cx="866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5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2DBD-89AE-9F46-5DE1-97683127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2EF5A-1B4A-AE93-946C-CCA80CAD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030094-F8DD-FC79-069A-DD9F1446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9" y="0"/>
            <a:ext cx="866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Antonio Taquía Gutiérrez</dc:creator>
  <cp:lastModifiedBy>Jose Antonio Taquía Gutiérrez</cp:lastModifiedBy>
  <cp:revision>4</cp:revision>
  <dcterms:created xsi:type="dcterms:W3CDTF">2023-03-24T15:07:04Z</dcterms:created>
  <dcterms:modified xsi:type="dcterms:W3CDTF">2023-03-24T20:11:52Z</dcterms:modified>
</cp:coreProperties>
</file>