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0FFD-7B05-A7D7-9285-CB1674DB4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048752-0CCE-1147-4B7F-44FD9DA4F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DF4C0A-27D1-5F54-88CD-5375808A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2CC08-DCDA-6C03-6338-07830C12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2ECCA8-DC86-7F44-3AA5-76D53136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09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295D0-1FCA-2814-0B16-FA86BB06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2E6D55-E7C1-66AD-BA24-2AFC303B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A7DA1-374B-FA0D-0FFD-67A54705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1DCC69-4557-E0E6-B364-A6143B8F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89C3A-2FBB-5319-313E-BC0A911E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074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63A2F-DAAA-5246-BF22-4AFB4C6A3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87197B-275A-18EC-26E4-C784F4C0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5F773-3EB5-DA8D-36E1-0D56C95B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8745FC-60A8-BFE5-AD6F-6C16D180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5DA64-95F8-194F-E7BC-B9E3329D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73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74ED6-C223-3551-25D9-1F11E9E9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93C27-168E-8F43-3566-72FB1145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FF210-E648-DEFC-5787-32159FF1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28F66-1D01-87BF-C01F-20FE8AAC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C8533-ED6E-3A80-1F7D-1840D0C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20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4CBB-A515-C9F4-CE54-BBE83194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45677F-7730-FF7F-F249-2009A0B3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FE692C-2A65-6A27-4664-281B2CCA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40B23-434C-67CF-34B2-E922179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2BEC0-411D-1DA1-AE3E-7A68185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325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BED24-3BA4-69A1-95A8-BD9D0D6D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11E62-2CAC-B096-F4B4-85CB3A00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5DCAC3-0D0B-6D8B-748F-3F3656F3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7753A-9B31-4FA1-470D-74EB86B5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DC3608-CE99-E672-B8D9-8C02EE18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C2B92D-A45B-A85B-632A-ED99016A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1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4C6D9-E7AB-F7C5-3F20-8A6AB0E0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18F7F3-EE2A-7414-705D-B3E7D781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554C9-599B-1F7E-9961-FE90E3E2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B2CC69-C4D4-8D4C-9BEE-2D944D435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B41BCA-5AC9-F5ED-F94A-0EDBBC64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DBADFD-E4E5-5096-3F7F-79392BAE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091BBB-A73C-2700-B614-7EE6BCC3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A2316D-C4DF-8838-7416-15394C68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34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63CC-5228-65CF-DC85-31363078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BD79E1-3599-0EF7-A0FE-6EC98B15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184D66-23E2-FB2F-21BE-3B0D3A20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8B5579-CFEB-4DA9-6BBD-145FE93E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9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F431A-B9C7-A667-9AB8-5F2B5132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039F04-CDC9-1E75-438F-F10C743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688596-8D99-A07C-4B84-450E7CAD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29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94B41-DB75-8A95-C1CA-4E247F86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A73010-AB9B-FB42-2FC1-FD7D61F8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B40663-838C-B387-ED17-3590DCE0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AC118-9D2A-8027-E74F-96A2F403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D1075-7A83-029C-1ECC-DAD69788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61C24E-425F-3025-41AA-F3310642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453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3B371-D7B9-3402-EB8A-1CFEC85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B1DDFA-745F-D1F2-F598-3C8C7CBF6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0E5DBF-682F-7855-0985-CB178E71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D5EF2-D1A5-6353-620D-DDA8A94A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1AD08F-4A1A-4B1A-9BA1-0E23A4B3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DC170-2473-2484-7FAA-5908D5E9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5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8EAEC2-48D3-E262-33B7-8376EC84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F9ADED-2F09-9E4B-787C-B7013FE8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799B1-4DB4-721E-8F2A-D4F6D45B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93AF-F256-4548-B64F-91A3266676DC}" type="datetimeFigureOut">
              <a:rPr lang="es-PE" smtClean="0"/>
              <a:t>24/03/2023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17224-29F1-7FF4-29B5-EF5962FA5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D4FC8-E34A-0AB7-7FF6-7625A8BA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6C4B-7A34-4405-B3C7-D5F4A5098AB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30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DD8FE-1F62-E236-019E-55C47E45A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8C9420-D559-5537-894F-8A3ABD48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4882"/>
            <a:ext cx="2960196" cy="23417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7EA4A1D-5DA6-166F-83B0-A7A83A62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12264"/>
            <a:ext cx="2960196" cy="23417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3FE6FA-C826-163A-24DF-EE38B987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677944"/>
            <a:ext cx="2960196" cy="23417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E9D1B0-D860-8289-C974-1B7417FC6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743" y="18647"/>
            <a:ext cx="3105332" cy="23417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4E1D0B-A1F3-578D-8D1B-1297745CB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522" y="2282488"/>
            <a:ext cx="3308999" cy="2517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90F569-D01A-3BC0-2265-63A1E0BE8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96" y="4670088"/>
            <a:ext cx="3136688" cy="239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3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Antonio Taquía Gutiérrez</dc:creator>
  <cp:lastModifiedBy>Jose Antonio Taquía Gutiérrez</cp:lastModifiedBy>
  <cp:revision>2</cp:revision>
  <dcterms:created xsi:type="dcterms:W3CDTF">2023-03-24T20:22:51Z</dcterms:created>
  <dcterms:modified xsi:type="dcterms:W3CDTF">2023-03-25T11:38:19Z</dcterms:modified>
</cp:coreProperties>
</file>