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6E4C4-2B91-E9E8-D1FF-1BFED7E62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5B6F28-DD72-7D39-1C45-077146924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4696CA-071D-3F24-89FC-305CED7E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8E77-EBDD-45E2-BC21-6826E5448CD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33754-D54C-2F46-F822-727F8B54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0DF05-9C95-33B3-5151-3CCD206F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494-15B1-4DC4-A248-CD7C7FE77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66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FA7E7-1740-2A69-9456-46F9D4D0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FB3BAD-B757-5F0C-9348-F8D6E40E7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ACB905-B1D5-EDEA-63DC-7EE35D3E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8E77-EBDD-45E2-BC21-6826E5448CD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CCAC1E-D150-A19C-ADCD-36BE0DFD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27ECE0-62BD-B9A6-126B-DF560D3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494-15B1-4DC4-A248-CD7C7FE77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904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F0CC32-50E4-077D-3CB6-7AA5B767F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677689-F1BA-B4F7-F5B2-FA6CAA43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1EE2EC-03E5-0349-76FB-9CA7E49F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8E77-EBDD-45E2-BC21-6826E5448CD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028713-E57C-2F89-34F7-D9A0897A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D5F3A-6216-0924-353D-0CE53E2F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494-15B1-4DC4-A248-CD7C7FE77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889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E5836-5A66-DF3E-E54C-19F4F1CB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E8C88-5CFC-EAA2-763E-E0DDA53D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44534-9E8F-89CD-7C11-B058C8D6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8E77-EBDD-45E2-BC21-6826E5448CD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717C1-8DC5-8F6A-F830-E70CCFDE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16EFF-A894-0ED1-608C-FAFC0814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494-15B1-4DC4-A248-CD7C7FE77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87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FC210-B1E0-5475-6254-577D4F9F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88A339-3FFF-BE1A-E208-BF0D61210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8880A-AFDA-E168-9582-409D0052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8E77-EBDD-45E2-BC21-6826E5448CD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ED0E0-AE77-8144-5AE8-306B8573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C36F4-F012-2EE4-996E-0208FDA3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494-15B1-4DC4-A248-CD7C7FE77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331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F3C36-9068-1874-F937-78781CE9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B600D1-DBBB-2B5C-93BE-4743C0B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1C655E-B13F-4684-E8A0-80704A6E9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914CF7-222D-B23E-8D3B-28790984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8E77-EBDD-45E2-BC21-6826E5448CD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48E663-AA4C-EF75-9E7F-EA74A52D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559463-9177-D6EC-36A7-0B504A66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494-15B1-4DC4-A248-CD7C7FE77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566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DB688-93EF-7F3D-709D-7D65BC89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7560AF-73D5-044A-94A2-4211093F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AF7582-0523-5F5E-1491-F54DAFDD3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8474E-5AFC-B6CB-1006-FEF33DE6A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104A8C-2125-14C5-B25A-C558176CE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C2411F-106C-95A3-00DD-5E1F2D86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8E77-EBDD-45E2-BC21-6826E5448CD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C5113D-20F8-E0FF-50AE-42052EE1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B24541-4E97-0EF2-1399-0F56CB85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494-15B1-4DC4-A248-CD7C7FE77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91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19134-1965-BC7A-3B21-EEEF3D3C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E5C2D-92E8-9B41-AFF0-D1E6EB87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8E77-EBDD-45E2-BC21-6826E5448CD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4FB8F6-C640-4B08-CB22-D943F601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6D0CD7-2D01-7059-C18A-A8E945F9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494-15B1-4DC4-A248-CD7C7FE77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704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C05FE6-9875-C6A2-E110-0D320919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8E77-EBDD-45E2-BC21-6826E5448CD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ADC0EA-1BBA-26D3-286D-ABB454A3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4A2683-DB92-9A59-CF7A-E8BC2176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494-15B1-4DC4-A248-CD7C7FE77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312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E5ADB-8723-F5A1-B821-07F4EEA6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9ADEB-99BB-9A97-B969-A997E016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56AEAF-67E3-0433-2BA7-EA4E09CCA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27D708-3821-5EDA-510E-7A700851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8E77-EBDD-45E2-BC21-6826E5448CD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D7EE5B-7C90-B755-761D-B3836C65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AA8037-7701-85B3-296E-492E8A8D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494-15B1-4DC4-A248-CD7C7FE77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636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A45D2-9808-D1C4-CF80-ABF21E1D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0F81A1-0B5E-E6D7-A79C-0273CF793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6EFAD1-58A9-2FA9-631D-E42AF4BA3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8842BC-FBAB-32FD-EBFF-2844E301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8E77-EBDD-45E2-BC21-6826E5448CD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739DA6-BCA7-53AF-3897-43A2203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5D6817-0F9F-638E-FCB4-E6D49938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494-15B1-4DC4-A248-CD7C7FE77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554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411DA5-3014-B158-2812-791AEC0B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3C192D-62AF-E898-E5E0-65E19F0AA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D0796-B03C-3784-BAB5-4246B1838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8E77-EBDD-45E2-BC21-6826E5448CD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756CB-0627-1476-1B8E-FA77CE51E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AD147-CFB8-F39F-98D8-1DD6A7EDD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A494-15B1-4DC4-A248-CD7C7FE77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68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C7707-82FC-F6DA-D143-B42495310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29CA3D-7B00-6240-9B0A-C7D955CB0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3BB113-4B73-6E62-EDE1-A65426B0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26" y="0"/>
            <a:ext cx="8978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7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A36BD12-9BF9-2A37-F740-2D586F80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67" y="375920"/>
            <a:ext cx="2609774" cy="19933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D73BA6-EABA-50D6-D5FD-107870F9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904" y="2369275"/>
            <a:ext cx="2615282" cy="19933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42AF98-70A8-C3B2-6648-DFBD35084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49" y="4450358"/>
            <a:ext cx="2736992" cy="20464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C7CC38-C913-4B7D-DCEE-7745FE9CA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077" y="375920"/>
            <a:ext cx="2932166" cy="21605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26D7352-A884-C96B-8DB0-282A050FE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651" y="2369275"/>
            <a:ext cx="2809848" cy="20464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C0ABC6-2203-160A-C27D-EB3E4CA835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652" y="4415703"/>
            <a:ext cx="2805592" cy="21157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7C4EF2E-11D1-354A-92C5-80A19FC58C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8817" y="375920"/>
            <a:ext cx="2840069" cy="21605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6269990-7BCB-1210-B528-C8081BB17C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0437" y="2369275"/>
            <a:ext cx="2831261" cy="216054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56C0131-6173-4D86-A2A5-8F91052F47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8817" y="4450358"/>
            <a:ext cx="2840069" cy="21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2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F32BD-BE5B-8A0D-DF0C-E26331BF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958D4-3856-6D6A-FC19-AB482A38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AA8FBC-2A3C-AF7E-2303-0678A8FBA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52" y="0"/>
            <a:ext cx="8997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2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A5A7-4421-F5A8-54E6-A78B373A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682882-0CE3-2142-034B-C22624EE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6AF3C5-527C-4EF5-736E-CFB06CF2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9" y="0"/>
            <a:ext cx="9172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3CFF2-69B3-0CE7-F424-DFE0F2BF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95E188-0ECE-AB88-946E-D5791101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5F785D-635D-4B84-F16C-CAA2C0FA0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7" y="0"/>
            <a:ext cx="9307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0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408F-23B2-24C8-A2FA-66246F6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71D37-2408-0A2B-B1B6-C8A4352A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5503C-368E-6F56-307D-75B499F2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66" y="0"/>
            <a:ext cx="8956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0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506A0-9D72-AF41-904C-B74DAE57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31BDB-A85E-44A2-4401-2202A128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20BB49-9CE8-D5E0-E12A-689429C3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949" y="0"/>
            <a:ext cx="9094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1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ABF4-F4CA-44DA-4045-FAC2E897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4ABF8-6E05-B47A-462E-60965BC9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BD12F3-769F-1AA2-CC98-A8BCE06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24" y="0"/>
            <a:ext cx="9014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0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4DC3D-6CA2-A5AA-2EC3-B184A377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6B40E-104A-52A5-2AD1-555D3F54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1EAB64-E60D-93B6-1981-6D163B35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02" y="0"/>
            <a:ext cx="8986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5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4A35A-F08B-E0CC-A9E6-9B462FAE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6D38B-C9B7-1E71-026E-0FD57106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C9995B-2380-4580-D312-DA7FE5CD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286" y="0"/>
            <a:ext cx="9191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93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Antonio Taquía Gutiérrez</dc:creator>
  <cp:lastModifiedBy>Jose Antonio Taquía Gutiérrez</cp:lastModifiedBy>
  <cp:revision>4</cp:revision>
  <dcterms:created xsi:type="dcterms:W3CDTF">2023-03-23T12:21:38Z</dcterms:created>
  <dcterms:modified xsi:type="dcterms:W3CDTF">2023-03-23T13:45:26Z</dcterms:modified>
</cp:coreProperties>
</file>