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72" r:id="rId11"/>
    <p:sldId id="265" r:id="rId12"/>
    <p:sldId id="266" r:id="rId13"/>
    <p:sldId id="269" r:id="rId14"/>
    <p:sldId id="270" r:id="rId15"/>
    <p:sldId id="267" r:id="rId16"/>
    <p:sldId id="268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96BEAD-A826-4AC9-BCC1-D9EFE821591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E31BA4-154E-4215-B9A1-B45E5C930DA1}">
      <dgm:prSet phldrT="[Text]"/>
      <dgm:spPr/>
      <dgm:t>
        <a:bodyPr/>
        <a:lstStyle/>
        <a:p>
          <a:r>
            <a:rPr lang="sr-Latn-RS" dirty="0" smtClean="0"/>
            <a:t>ls</a:t>
          </a:r>
          <a:endParaRPr lang="en-US" dirty="0"/>
        </a:p>
      </dgm:t>
    </dgm:pt>
    <dgm:pt modelId="{04F55DFC-E064-481B-B9C2-E2DA8ABF97A7}" type="parTrans" cxnId="{04F4562E-C39D-4192-BB25-FABAF2FFC2A8}">
      <dgm:prSet/>
      <dgm:spPr/>
      <dgm:t>
        <a:bodyPr/>
        <a:lstStyle/>
        <a:p>
          <a:endParaRPr lang="en-US"/>
        </a:p>
      </dgm:t>
    </dgm:pt>
    <dgm:pt modelId="{BE97B7C6-5321-47B9-B3BC-C5AA1E13BC2C}" type="sibTrans" cxnId="{04F4562E-C39D-4192-BB25-FABAF2FFC2A8}">
      <dgm:prSet/>
      <dgm:spPr/>
      <dgm:t>
        <a:bodyPr/>
        <a:lstStyle/>
        <a:p>
          <a:endParaRPr lang="en-US"/>
        </a:p>
      </dgm:t>
    </dgm:pt>
    <dgm:pt modelId="{8B61131C-A47A-49A2-B2A8-6EF8B5807D5B}">
      <dgm:prSet phldrT="[Text]"/>
      <dgm:spPr/>
      <dgm:t>
        <a:bodyPr/>
        <a:lstStyle/>
        <a:p>
          <a:r>
            <a:rPr lang="sr-Latn-RS" dirty="0" smtClean="0"/>
            <a:t>cd</a:t>
          </a:r>
          <a:endParaRPr lang="en-US" dirty="0"/>
        </a:p>
      </dgm:t>
    </dgm:pt>
    <dgm:pt modelId="{DE14CD21-6F5B-4E83-A21E-6C7FA1BCC8F4}" type="parTrans" cxnId="{E65C9C6A-AC00-4427-A0A9-9E0B06F9F60D}">
      <dgm:prSet/>
      <dgm:spPr/>
      <dgm:t>
        <a:bodyPr/>
        <a:lstStyle/>
        <a:p>
          <a:endParaRPr lang="en-US"/>
        </a:p>
      </dgm:t>
    </dgm:pt>
    <dgm:pt modelId="{B05E228B-1EDD-4C29-A425-7CEA6B081879}" type="sibTrans" cxnId="{E65C9C6A-AC00-4427-A0A9-9E0B06F9F60D}">
      <dgm:prSet/>
      <dgm:spPr/>
      <dgm:t>
        <a:bodyPr/>
        <a:lstStyle/>
        <a:p>
          <a:endParaRPr lang="en-US"/>
        </a:p>
      </dgm:t>
    </dgm:pt>
    <dgm:pt modelId="{ACFEC1EF-6178-42E8-91E5-191732E4F993}">
      <dgm:prSet phldrT="[Text]"/>
      <dgm:spPr/>
      <dgm:t>
        <a:bodyPr/>
        <a:lstStyle/>
        <a:p>
          <a:r>
            <a:rPr lang="sr-Latn-RS" dirty="0" smtClean="0"/>
            <a:t>pwd</a:t>
          </a:r>
          <a:endParaRPr lang="en-US" dirty="0"/>
        </a:p>
      </dgm:t>
    </dgm:pt>
    <dgm:pt modelId="{7A37E39F-2BAA-4F2D-9C20-837616BB5027}" type="parTrans" cxnId="{E5B71F91-B3C1-42AA-99F9-821CFA157C07}">
      <dgm:prSet/>
      <dgm:spPr/>
      <dgm:t>
        <a:bodyPr/>
        <a:lstStyle/>
        <a:p>
          <a:endParaRPr lang="en-US"/>
        </a:p>
      </dgm:t>
    </dgm:pt>
    <dgm:pt modelId="{2ECFAE2D-BB55-4426-962E-BADD44E5FB1E}" type="sibTrans" cxnId="{E5B71F91-B3C1-42AA-99F9-821CFA157C07}">
      <dgm:prSet/>
      <dgm:spPr/>
      <dgm:t>
        <a:bodyPr/>
        <a:lstStyle/>
        <a:p>
          <a:endParaRPr lang="en-US"/>
        </a:p>
      </dgm:t>
    </dgm:pt>
    <dgm:pt modelId="{32BEBE50-E478-4155-877F-F2F98955406C}">
      <dgm:prSet/>
      <dgm:spPr/>
      <dgm:t>
        <a:bodyPr/>
        <a:lstStyle/>
        <a:p>
          <a:r>
            <a:rPr lang="sr-Latn-RS" dirty="0" smtClean="0"/>
            <a:t>Ova komanda vam omogućava navodjenje sadržaja foldera.</a:t>
          </a:r>
          <a:endParaRPr lang="en-US" dirty="0"/>
        </a:p>
      </dgm:t>
    </dgm:pt>
    <dgm:pt modelId="{6D9E65F7-6EAF-449B-A87A-11487770FE73}" type="parTrans" cxnId="{89416DC0-CCCE-4F2E-97CE-0CDD659F83EE}">
      <dgm:prSet/>
      <dgm:spPr/>
      <dgm:t>
        <a:bodyPr/>
        <a:lstStyle/>
        <a:p>
          <a:endParaRPr lang="en-US"/>
        </a:p>
      </dgm:t>
    </dgm:pt>
    <dgm:pt modelId="{1D0871FD-C193-4ED2-A211-A39DAA83CB1B}" type="sibTrans" cxnId="{89416DC0-CCCE-4F2E-97CE-0CDD659F83EE}">
      <dgm:prSet/>
      <dgm:spPr/>
      <dgm:t>
        <a:bodyPr/>
        <a:lstStyle/>
        <a:p>
          <a:endParaRPr lang="en-US"/>
        </a:p>
      </dgm:t>
    </dgm:pt>
    <dgm:pt modelId="{1290D645-0CB4-4817-969E-CBEBF2DFB631}">
      <dgm:prSet/>
      <dgm:spPr/>
      <dgm:t>
        <a:bodyPr/>
        <a:lstStyle/>
        <a:p>
          <a:r>
            <a:rPr lang="sr-Latn-RS" dirty="0" smtClean="0"/>
            <a:t>Omogucava vam da se krećete kroz sistem fajlova</a:t>
          </a:r>
          <a:endParaRPr lang="en-US" dirty="0"/>
        </a:p>
      </dgm:t>
    </dgm:pt>
    <dgm:pt modelId="{C194280D-711C-419D-9A34-256190E82A93}" type="parTrans" cxnId="{4E75EA12-466B-42EC-B217-0B4032D63474}">
      <dgm:prSet/>
      <dgm:spPr/>
      <dgm:t>
        <a:bodyPr/>
        <a:lstStyle/>
        <a:p>
          <a:endParaRPr lang="en-US"/>
        </a:p>
      </dgm:t>
    </dgm:pt>
    <dgm:pt modelId="{57A962C5-4C70-4D9F-9366-E3AD03BBD1A4}" type="sibTrans" cxnId="{4E75EA12-466B-42EC-B217-0B4032D63474}">
      <dgm:prSet/>
      <dgm:spPr/>
      <dgm:t>
        <a:bodyPr/>
        <a:lstStyle/>
        <a:p>
          <a:endParaRPr lang="en-US"/>
        </a:p>
      </dgm:t>
    </dgm:pt>
    <dgm:pt modelId="{A503CB17-51A0-42EE-BAE2-1831004C6D37}">
      <dgm:prSet/>
      <dgm:spPr/>
      <dgm:t>
        <a:bodyPr/>
        <a:lstStyle/>
        <a:p>
          <a:r>
            <a:rPr lang="sr-Latn-RS" dirty="0" smtClean="0"/>
            <a:t>Pokazaće vam direktorijum u kom se trenutno  nalazite</a:t>
          </a:r>
          <a:endParaRPr lang="en-US" dirty="0"/>
        </a:p>
      </dgm:t>
    </dgm:pt>
    <dgm:pt modelId="{B4A92876-4196-415D-911B-CC0B240B000D}" type="parTrans" cxnId="{7CD18146-EF2E-487A-B5BF-7814DA3CE3BE}">
      <dgm:prSet/>
      <dgm:spPr/>
      <dgm:t>
        <a:bodyPr/>
        <a:lstStyle/>
        <a:p>
          <a:endParaRPr lang="en-US"/>
        </a:p>
      </dgm:t>
    </dgm:pt>
    <dgm:pt modelId="{EC24AEB5-65C6-4026-80CB-B0CBE09D74E9}" type="sibTrans" cxnId="{7CD18146-EF2E-487A-B5BF-7814DA3CE3BE}">
      <dgm:prSet/>
      <dgm:spPr/>
      <dgm:t>
        <a:bodyPr/>
        <a:lstStyle/>
        <a:p>
          <a:endParaRPr lang="en-US"/>
        </a:p>
      </dgm:t>
    </dgm:pt>
    <dgm:pt modelId="{FE72E3ED-6B03-4B49-BAA9-00B987BCE6F1}">
      <dgm:prSet phldrT="[Text]"/>
      <dgm:spPr/>
      <dgm:t>
        <a:bodyPr/>
        <a:lstStyle/>
        <a:p>
          <a:r>
            <a:rPr lang="sr-Latn-RS" dirty="0" smtClean="0"/>
            <a:t>rm</a:t>
          </a:r>
          <a:endParaRPr lang="en-US" dirty="0"/>
        </a:p>
      </dgm:t>
    </dgm:pt>
    <dgm:pt modelId="{88057443-9544-456A-8B1F-A2513B364686}" type="parTrans" cxnId="{DA366879-5763-482D-9C0E-C1A07025F408}">
      <dgm:prSet/>
      <dgm:spPr/>
      <dgm:t>
        <a:bodyPr/>
        <a:lstStyle/>
        <a:p>
          <a:endParaRPr lang="en-US"/>
        </a:p>
      </dgm:t>
    </dgm:pt>
    <dgm:pt modelId="{12FF7A71-900B-4C29-94C8-12F0278090B8}" type="sibTrans" cxnId="{DA366879-5763-482D-9C0E-C1A07025F408}">
      <dgm:prSet/>
      <dgm:spPr/>
      <dgm:t>
        <a:bodyPr/>
        <a:lstStyle/>
        <a:p>
          <a:endParaRPr lang="en-US"/>
        </a:p>
      </dgm:t>
    </dgm:pt>
    <dgm:pt modelId="{18646D6A-E6C7-44DF-A116-7EF5CBA9D71D}">
      <dgm:prSet/>
      <dgm:spPr/>
      <dgm:t>
        <a:bodyPr/>
        <a:lstStyle/>
        <a:p>
          <a:r>
            <a:rPr lang="sr-Latn-RS" dirty="0" smtClean="0"/>
            <a:t>Omogućava brisanje fajlova i foldera</a:t>
          </a:r>
          <a:endParaRPr lang="en-US" dirty="0"/>
        </a:p>
      </dgm:t>
    </dgm:pt>
    <dgm:pt modelId="{B5AF1F79-B83E-4F2F-AEC2-5D9D6E11EF12}" type="parTrans" cxnId="{4ABF4436-B564-4870-8588-63E1774AD1C6}">
      <dgm:prSet/>
      <dgm:spPr/>
      <dgm:t>
        <a:bodyPr/>
        <a:lstStyle/>
        <a:p>
          <a:endParaRPr lang="en-US"/>
        </a:p>
      </dgm:t>
    </dgm:pt>
    <dgm:pt modelId="{9F10BAD4-3CEA-45CD-A6E9-0173E8C7B6DF}" type="sibTrans" cxnId="{4ABF4436-B564-4870-8588-63E1774AD1C6}">
      <dgm:prSet/>
      <dgm:spPr/>
      <dgm:t>
        <a:bodyPr/>
        <a:lstStyle/>
        <a:p>
          <a:endParaRPr lang="en-US"/>
        </a:p>
      </dgm:t>
    </dgm:pt>
    <dgm:pt modelId="{2E4F52E4-B478-4ABA-918C-58702C2D98B7}" type="pres">
      <dgm:prSet presAssocID="{D596BEAD-A826-4AC9-BCC1-D9EFE8215911}" presName="linear" presStyleCnt="0">
        <dgm:presLayoutVars>
          <dgm:dir/>
          <dgm:animLvl val="lvl"/>
          <dgm:resizeHandles val="exact"/>
        </dgm:presLayoutVars>
      </dgm:prSet>
      <dgm:spPr/>
    </dgm:pt>
    <dgm:pt modelId="{0BCB9650-E5DC-4504-A441-A1B438BCDB5A}" type="pres">
      <dgm:prSet presAssocID="{25E31BA4-154E-4215-B9A1-B45E5C930DA1}" presName="parentLin" presStyleCnt="0"/>
      <dgm:spPr/>
    </dgm:pt>
    <dgm:pt modelId="{7BD0F29A-DDB6-4B33-B020-597350ABDF3B}" type="pres">
      <dgm:prSet presAssocID="{25E31BA4-154E-4215-B9A1-B45E5C930DA1}" presName="parentLeftMargin" presStyleLbl="node1" presStyleIdx="0" presStyleCnt="4"/>
      <dgm:spPr/>
    </dgm:pt>
    <dgm:pt modelId="{EAB56610-7A8B-44DE-87AA-931168439AA1}" type="pres">
      <dgm:prSet presAssocID="{25E31BA4-154E-4215-B9A1-B45E5C930DA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700C507-4278-4016-B44F-A26AA68496CD}" type="pres">
      <dgm:prSet presAssocID="{25E31BA4-154E-4215-B9A1-B45E5C930DA1}" presName="negativeSpace" presStyleCnt="0"/>
      <dgm:spPr/>
    </dgm:pt>
    <dgm:pt modelId="{D28A655B-1E4B-4DF1-835E-9DF5A75193C0}" type="pres">
      <dgm:prSet presAssocID="{25E31BA4-154E-4215-B9A1-B45E5C930DA1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6F0F5B-2B33-43A1-80BB-48070A52A9B8}" type="pres">
      <dgm:prSet presAssocID="{BE97B7C6-5321-47B9-B3BC-C5AA1E13BC2C}" presName="spaceBetweenRectangles" presStyleCnt="0"/>
      <dgm:spPr/>
    </dgm:pt>
    <dgm:pt modelId="{7AFC13F8-0C57-4A08-BC87-FA921410CA7C}" type="pres">
      <dgm:prSet presAssocID="{8B61131C-A47A-49A2-B2A8-6EF8B5807D5B}" presName="parentLin" presStyleCnt="0"/>
      <dgm:spPr/>
    </dgm:pt>
    <dgm:pt modelId="{0C2DE34D-3B1F-4DA0-92BE-A6AEDF5AAE6E}" type="pres">
      <dgm:prSet presAssocID="{8B61131C-A47A-49A2-B2A8-6EF8B5807D5B}" presName="parentLeftMargin" presStyleLbl="node1" presStyleIdx="0" presStyleCnt="4"/>
      <dgm:spPr/>
    </dgm:pt>
    <dgm:pt modelId="{79C4394C-32D9-46A7-BECB-30931955A83E}" type="pres">
      <dgm:prSet presAssocID="{8B61131C-A47A-49A2-B2A8-6EF8B5807D5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CA351-3302-49E5-B004-6DB61E88E0DD}" type="pres">
      <dgm:prSet presAssocID="{8B61131C-A47A-49A2-B2A8-6EF8B5807D5B}" presName="negativeSpace" presStyleCnt="0"/>
      <dgm:spPr/>
    </dgm:pt>
    <dgm:pt modelId="{E26BF351-1D0D-47B4-A60B-6D5C6F61D4ED}" type="pres">
      <dgm:prSet presAssocID="{8B61131C-A47A-49A2-B2A8-6EF8B5807D5B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977D1-77AC-4398-882F-5B6407E86AFF}" type="pres">
      <dgm:prSet presAssocID="{B05E228B-1EDD-4C29-A425-7CEA6B081879}" presName="spaceBetweenRectangles" presStyleCnt="0"/>
      <dgm:spPr/>
    </dgm:pt>
    <dgm:pt modelId="{6CA13B57-14FF-43F6-B061-EECB7BB496AB}" type="pres">
      <dgm:prSet presAssocID="{ACFEC1EF-6178-42E8-91E5-191732E4F993}" presName="parentLin" presStyleCnt="0"/>
      <dgm:spPr/>
    </dgm:pt>
    <dgm:pt modelId="{32301C24-A383-48E2-B583-157EB7CD2FCF}" type="pres">
      <dgm:prSet presAssocID="{ACFEC1EF-6178-42E8-91E5-191732E4F993}" presName="parentLeftMargin" presStyleLbl="node1" presStyleIdx="1" presStyleCnt="4"/>
      <dgm:spPr/>
    </dgm:pt>
    <dgm:pt modelId="{65DD9199-1DB6-464D-A400-E7D07A1EBF50}" type="pres">
      <dgm:prSet presAssocID="{ACFEC1EF-6178-42E8-91E5-191732E4F99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D1F96EB-99D1-4EFC-A701-A010A6CF1804}" type="pres">
      <dgm:prSet presAssocID="{ACFEC1EF-6178-42E8-91E5-191732E4F993}" presName="negativeSpace" presStyleCnt="0"/>
      <dgm:spPr/>
    </dgm:pt>
    <dgm:pt modelId="{B1D4A927-54AB-42CC-BDFB-E49D476CE845}" type="pres">
      <dgm:prSet presAssocID="{ACFEC1EF-6178-42E8-91E5-191732E4F993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3793D6-7CA3-4E71-973A-AEED9012DECC}" type="pres">
      <dgm:prSet presAssocID="{2ECFAE2D-BB55-4426-962E-BADD44E5FB1E}" presName="spaceBetweenRectangles" presStyleCnt="0"/>
      <dgm:spPr/>
    </dgm:pt>
    <dgm:pt modelId="{408BCC5F-3B53-44A4-83B8-55BEAC842D25}" type="pres">
      <dgm:prSet presAssocID="{FE72E3ED-6B03-4B49-BAA9-00B987BCE6F1}" presName="parentLin" presStyleCnt="0"/>
      <dgm:spPr/>
    </dgm:pt>
    <dgm:pt modelId="{D89733B0-FDF6-46AE-AEDC-FC512548FF71}" type="pres">
      <dgm:prSet presAssocID="{FE72E3ED-6B03-4B49-BAA9-00B987BCE6F1}" presName="parentLeftMargin" presStyleLbl="node1" presStyleIdx="2" presStyleCnt="4"/>
      <dgm:spPr/>
    </dgm:pt>
    <dgm:pt modelId="{EA103A91-DCB8-4B28-91B8-5213E434B026}" type="pres">
      <dgm:prSet presAssocID="{FE72E3ED-6B03-4B49-BAA9-00B987BCE6F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EBB57E-A8ED-45B7-9FEA-3B41033007E9}" type="pres">
      <dgm:prSet presAssocID="{FE72E3ED-6B03-4B49-BAA9-00B987BCE6F1}" presName="negativeSpace" presStyleCnt="0"/>
      <dgm:spPr/>
    </dgm:pt>
    <dgm:pt modelId="{02366595-3B2E-479E-A27C-C7D344D4CF65}" type="pres">
      <dgm:prSet presAssocID="{FE72E3ED-6B03-4B49-BAA9-00B987BCE6F1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366879-5763-482D-9C0E-C1A07025F408}" srcId="{D596BEAD-A826-4AC9-BCC1-D9EFE8215911}" destId="{FE72E3ED-6B03-4B49-BAA9-00B987BCE6F1}" srcOrd="3" destOrd="0" parTransId="{88057443-9544-456A-8B1F-A2513B364686}" sibTransId="{12FF7A71-900B-4C29-94C8-12F0278090B8}"/>
    <dgm:cxn modelId="{235B3FB4-458F-449C-B550-00E53B17C4F8}" type="presOf" srcId="{25E31BA4-154E-4215-B9A1-B45E5C930DA1}" destId="{EAB56610-7A8B-44DE-87AA-931168439AA1}" srcOrd="1" destOrd="0" presId="urn:microsoft.com/office/officeart/2005/8/layout/list1"/>
    <dgm:cxn modelId="{57711602-76A4-41E9-944C-A26F00331D6D}" type="presOf" srcId="{32BEBE50-E478-4155-877F-F2F98955406C}" destId="{D28A655B-1E4B-4DF1-835E-9DF5A75193C0}" srcOrd="0" destOrd="0" presId="urn:microsoft.com/office/officeart/2005/8/layout/list1"/>
    <dgm:cxn modelId="{7CD18146-EF2E-487A-B5BF-7814DA3CE3BE}" srcId="{ACFEC1EF-6178-42E8-91E5-191732E4F993}" destId="{A503CB17-51A0-42EE-BAE2-1831004C6D37}" srcOrd="0" destOrd="0" parTransId="{B4A92876-4196-415D-911B-CC0B240B000D}" sibTransId="{EC24AEB5-65C6-4026-80CB-B0CBE09D74E9}"/>
    <dgm:cxn modelId="{6BA5E00E-A9F0-4A3F-AC81-07A9E490E1EF}" type="presOf" srcId="{8B61131C-A47A-49A2-B2A8-6EF8B5807D5B}" destId="{79C4394C-32D9-46A7-BECB-30931955A83E}" srcOrd="1" destOrd="0" presId="urn:microsoft.com/office/officeart/2005/8/layout/list1"/>
    <dgm:cxn modelId="{04F4562E-C39D-4192-BB25-FABAF2FFC2A8}" srcId="{D596BEAD-A826-4AC9-BCC1-D9EFE8215911}" destId="{25E31BA4-154E-4215-B9A1-B45E5C930DA1}" srcOrd="0" destOrd="0" parTransId="{04F55DFC-E064-481B-B9C2-E2DA8ABF97A7}" sibTransId="{BE97B7C6-5321-47B9-B3BC-C5AA1E13BC2C}"/>
    <dgm:cxn modelId="{A84E79FA-E709-4B2C-B1A2-743CF11B813D}" type="presOf" srcId="{FE72E3ED-6B03-4B49-BAA9-00B987BCE6F1}" destId="{D89733B0-FDF6-46AE-AEDC-FC512548FF71}" srcOrd="0" destOrd="0" presId="urn:microsoft.com/office/officeart/2005/8/layout/list1"/>
    <dgm:cxn modelId="{F2EBEBAB-5817-4EEB-A0A8-FEE85C9C6A22}" type="presOf" srcId="{A503CB17-51A0-42EE-BAE2-1831004C6D37}" destId="{B1D4A927-54AB-42CC-BDFB-E49D476CE845}" srcOrd="0" destOrd="0" presId="urn:microsoft.com/office/officeart/2005/8/layout/list1"/>
    <dgm:cxn modelId="{89416DC0-CCCE-4F2E-97CE-0CDD659F83EE}" srcId="{25E31BA4-154E-4215-B9A1-B45E5C930DA1}" destId="{32BEBE50-E478-4155-877F-F2F98955406C}" srcOrd="0" destOrd="0" parTransId="{6D9E65F7-6EAF-449B-A87A-11487770FE73}" sibTransId="{1D0871FD-C193-4ED2-A211-A39DAA83CB1B}"/>
    <dgm:cxn modelId="{F245E4C2-677F-43F2-8684-34EFC88C088C}" type="presOf" srcId="{18646D6A-E6C7-44DF-A116-7EF5CBA9D71D}" destId="{02366595-3B2E-479E-A27C-C7D344D4CF65}" srcOrd="0" destOrd="0" presId="urn:microsoft.com/office/officeart/2005/8/layout/list1"/>
    <dgm:cxn modelId="{4ABF4436-B564-4870-8588-63E1774AD1C6}" srcId="{FE72E3ED-6B03-4B49-BAA9-00B987BCE6F1}" destId="{18646D6A-E6C7-44DF-A116-7EF5CBA9D71D}" srcOrd="0" destOrd="0" parTransId="{B5AF1F79-B83E-4F2F-AEC2-5D9D6E11EF12}" sibTransId="{9F10BAD4-3CEA-45CD-A6E9-0173E8C7B6DF}"/>
    <dgm:cxn modelId="{6729AFBB-281B-41C2-9488-6EA34628633A}" type="presOf" srcId="{1290D645-0CB4-4817-969E-CBEBF2DFB631}" destId="{E26BF351-1D0D-47B4-A60B-6D5C6F61D4ED}" srcOrd="0" destOrd="0" presId="urn:microsoft.com/office/officeart/2005/8/layout/list1"/>
    <dgm:cxn modelId="{1879AB16-888F-438B-A2A3-04A549ED68BD}" type="presOf" srcId="{ACFEC1EF-6178-42E8-91E5-191732E4F993}" destId="{32301C24-A383-48E2-B583-157EB7CD2FCF}" srcOrd="0" destOrd="0" presId="urn:microsoft.com/office/officeart/2005/8/layout/list1"/>
    <dgm:cxn modelId="{E5B71F91-B3C1-42AA-99F9-821CFA157C07}" srcId="{D596BEAD-A826-4AC9-BCC1-D9EFE8215911}" destId="{ACFEC1EF-6178-42E8-91E5-191732E4F993}" srcOrd="2" destOrd="0" parTransId="{7A37E39F-2BAA-4F2D-9C20-837616BB5027}" sibTransId="{2ECFAE2D-BB55-4426-962E-BADD44E5FB1E}"/>
    <dgm:cxn modelId="{4E75EA12-466B-42EC-B217-0B4032D63474}" srcId="{8B61131C-A47A-49A2-B2A8-6EF8B5807D5B}" destId="{1290D645-0CB4-4817-969E-CBEBF2DFB631}" srcOrd="0" destOrd="0" parTransId="{C194280D-711C-419D-9A34-256190E82A93}" sibTransId="{57A962C5-4C70-4D9F-9366-E3AD03BBD1A4}"/>
    <dgm:cxn modelId="{E22B75A8-884D-4B46-932F-79DAB8F28D58}" type="presOf" srcId="{FE72E3ED-6B03-4B49-BAA9-00B987BCE6F1}" destId="{EA103A91-DCB8-4B28-91B8-5213E434B026}" srcOrd="1" destOrd="0" presId="urn:microsoft.com/office/officeart/2005/8/layout/list1"/>
    <dgm:cxn modelId="{602DB344-F998-4E40-A745-14CAE03428E0}" type="presOf" srcId="{ACFEC1EF-6178-42E8-91E5-191732E4F993}" destId="{65DD9199-1DB6-464D-A400-E7D07A1EBF50}" srcOrd="1" destOrd="0" presId="urn:microsoft.com/office/officeart/2005/8/layout/list1"/>
    <dgm:cxn modelId="{E65C9C6A-AC00-4427-A0A9-9E0B06F9F60D}" srcId="{D596BEAD-A826-4AC9-BCC1-D9EFE8215911}" destId="{8B61131C-A47A-49A2-B2A8-6EF8B5807D5B}" srcOrd="1" destOrd="0" parTransId="{DE14CD21-6F5B-4E83-A21E-6C7FA1BCC8F4}" sibTransId="{B05E228B-1EDD-4C29-A425-7CEA6B081879}"/>
    <dgm:cxn modelId="{DB879973-968C-415C-BD81-B57383D2BE0D}" type="presOf" srcId="{8B61131C-A47A-49A2-B2A8-6EF8B5807D5B}" destId="{0C2DE34D-3B1F-4DA0-92BE-A6AEDF5AAE6E}" srcOrd="0" destOrd="0" presId="urn:microsoft.com/office/officeart/2005/8/layout/list1"/>
    <dgm:cxn modelId="{FFB95FA4-0099-42FC-9159-DCCB38B07CF9}" type="presOf" srcId="{25E31BA4-154E-4215-B9A1-B45E5C930DA1}" destId="{7BD0F29A-DDB6-4B33-B020-597350ABDF3B}" srcOrd="0" destOrd="0" presId="urn:microsoft.com/office/officeart/2005/8/layout/list1"/>
    <dgm:cxn modelId="{A6DB91EA-567A-448B-BA9D-651EAB02CA0A}" type="presOf" srcId="{D596BEAD-A826-4AC9-BCC1-D9EFE8215911}" destId="{2E4F52E4-B478-4ABA-918C-58702C2D98B7}" srcOrd="0" destOrd="0" presId="urn:microsoft.com/office/officeart/2005/8/layout/list1"/>
    <dgm:cxn modelId="{8C031928-A5D2-429F-B0E1-343FF0A4B766}" type="presParOf" srcId="{2E4F52E4-B478-4ABA-918C-58702C2D98B7}" destId="{0BCB9650-E5DC-4504-A441-A1B438BCDB5A}" srcOrd="0" destOrd="0" presId="urn:microsoft.com/office/officeart/2005/8/layout/list1"/>
    <dgm:cxn modelId="{2D7EFA46-0156-41EF-BA23-67081817E67D}" type="presParOf" srcId="{0BCB9650-E5DC-4504-A441-A1B438BCDB5A}" destId="{7BD0F29A-DDB6-4B33-B020-597350ABDF3B}" srcOrd="0" destOrd="0" presId="urn:microsoft.com/office/officeart/2005/8/layout/list1"/>
    <dgm:cxn modelId="{C13DF0AD-B275-4999-AC0C-93328FBB6B1D}" type="presParOf" srcId="{0BCB9650-E5DC-4504-A441-A1B438BCDB5A}" destId="{EAB56610-7A8B-44DE-87AA-931168439AA1}" srcOrd="1" destOrd="0" presId="urn:microsoft.com/office/officeart/2005/8/layout/list1"/>
    <dgm:cxn modelId="{7A95B7F5-D6B2-43DC-B45E-B8ECEEEF7C0F}" type="presParOf" srcId="{2E4F52E4-B478-4ABA-918C-58702C2D98B7}" destId="{5700C507-4278-4016-B44F-A26AA68496CD}" srcOrd="1" destOrd="0" presId="urn:microsoft.com/office/officeart/2005/8/layout/list1"/>
    <dgm:cxn modelId="{FD62F8D3-3064-4DCD-89ED-A4B93E2786B5}" type="presParOf" srcId="{2E4F52E4-B478-4ABA-918C-58702C2D98B7}" destId="{D28A655B-1E4B-4DF1-835E-9DF5A75193C0}" srcOrd="2" destOrd="0" presId="urn:microsoft.com/office/officeart/2005/8/layout/list1"/>
    <dgm:cxn modelId="{9337959C-C667-4D62-8F2A-D653CBE280DC}" type="presParOf" srcId="{2E4F52E4-B478-4ABA-918C-58702C2D98B7}" destId="{5D6F0F5B-2B33-43A1-80BB-48070A52A9B8}" srcOrd="3" destOrd="0" presId="urn:microsoft.com/office/officeart/2005/8/layout/list1"/>
    <dgm:cxn modelId="{FCB2A84C-D913-4EC4-A6DC-F7614F86FF7D}" type="presParOf" srcId="{2E4F52E4-B478-4ABA-918C-58702C2D98B7}" destId="{7AFC13F8-0C57-4A08-BC87-FA921410CA7C}" srcOrd="4" destOrd="0" presId="urn:microsoft.com/office/officeart/2005/8/layout/list1"/>
    <dgm:cxn modelId="{242BD6A1-10CD-417D-9F92-0077CB84D80D}" type="presParOf" srcId="{7AFC13F8-0C57-4A08-BC87-FA921410CA7C}" destId="{0C2DE34D-3B1F-4DA0-92BE-A6AEDF5AAE6E}" srcOrd="0" destOrd="0" presId="urn:microsoft.com/office/officeart/2005/8/layout/list1"/>
    <dgm:cxn modelId="{7021A426-44FF-4D68-A460-3A04CF724DAB}" type="presParOf" srcId="{7AFC13F8-0C57-4A08-BC87-FA921410CA7C}" destId="{79C4394C-32D9-46A7-BECB-30931955A83E}" srcOrd="1" destOrd="0" presId="urn:microsoft.com/office/officeart/2005/8/layout/list1"/>
    <dgm:cxn modelId="{0B8B6FAF-D16F-43FB-9FF1-B533B1500E59}" type="presParOf" srcId="{2E4F52E4-B478-4ABA-918C-58702C2D98B7}" destId="{8A0CA351-3302-49E5-B004-6DB61E88E0DD}" srcOrd="5" destOrd="0" presId="urn:microsoft.com/office/officeart/2005/8/layout/list1"/>
    <dgm:cxn modelId="{4052F602-DD8F-4B19-B6C6-86043D7356F8}" type="presParOf" srcId="{2E4F52E4-B478-4ABA-918C-58702C2D98B7}" destId="{E26BF351-1D0D-47B4-A60B-6D5C6F61D4ED}" srcOrd="6" destOrd="0" presId="urn:microsoft.com/office/officeart/2005/8/layout/list1"/>
    <dgm:cxn modelId="{360AACC8-D1C7-4DAA-9348-0DC881CDD85B}" type="presParOf" srcId="{2E4F52E4-B478-4ABA-918C-58702C2D98B7}" destId="{A99977D1-77AC-4398-882F-5B6407E86AFF}" srcOrd="7" destOrd="0" presId="urn:microsoft.com/office/officeart/2005/8/layout/list1"/>
    <dgm:cxn modelId="{8A1672A7-E7A2-45EC-8E28-37E75FA695D3}" type="presParOf" srcId="{2E4F52E4-B478-4ABA-918C-58702C2D98B7}" destId="{6CA13B57-14FF-43F6-B061-EECB7BB496AB}" srcOrd="8" destOrd="0" presId="urn:microsoft.com/office/officeart/2005/8/layout/list1"/>
    <dgm:cxn modelId="{B174FD4A-E1F2-44F0-9B07-498BEAF08583}" type="presParOf" srcId="{6CA13B57-14FF-43F6-B061-EECB7BB496AB}" destId="{32301C24-A383-48E2-B583-157EB7CD2FCF}" srcOrd="0" destOrd="0" presId="urn:microsoft.com/office/officeart/2005/8/layout/list1"/>
    <dgm:cxn modelId="{21E00B1A-1B81-4D78-999F-B8D4DEA53427}" type="presParOf" srcId="{6CA13B57-14FF-43F6-B061-EECB7BB496AB}" destId="{65DD9199-1DB6-464D-A400-E7D07A1EBF50}" srcOrd="1" destOrd="0" presId="urn:microsoft.com/office/officeart/2005/8/layout/list1"/>
    <dgm:cxn modelId="{9EB16B3C-FCF7-4073-B5FF-87C678F01A88}" type="presParOf" srcId="{2E4F52E4-B478-4ABA-918C-58702C2D98B7}" destId="{1D1F96EB-99D1-4EFC-A701-A010A6CF1804}" srcOrd="9" destOrd="0" presId="urn:microsoft.com/office/officeart/2005/8/layout/list1"/>
    <dgm:cxn modelId="{62635551-AAFC-49EE-9054-54FC64DCEDDA}" type="presParOf" srcId="{2E4F52E4-B478-4ABA-918C-58702C2D98B7}" destId="{B1D4A927-54AB-42CC-BDFB-E49D476CE845}" srcOrd="10" destOrd="0" presId="urn:microsoft.com/office/officeart/2005/8/layout/list1"/>
    <dgm:cxn modelId="{0BF8C102-63FB-42AB-8DD5-6CA2B69BCE3D}" type="presParOf" srcId="{2E4F52E4-B478-4ABA-918C-58702C2D98B7}" destId="{7C3793D6-7CA3-4E71-973A-AEED9012DECC}" srcOrd="11" destOrd="0" presId="urn:microsoft.com/office/officeart/2005/8/layout/list1"/>
    <dgm:cxn modelId="{0E4BC5AE-F4B8-4DCF-BEF0-F225763B1D45}" type="presParOf" srcId="{2E4F52E4-B478-4ABA-918C-58702C2D98B7}" destId="{408BCC5F-3B53-44A4-83B8-55BEAC842D25}" srcOrd="12" destOrd="0" presId="urn:microsoft.com/office/officeart/2005/8/layout/list1"/>
    <dgm:cxn modelId="{738DC76C-7453-462C-9868-CD62B494BC6F}" type="presParOf" srcId="{408BCC5F-3B53-44A4-83B8-55BEAC842D25}" destId="{D89733B0-FDF6-46AE-AEDC-FC512548FF71}" srcOrd="0" destOrd="0" presId="urn:microsoft.com/office/officeart/2005/8/layout/list1"/>
    <dgm:cxn modelId="{EBEB06F3-5072-4E28-932F-13E62FE20E89}" type="presParOf" srcId="{408BCC5F-3B53-44A4-83B8-55BEAC842D25}" destId="{EA103A91-DCB8-4B28-91B8-5213E434B026}" srcOrd="1" destOrd="0" presId="urn:microsoft.com/office/officeart/2005/8/layout/list1"/>
    <dgm:cxn modelId="{AF5B20FD-D8B0-4196-9F26-40AFC5386523}" type="presParOf" srcId="{2E4F52E4-B478-4ABA-918C-58702C2D98B7}" destId="{56EBB57E-A8ED-45B7-9FEA-3B41033007E9}" srcOrd="13" destOrd="0" presId="urn:microsoft.com/office/officeart/2005/8/layout/list1"/>
    <dgm:cxn modelId="{344CF2A3-079D-4392-9D2D-EC0AFDC87DF6}" type="presParOf" srcId="{2E4F52E4-B478-4ABA-918C-58702C2D98B7}" destId="{02366595-3B2E-479E-A27C-C7D344D4CF6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A655B-1E4B-4DF1-835E-9DF5A75193C0}">
      <dsp:nvSpPr>
        <dsp:cNvPr id="0" name=""/>
        <dsp:cNvSpPr/>
      </dsp:nvSpPr>
      <dsp:spPr>
        <a:xfrm>
          <a:off x="0" y="270222"/>
          <a:ext cx="11051746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738" tIns="354076" rIns="8577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r-Latn-RS" sz="1700" kern="1200" dirty="0" smtClean="0"/>
            <a:t>Ova komanda vam omogućava navodjenje sadržaja foldera.</a:t>
          </a:r>
          <a:endParaRPr lang="en-US" sz="1700" kern="1200" dirty="0"/>
        </a:p>
      </dsp:txBody>
      <dsp:txXfrm>
        <a:off x="0" y="270222"/>
        <a:ext cx="11051746" cy="722925"/>
      </dsp:txXfrm>
    </dsp:sp>
    <dsp:sp modelId="{EAB56610-7A8B-44DE-87AA-931168439AA1}">
      <dsp:nvSpPr>
        <dsp:cNvPr id="0" name=""/>
        <dsp:cNvSpPr/>
      </dsp:nvSpPr>
      <dsp:spPr>
        <a:xfrm>
          <a:off x="552587" y="19302"/>
          <a:ext cx="773622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411" tIns="0" rIns="292411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700" kern="1200" dirty="0" smtClean="0"/>
            <a:t>ls</a:t>
          </a:r>
          <a:endParaRPr lang="en-US" sz="1700" kern="1200" dirty="0"/>
        </a:p>
      </dsp:txBody>
      <dsp:txXfrm>
        <a:off x="577085" y="43800"/>
        <a:ext cx="7687226" cy="452844"/>
      </dsp:txXfrm>
    </dsp:sp>
    <dsp:sp modelId="{E26BF351-1D0D-47B4-A60B-6D5C6F61D4ED}">
      <dsp:nvSpPr>
        <dsp:cNvPr id="0" name=""/>
        <dsp:cNvSpPr/>
      </dsp:nvSpPr>
      <dsp:spPr>
        <a:xfrm>
          <a:off x="0" y="1335867"/>
          <a:ext cx="11051746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738" tIns="354076" rIns="8577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r-Latn-RS" sz="1700" kern="1200" dirty="0" smtClean="0"/>
            <a:t>Omogucava vam da se krećete kroz sistem fajlova</a:t>
          </a:r>
          <a:endParaRPr lang="en-US" sz="1700" kern="1200" dirty="0"/>
        </a:p>
      </dsp:txBody>
      <dsp:txXfrm>
        <a:off x="0" y="1335867"/>
        <a:ext cx="11051746" cy="722925"/>
      </dsp:txXfrm>
    </dsp:sp>
    <dsp:sp modelId="{79C4394C-32D9-46A7-BECB-30931955A83E}">
      <dsp:nvSpPr>
        <dsp:cNvPr id="0" name=""/>
        <dsp:cNvSpPr/>
      </dsp:nvSpPr>
      <dsp:spPr>
        <a:xfrm>
          <a:off x="552587" y="1084947"/>
          <a:ext cx="773622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411" tIns="0" rIns="292411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700" kern="1200" dirty="0" smtClean="0"/>
            <a:t>cd</a:t>
          </a:r>
          <a:endParaRPr lang="en-US" sz="1700" kern="1200" dirty="0"/>
        </a:p>
      </dsp:txBody>
      <dsp:txXfrm>
        <a:off x="577085" y="1109445"/>
        <a:ext cx="7687226" cy="452844"/>
      </dsp:txXfrm>
    </dsp:sp>
    <dsp:sp modelId="{B1D4A927-54AB-42CC-BDFB-E49D476CE845}">
      <dsp:nvSpPr>
        <dsp:cNvPr id="0" name=""/>
        <dsp:cNvSpPr/>
      </dsp:nvSpPr>
      <dsp:spPr>
        <a:xfrm>
          <a:off x="0" y="2401512"/>
          <a:ext cx="11051746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738" tIns="354076" rIns="8577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r-Latn-RS" sz="1700" kern="1200" dirty="0" smtClean="0"/>
            <a:t>Pokazaće vam direktorijum u kom se trenutno  nalazite</a:t>
          </a:r>
          <a:endParaRPr lang="en-US" sz="1700" kern="1200" dirty="0"/>
        </a:p>
      </dsp:txBody>
      <dsp:txXfrm>
        <a:off x="0" y="2401512"/>
        <a:ext cx="11051746" cy="722925"/>
      </dsp:txXfrm>
    </dsp:sp>
    <dsp:sp modelId="{65DD9199-1DB6-464D-A400-E7D07A1EBF50}">
      <dsp:nvSpPr>
        <dsp:cNvPr id="0" name=""/>
        <dsp:cNvSpPr/>
      </dsp:nvSpPr>
      <dsp:spPr>
        <a:xfrm>
          <a:off x="552587" y="2150592"/>
          <a:ext cx="773622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411" tIns="0" rIns="292411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700" kern="1200" dirty="0" smtClean="0"/>
            <a:t>pwd</a:t>
          </a:r>
          <a:endParaRPr lang="en-US" sz="1700" kern="1200" dirty="0"/>
        </a:p>
      </dsp:txBody>
      <dsp:txXfrm>
        <a:off x="577085" y="2175090"/>
        <a:ext cx="7687226" cy="452844"/>
      </dsp:txXfrm>
    </dsp:sp>
    <dsp:sp modelId="{02366595-3B2E-479E-A27C-C7D344D4CF65}">
      <dsp:nvSpPr>
        <dsp:cNvPr id="0" name=""/>
        <dsp:cNvSpPr/>
      </dsp:nvSpPr>
      <dsp:spPr>
        <a:xfrm>
          <a:off x="0" y="3467157"/>
          <a:ext cx="11051746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738" tIns="354076" rIns="8577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r-Latn-RS" sz="1700" kern="1200" dirty="0" smtClean="0"/>
            <a:t>Omogućava brisanje fajlova i foldera</a:t>
          </a:r>
          <a:endParaRPr lang="en-US" sz="1700" kern="1200" dirty="0"/>
        </a:p>
      </dsp:txBody>
      <dsp:txXfrm>
        <a:off x="0" y="3467157"/>
        <a:ext cx="11051746" cy="722925"/>
      </dsp:txXfrm>
    </dsp:sp>
    <dsp:sp modelId="{EA103A91-DCB8-4B28-91B8-5213E434B026}">
      <dsp:nvSpPr>
        <dsp:cNvPr id="0" name=""/>
        <dsp:cNvSpPr/>
      </dsp:nvSpPr>
      <dsp:spPr>
        <a:xfrm>
          <a:off x="552587" y="3216237"/>
          <a:ext cx="773622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411" tIns="0" rIns="292411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700" kern="1200" dirty="0" smtClean="0"/>
            <a:t>rm</a:t>
          </a:r>
          <a:endParaRPr lang="en-US" sz="1700" kern="1200" dirty="0"/>
        </a:p>
      </dsp:txBody>
      <dsp:txXfrm>
        <a:off x="577085" y="3240735"/>
        <a:ext cx="7687226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3132BDBF-2266-41FC-83C7-FF3C9B79A32B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52DF8053-8093-4BB5-9AB6-27FB917EFF2B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456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BDBF-2266-41FC-83C7-FF3C9B79A32B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8053-8093-4BB5-9AB6-27FB917E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8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3132BDBF-2266-41FC-83C7-FF3C9B79A32B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52DF8053-8093-4BB5-9AB6-27FB917EFF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17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BDBF-2266-41FC-83C7-FF3C9B79A32B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8053-8093-4BB5-9AB6-27FB917E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1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132BDBF-2266-41FC-83C7-FF3C9B79A32B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2DF8053-8093-4BB5-9AB6-27FB917EFF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727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BDBF-2266-41FC-83C7-FF3C9B79A32B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8053-8093-4BB5-9AB6-27FB917E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4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BDBF-2266-41FC-83C7-FF3C9B79A32B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8053-8093-4BB5-9AB6-27FB917E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BDBF-2266-41FC-83C7-FF3C9B79A32B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8053-8093-4BB5-9AB6-27FB917E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4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BDBF-2266-41FC-83C7-FF3C9B79A32B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8053-8093-4BB5-9AB6-27FB917E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525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3132BDBF-2266-41FC-83C7-FF3C9B79A32B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52DF8053-8093-4BB5-9AB6-27FB917E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475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3132BDBF-2266-41FC-83C7-FF3C9B79A32B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52DF8053-8093-4BB5-9AB6-27FB917EF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0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132BDBF-2266-41FC-83C7-FF3C9B79A32B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2DF8053-8093-4BB5-9AB6-27FB917EFF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17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8170" y="1415752"/>
            <a:ext cx="3793678" cy="3349641"/>
          </a:xfrm>
        </p:spPr>
        <p:txBody>
          <a:bodyPr>
            <a:normAutofit/>
          </a:bodyPr>
          <a:lstStyle/>
          <a:p>
            <a:r>
              <a:rPr lang="en-US" sz="7000" dirty="0" smtClean="0"/>
              <a:t>GIT</a:t>
            </a:r>
            <a:endParaRPr lang="en-US" sz="7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170" y="4841966"/>
            <a:ext cx="2873829" cy="41583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Jana </a:t>
            </a:r>
            <a:r>
              <a:rPr lang="en-US" dirty="0" err="1" smtClean="0"/>
              <a:t>Tasi</a:t>
            </a:r>
            <a:r>
              <a:rPr lang="sr-Latn-RS" dirty="0" smtClean="0"/>
              <a:t>ć III</a:t>
            </a:r>
            <a:r>
              <a:rPr lang="sr-Latn-RS" sz="1400" dirty="0" smtClean="0"/>
              <a:t>10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3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Git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283725"/>
            <a:ext cx="8770571" cy="3651504"/>
          </a:xfrm>
        </p:spPr>
        <p:txBody>
          <a:bodyPr>
            <a:normAutofit/>
          </a:bodyPr>
          <a:lstStyle/>
          <a:p>
            <a:r>
              <a:rPr lang="sr-Latn-RS" dirty="0" smtClean="0"/>
              <a:t>Kada se naprave promene one treba da se urežu.To se radi pomoću commit</a:t>
            </a:r>
            <a:endParaRPr lang="sr-Latn-RS" dirty="0"/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sr-Latn-RS" dirty="0" smtClean="0"/>
              <a:t>Komanda: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3577550"/>
            <a:ext cx="7933107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7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Git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283725"/>
            <a:ext cx="8770571" cy="3651504"/>
          </a:xfrm>
        </p:spPr>
        <p:txBody>
          <a:bodyPr>
            <a:normAutofit/>
          </a:bodyPr>
          <a:lstStyle/>
          <a:p>
            <a:r>
              <a:rPr lang="sr-Latn-RS" dirty="0" smtClean="0"/>
              <a:t>Pomoću ove komande možete videti sve zabeležene promene(ko je upisao i kada)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en-US" dirty="0"/>
          </a:p>
        </p:txBody>
      </p:sp>
      <p:pic>
        <p:nvPicPr>
          <p:cNvPr id="4" name="Picture 3" descr="2022-11-26 (3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6" t="40481" r="19654" b="20115"/>
          <a:stretch/>
        </p:blipFill>
        <p:spPr>
          <a:xfrm>
            <a:off x="4049485" y="3962399"/>
            <a:ext cx="5425440" cy="2229395"/>
          </a:xfrm>
          <a:prstGeom prst="rect">
            <a:avLst/>
          </a:prstGeom>
        </p:spPr>
      </p:pic>
      <p:pic>
        <p:nvPicPr>
          <p:cNvPr id="5" name="Picture 4" descr="2022-11-26 (3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7" t="15315" r="19524" b="73295"/>
          <a:stretch/>
        </p:blipFill>
        <p:spPr>
          <a:xfrm>
            <a:off x="4049485" y="3008625"/>
            <a:ext cx="5451566" cy="644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67199" y="363564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1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Git revert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Ako želimo da poništimo poslednje upisivanje i da upišemo nešto novo koristićemo:</a:t>
            </a:r>
            <a:endParaRPr lang="en-US" dirty="0"/>
          </a:p>
        </p:txBody>
      </p:sp>
      <p:pic>
        <p:nvPicPr>
          <p:cNvPr id="4" name="Picture 3" descr="2022-11-26 (6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7" t="12547" r="19481" b="76758"/>
          <a:stretch/>
        </p:blipFill>
        <p:spPr>
          <a:xfrm>
            <a:off x="2795452" y="3611972"/>
            <a:ext cx="5468982" cy="605060"/>
          </a:xfrm>
          <a:prstGeom prst="rect">
            <a:avLst/>
          </a:prstGeom>
        </p:spPr>
      </p:pic>
      <p:pic>
        <p:nvPicPr>
          <p:cNvPr id="5" name="Picture 4" descr="2022-11-26 (6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4" t="76267" r="20129" b="11881"/>
          <a:stretch/>
        </p:blipFill>
        <p:spPr>
          <a:xfrm>
            <a:off x="2795452" y="4619711"/>
            <a:ext cx="5408023" cy="670561"/>
          </a:xfrm>
          <a:prstGeom prst="rect">
            <a:avLst/>
          </a:prstGeom>
        </p:spPr>
      </p:pic>
      <p:pic>
        <p:nvPicPr>
          <p:cNvPr id="6" name="Picture 5" descr="2022-11-26 (7)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4" t="39557" r="19567" b="50284"/>
          <a:stretch/>
        </p:blipFill>
        <p:spPr>
          <a:xfrm>
            <a:off x="2795452" y="5716476"/>
            <a:ext cx="5477692" cy="5747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8366" y="3286738"/>
            <a:ext cx="345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Poništavanje poslednjeg urezivanja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34492" y="4285769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Promeni i dodaj fajlove koje hoćeš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34492" y="5381895"/>
            <a:ext cx="264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Urezivanje novih promena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Git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Kada poništiš upisivanje,urežeš novo commit komandom ,onda je potrebno da to novo premestiš iz lokalnog projekta u lokaciju na GitHub-u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948" y="3602587"/>
            <a:ext cx="7994073" cy="9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7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Git 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</a:t>
            </a:r>
            <a:r>
              <a:rPr lang="sr-Latn-RS" dirty="0" smtClean="0"/>
              <a:t>ull je suprotna komanda od push.</a:t>
            </a:r>
          </a:p>
          <a:p>
            <a:r>
              <a:rPr lang="sr-Latn-RS" dirty="0" smtClean="0"/>
              <a:t>Pomoću ove komande možete prebaciti sve sa lokacije na GitHub na vaš lokalan projekat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01" y="4028220"/>
            <a:ext cx="7978831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8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Grane su pokazivači na upisivanja.</a:t>
            </a:r>
          </a:p>
          <a:p>
            <a:r>
              <a:rPr lang="sr-Latn-RS" dirty="0" smtClean="0"/>
              <a:t>Korišćenjem više grana bi mogli da odvojimo funkcije ,i da ih razvijamo na posebnoj grani ,a onda na kraju bi spojili grane u glavnu.</a:t>
            </a:r>
            <a:endParaRPr lang="en-US" dirty="0"/>
          </a:p>
        </p:txBody>
      </p:sp>
      <p:pic>
        <p:nvPicPr>
          <p:cNvPr id="7" name="Picture 6" descr="2022-11-26 (4)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4" t="17854" r="19653" b="21039"/>
          <a:stretch/>
        </p:blipFill>
        <p:spPr>
          <a:xfrm>
            <a:off x="748936" y="3960413"/>
            <a:ext cx="3857897" cy="2438830"/>
          </a:xfrm>
          <a:prstGeom prst="rect">
            <a:avLst/>
          </a:prstGeom>
        </p:spPr>
      </p:pic>
      <p:pic>
        <p:nvPicPr>
          <p:cNvPr id="8" name="Picture 7" descr="2022-11-26 (5)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7" t="68956" r="19827" b="19807"/>
          <a:stretch/>
        </p:blipFill>
        <p:spPr>
          <a:xfrm>
            <a:off x="5286103" y="5608848"/>
            <a:ext cx="5399314" cy="635726"/>
          </a:xfrm>
          <a:prstGeom prst="rect">
            <a:avLst/>
          </a:prstGeom>
        </p:spPr>
      </p:pic>
      <p:pic>
        <p:nvPicPr>
          <p:cNvPr id="9" name="Picture 8" descr="2022-11-26 (5)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4" t="38711" r="20476" b="50206"/>
          <a:stretch/>
        </p:blipFill>
        <p:spPr>
          <a:xfrm>
            <a:off x="5286103" y="4552811"/>
            <a:ext cx="5399314" cy="6270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96416" y="4243472"/>
            <a:ext cx="1906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600" dirty="0" smtClean="0"/>
              <a:t>Kreiranje nove grane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221166" y="5304501"/>
            <a:ext cx="18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600" dirty="0" smtClean="0"/>
              <a:t>Pristupanje toj grani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949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Merge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Kada završite sa promenama,onda možete spojiti grane sa glavnom granom i postaviti to na vebsajt</a:t>
            </a:r>
          </a:p>
          <a:p>
            <a:pPr marL="0" indent="0">
              <a:buNone/>
            </a:pPr>
            <a:r>
              <a:rPr lang="sr-Latn-RS" dirty="0"/>
              <a:t> </a:t>
            </a:r>
            <a:r>
              <a:rPr lang="sr-Latn-RS" dirty="0" smtClean="0"/>
              <a:t>                                           </a:t>
            </a:r>
          </a:p>
          <a:p>
            <a:pPr marL="0" indent="0">
              <a:buNone/>
            </a:pPr>
            <a:r>
              <a:rPr lang="sr-Latn-RS" dirty="0"/>
              <a:t> </a:t>
            </a:r>
            <a:r>
              <a:rPr lang="sr-Latn-RS" dirty="0" smtClean="0"/>
              <a:t>                                          prvo se prebacite na glavnu granu</a:t>
            </a:r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dirty="0" smtClean="0"/>
              <a:t>                                           A onda ih spojite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33" y="3328061"/>
            <a:ext cx="4442224" cy="3151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262" y="4082616"/>
            <a:ext cx="5844205" cy="6679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7425"/>
          <a:stretch/>
        </p:blipFill>
        <p:spPr>
          <a:xfrm>
            <a:off x="5452235" y="5396545"/>
            <a:ext cx="5848232" cy="71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3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Ssh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Da bi mogli da prebacujete promene sa vašeg racunara na lokaciju i obrnuto možete koristiti:</a:t>
            </a:r>
          </a:p>
          <a:p>
            <a:r>
              <a:rPr lang="sr-Latn-RS" dirty="0" smtClean="0"/>
              <a:t>HTTPS-što zahteva vaše korisničko ime i lozinku svaki put kada pokušate da unesete svoje promene</a:t>
            </a:r>
          </a:p>
          <a:p>
            <a:r>
              <a:rPr lang="sr-Latn-RS" dirty="0" smtClean="0"/>
              <a:t>SSH ključeve-možete da generišete svoje ssh ključeve i dodate svoj javni ključ na GitHub-u.Na taj način se ne bi tražilo korisničko ime i lozinka svaki put kada unosite promene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5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</a:t>
            </a:r>
            <a:r>
              <a:rPr lang="sr-Latn-RS" dirty="0" smtClean="0"/>
              <a:t>a pravljenje novog para ključeva koristi se: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 smtClean="0"/>
          </a:p>
          <a:p>
            <a:r>
              <a:rPr lang="sr-Latn-RS" dirty="0" smtClean="0"/>
              <a:t>Ovim se generišu dva fajla: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1 privatan ključ i 1 javni ključ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1 javni ključ koji otpremiš(upload) na GitHub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619" y="2861270"/>
            <a:ext cx="7971211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6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r-Latn-RS" dirty="0" smtClean="0"/>
              <a:t>Sadržaj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r-Latn-RS" sz="2500" dirty="0" smtClean="0"/>
              <a:t>Uvod u GIT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2500" dirty="0" smtClean="0"/>
              <a:t>Git konfiguracija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2500" dirty="0" smtClean="0"/>
              <a:t>Osnovne komande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40536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01.Uvod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2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877684"/>
            <a:ext cx="8770571" cy="156071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je</a:t>
            </a:r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</a:rPr>
              <a:t> sistem kontrole verzija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za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praćenje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promena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u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računarskim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fajlovima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i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za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koordinisan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rad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više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ljudi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na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tim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fajlovima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Primarno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koristi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za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verzionisanje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koda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razvoju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softvera</a:t>
            </a:r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</a:rPr>
              <a:t>,ali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može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koristiti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za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praćenje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promena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u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bilo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kojim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fajlovima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sr-Latn-R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sr-Latn-RS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azvio</a:t>
            </a:r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</a:rPr>
              <a:t> ga je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</a:rPr>
              <a:t>Linus Torvalds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2005.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godine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za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potrebe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razvoja</a:t>
            </a:r>
            <a:r>
              <a:rPr lang="sr-Latn-R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</a:rPr>
              <a:t>Linuks jezgra</a:t>
            </a:r>
          </a:p>
          <a:p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</a:rPr>
              <a:t>Git je otvoren softver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upload.wikimedia.org/wikipedia/commons/thumb/e/e0/Git-logo.svg/1920px-Git-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035" y="4854086"/>
            <a:ext cx="3202349" cy="10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66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02.Git konfiguracija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3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Prvi</a:t>
            </a:r>
            <a:r>
              <a:rPr lang="en-US" dirty="0" smtClean="0"/>
              <a:t> put </a:t>
            </a:r>
            <a:r>
              <a:rPr lang="en-US" dirty="0" err="1" smtClean="0"/>
              <a:t>kada</a:t>
            </a:r>
            <a:r>
              <a:rPr lang="en-US" dirty="0" smtClean="0"/>
              <a:t> </a:t>
            </a:r>
            <a:r>
              <a:rPr lang="en-US" dirty="0" err="1" smtClean="0"/>
              <a:t>upalite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na </a:t>
            </a:r>
            <a:r>
              <a:rPr lang="en-US" dirty="0" err="1" smtClean="0"/>
              <a:t>svom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sr-Latn-RS" dirty="0" smtClean="0"/>
              <a:t>čunaru moraćete da uradite početnu konfiguraciju</a:t>
            </a:r>
          </a:p>
          <a:p>
            <a:r>
              <a:rPr lang="sr-Latn-RS" dirty="0" smtClean="0"/>
              <a:t>Postoji nekoliko glavnih stvari koje morate da konfigurišete: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Vaše detalje(email,ime)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GIT editor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Podrazumevano ime grane(branch)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984" y="725100"/>
            <a:ext cx="9614214" cy="1560716"/>
          </a:xfrm>
        </p:spPr>
        <p:txBody>
          <a:bodyPr anchor="b">
            <a:normAutofit/>
          </a:bodyPr>
          <a:lstStyle/>
          <a:p>
            <a:r>
              <a:rPr lang="sr-Latn-RS" sz="2600" dirty="0"/>
              <a:t>Sve ovo možemo promeniti korišćenjem </a:t>
            </a:r>
            <a:r>
              <a:rPr lang="sr-Latn-RS" sz="2600" b="1" dirty="0"/>
              <a:t>git config </a:t>
            </a:r>
            <a:r>
              <a:rPr lang="sr-Latn-RS" sz="2600" dirty="0"/>
              <a:t>komande</a:t>
            </a:r>
            <a:r>
              <a:rPr lang="en-US" sz="2600" dirty="0"/>
              <a:t/>
            </a:r>
            <a:br>
              <a:rPr lang="en-US" sz="2600" dirty="0"/>
            </a:br>
            <a:endParaRPr lang="en-US" sz="26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19" y="5647693"/>
            <a:ext cx="4671465" cy="92210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19" y="4570792"/>
            <a:ext cx="3962743" cy="937341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19" y="2425376"/>
            <a:ext cx="5166808" cy="929721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229"/>
          <a:stretch/>
        </p:blipFill>
        <p:spPr>
          <a:xfrm>
            <a:off x="386219" y="3494657"/>
            <a:ext cx="4412362" cy="9365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13120" y="2664823"/>
            <a:ext cx="241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Za konfiguraciju e-maila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34149" y="3734104"/>
            <a:ext cx="229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Za konfiguraciju imena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18347" y="4808453"/>
            <a:ext cx="238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Za konfiguraciju editora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03520" y="5878286"/>
            <a:ext cx="307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Za konfiguraciju grane(branch)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03.Osnovne komande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40785501"/>
              </p:ext>
            </p:extLst>
          </p:nvPr>
        </p:nvGraphicFramePr>
        <p:xfrm>
          <a:off x="556780" y="1729861"/>
          <a:ext cx="11051746" cy="4209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17029" y="792481"/>
            <a:ext cx="5258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Git se uglavnom koristi preko komandne linije.</a:t>
            </a:r>
          </a:p>
          <a:p>
            <a:r>
              <a:rPr lang="sr-Latn-RS" dirty="0" smtClean="0"/>
              <a:t>A da bi ga koristili potrebno je znati osnovne komande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9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167</TotalTime>
  <Words>389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Schoolbook</vt:lpstr>
      <vt:lpstr>Corbel</vt:lpstr>
      <vt:lpstr>Feathered</vt:lpstr>
      <vt:lpstr>GIT</vt:lpstr>
      <vt:lpstr>Sadržaj </vt:lpstr>
      <vt:lpstr>01.Uvod</vt:lpstr>
      <vt:lpstr>PowerPoint Presentation</vt:lpstr>
      <vt:lpstr>02.Git konfiguracija</vt:lpstr>
      <vt:lpstr>PowerPoint Presentation</vt:lpstr>
      <vt:lpstr>Sve ovo možemo promeniti korišćenjem git config komande </vt:lpstr>
      <vt:lpstr>03.Osnovne komande</vt:lpstr>
      <vt:lpstr>PowerPoint Presentation</vt:lpstr>
      <vt:lpstr>Git commit</vt:lpstr>
      <vt:lpstr>Git log</vt:lpstr>
      <vt:lpstr>Git revert</vt:lpstr>
      <vt:lpstr>Git push</vt:lpstr>
      <vt:lpstr>Git pull</vt:lpstr>
      <vt:lpstr>Branches</vt:lpstr>
      <vt:lpstr>Merge </vt:lpstr>
      <vt:lpstr>Ssh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16</dc:creator>
  <cp:lastModifiedBy>16</cp:lastModifiedBy>
  <cp:revision>13</cp:revision>
  <dcterms:created xsi:type="dcterms:W3CDTF">2022-11-26T11:38:44Z</dcterms:created>
  <dcterms:modified xsi:type="dcterms:W3CDTF">2022-11-26T14:26:00Z</dcterms:modified>
</cp:coreProperties>
</file>