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WDC5+DiuAXQKlJgX7mzUXuFH+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b11a5ad6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5b11a5ad6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b11a5ad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b11a5ad6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5b11a5ad6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b11a5ad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b11a5ad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5b11a5ad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1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2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2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1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7" name="Google Shape;37;p1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4" name="Google Shape;44;p1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2" name="Google Shape;52;p1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1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1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2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1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Sprint 2</a:t>
            </a:r>
            <a:br>
              <a:rPr lang="en-US"/>
            </a:br>
            <a:r>
              <a:rPr lang="en-US"/>
              <a:t>Java the Hutt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Jacob Augustine, Tyler Dansby, Nick Kaliher, Tejaswini Kancharla, and Josh Welch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11a5ad6_2_6"/>
          <p:cNvSpPr txBox="1"/>
          <p:nvPr>
            <p:ph type="title"/>
          </p:nvPr>
        </p:nvSpPr>
        <p:spPr>
          <a:xfrm>
            <a:off x="1130270" y="953324"/>
            <a:ext cx="9603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Review and Retrospective</a:t>
            </a:r>
            <a:endParaRPr/>
          </a:p>
        </p:txBody>
      </p:sp>
      <p:sp>
        <p:nvSpPr>
          <p:cNvPr id="169" name="Google Shape;169;g65b11a5ad6_2_6"/>
          <p:cNvSpPr txBox="1"/>
          <p:nvPr>
            <p:ph idx="1" type="body"/>
          </p:nvPr>
        </p:nvSpPr>
        <p:spPr>
          <a:xfrm>
            <a:off x="1130270" y="1643594"/>
            <a:ext cx="9603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Sprint Review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Sprint Retrospective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935547" y="2904382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b="1" lang="en-US" sz="6600"/>
              <a:t>DEMO!!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0" y="1756129"/>
            <a:ext cx="12191999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6000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b11a5ad6_2_18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g65b11a5ad6_2_18"/>
          <p:cNvSpPr txBox="1"/>
          <p:nvPr>
            <p:ph idx="1" type="body"/>
          </p:nvPr>
        </p:nvSpPr>
        <p:spPr>
          <a:xfrm>
            <a:off x="1130270" y="2171769"/>
            <a:ext cx="9603300" cy="32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Brief</a:t>
            </a:r>
            <a:r>
              <a:rPr lang="en-US"/>
              <a:t> overview of Congo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Sprint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Backend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Review and Retrospective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F8F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1121028" y="948706"/>
            <a:ext cx="4507707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Congo 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36564" l="-116" r="60419" t="47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120725" y="1560866"/>
            <a:ext cx="4503066" cy="3299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player wins when they capture the opponents lion, or the the opponent only has their lion left.</a:t>
            </a:r>
            <a:endParaRPr/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9873" y="798912"/>
            <a:ext cx="4381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User Stories</a:t>
            </a:r>
            <a:endParaRPr/>
          </a:p>
        </p:txBody>
      </p:sp>
      <p:pic>
        <p:nvPicPr>
          <p:cNvPr descr="A screenshot of a cell phone&#10;&#10;Description automatically generated" id="130" name="Google Shape;1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465" y="1646154"/>
            <a:ext cx="4305782" cy="431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130270" y="953325"/>
            <a:ext cx="9603275" cy="60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CRC Cards</a:t>
            </a:r>
            <a:endParaRPr/>
          </a:p>
        </p:txBody>
      </p:sp>
      <p:pic>
        <p:nvPicPr>
          <p:cNvPr descr="A screenshot of a cell phone&#10;&#10;Description automatically generated" id="136" name="Google Shape;13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72" y="1856740"/>
            <a:ext cx="3581570" cy="3690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856740"/>
            <a:ext cx="3581570" cy="369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130270" y="953325"/>
            <a:ext cx="9603275" cy="713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25" y="1534800"/>
            <a:ext cx="8997324" cy="45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130270" y="953324"/>
            <a:ext cx="9603275" cy="69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Meetings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130275" y="1643600"/>
            <a:ext cx="4537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Meeting 1 (Developers meeting)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We discussed the new requirements from the product owner.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Noted down the questions we had regarding the newly specified user stories for Sprint 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Meeting 2 (with PO) -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Prioritization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 with product owner for backlog prioritization.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Discussed architecture of newly introduced user stories.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Meeting 3 - 5 (Developers meeting)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Discussed database options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and decided on using a Raspberry Pi.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Board UI overhaul (new color scheme and piece icons)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Monkey logic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5907125" y="1643600"/>
            <a:ext cx="45372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Meeting 6 (with PO) -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Sprint Review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 with the product owner to demo the current state of our application.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Meeting 7 (Developers meeting)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 with team to fix the things that were broken in the demo.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Worked on the database, Game Board GUI and Integration of board with game logic.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Developed some unit tests.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130270" y="953325"/>
            <a:ext cx="9603275" cy="6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1130270" y="1727200"/>
            <a:ext cx="9603275" cy="3739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Completely Done: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Registering a user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in by a registered user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out by the user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GUI changes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Partially Done: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Unregistering an user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Board and game logic integration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b11a5ad6_0_6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 Progress</a:t>
            </a:r>
            <a:endParaRPr/>
          </a:p>
        </p:txBody>
      </p:sp>
      <p:sp>
        <p:nvSpPr>
          <p:cNvPr id="163" name="Google Shape;163;g65b11a5ad6_0_6"/>
          <p:cNvSpPr txBox="1"/>
          <p:nvPr>
            <p:ph idx="1" type="body"/>
          </p:nvPr>
        </p:nvSpPr>
        <p:spPr>
          <a:xfrm>
            <a:off x="1130270" y="2171769"/>
            <a:ext cx="9603300" cy="32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Raspberry 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 up with new OS and loaded SQL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Opened ports and access required for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Fully developed for User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Partially developed for Game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2019-09-29T21:18:13Z</dcterms:created>
  <dc:creator>La Tuer</dc:creator>
</cp:coreProperties>
</file>