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62" r:id="rId4"/>
    <p:sldId id="260" r:id="rId5"/>
    <p:sldId id="261" r:id="rId6"/>
    <p:sldId id="263" r:id="rId7"/>
    <p:sldId id="266" r:id="rId8"/>
    <p:sldId id="265" r:id="rId9"/>
    <p:sldId id="264" r:id="rId10"/>
    <p:sldId id="257" r:id="rId11"/>
    <p:sldId id="269" r:id="rId12"/>
    <p:sldId id="25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D1FE6-4423-4B74-9147-E6288D4DCE3B}" v="3" dt="2019-01-21T19:51:55.60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0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E2136-C3E3-47E8-9D3A-9E434FB0633C}" type="doc">
      <dgm:prSet loTypeId="urn:microsoft.com/office/officeart/2005/8/layout/bProcess3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90F7137A-C5E2-4C5F-9D3C-6B9A8D533B22}">
      <dgm:prSet phldrT="[Text]"/>
      <dgm:spPr/>
      <dgm:t>
        <a:bodyPr/>
        <a:lstStyle/>
        <a:p>
          <a:r>
            <a:rPr lang="en-CA" dirty="0"/>
            <a:t>Import libraries</a:t>
          </a:r>
        </a:p>
      </dgm:t>
    </dgm:pt>
    <dgm:pt modelId="{1509047C-52C5-48D7-B476-480E94E5D111}" type="parTrans" cxnId="{4091B443-CF60-4F52-9A7B-D5A9F0264597}">
      <dgm:prSet/>
      <dgm:spPr/>
      <dgm:t>
        <a:bodyPr/>
        <a:lstStyle/>
        <a:p>
          <a:endParaRPr lang="en-CA"/>
        </a:p>
      </dgm:t>
    </dgm:pt>
    <dgm:pt modelId="{1A1E085A-A6BB-4379-817D-0FBC386F271D}" type="sibTrans" cxnId="{4091B443-CF60-4F52-9A7B-D5A9F0264597}">
      <dgm:prSet/>
      <dgm:spPr>
        <a:ln w="38100"/>
      </dgm:spPr>
      <dgm:t>
        <a:bodyPr/>
        <a:lstStyle/>
        <a:p>
          <a:endParaRPr lang="en-CA"/>
        </a:p>
      </dgm:t>
    </dgm:pt>
    <dgm:pt modelId="{E747F355-BAEA-4A0C-81F8-9F86B6A67F86}">
      <dgm:prSet phldrT="[Text]"/>
      <dgm:spPr/>
      <dgm:t>
        <a:bodyPr/>
        <a:lstStyle/>
        <a:p>
          <a:r>
            <a:rPr lang="en-CA" dirty="0"/>
            <a:t>Generate links to search results pages</a:t>
          </a:r>
        </a:p>
      </dgm:t>
    </dgm:pt>
    <dgm:pt modelId="{BB109FFB-B340-4EA0-B40B-EA56DBEDD1AE}" type="parTrans" cxnId="{751BB6B1-7D2C-41D0-84F8-2E434B8B6DC3}">
      <dgm:prSet/>
      <dgm:spPr/>
      <dgm:t>
        <a:bodyPr/>
        <a:lstStyle/>
        <a:p>
          <a:endParaRPr lang="en-CA"/>
        </a:p>
      </dgm:t>
    </dgm:pt>
    <dgm:pt modelId="{BDD4377F-1435-4D03-B59D-AA9DD7FF4149}" type="sibTrans" cxnId="{751BB6B1-7D2C-41D0-84F8-2E434B8B6DC3}">
      <dgm:prSet/>
      <dgm:spPr>
        <a:ln w="38100"/>
      </dgm:spPr>
      <dgm:t>
        <a:bodyPr/>
        <a:lstStyle/>
        <a:p>
          <a:endParaRPr lang="en-CA"/>
        </a:p>
      </dgm:t>
    </dgm:pt>
    <dgm:pt modelId="{00160833-2944-44FF-8D76-656C91D72BF1}">
      <dgm:prSet phldrT="[Text]"/>
      <dgm:spPr/>
      <dgm:t>
        <a:bodyPr/>
        <a:lstStyle/>
        <a:p>
          <a:r>
            <a:rPr lang="en-CA" dirty="0"/>
            <a:t>Scrape HTMLs of job postings</a:t>
          </a:r>
        </a:p>
      </dgm:t>
    </dgm:pt>
    <dgm:pt modelId="{41BF50F8-88C2-48C9-AF6D-C8EE3DFBA53A}" type="parTrans" cxnId="{23D3B18B-5B31-46AD-BC6E-24CCAF25D6BF}">
      <dgm:prSet/>
      <dgm:spPr/>
      <dgm:t>
        <a:bodyPr/>
        <a:lstStyle/>
        <a:p>
          <a:endParaRPr lang="en-CA"/>
        </a:p>
      </dgm:t>
    </dgm:pt>
    <dgm:pt modelId="{722637F4-950C-4E29-A1B9-AC2C049A70A8}" type="sibTrans" cxnId="{23D3B18B-5B31-46AD-BC6E-24CCAF25D6BF}">
      <dgm:prSet/>
      <dgm:spPr>
        <a:ln w="38100"/>
      </dgm:spPr>
      <dgm:t>
        <a:bodyPr/>
        <a:lstStyle/>
        <a:p>
          <a:endParaRPr lang="en-CA"/>
        </a:p>
      </dgm:t>
    </dgm:pt>
    <dgm:pt modelId="{D3113DFA-D4CF-4F3F-BE88-D83C5277918E}">
      <dgm:prSet phldrT="[Text]"/>
      <dgm:spPr/>
      <dgm:t>
        <a:bodyPr/>
        <a:lstStyle/>
        <a:p>
          <a:r>
            <a:rPr lang="en-CA" dirty="0"/>
            <a:t>Parse job postings</a:t>
          </a:r>
        </a:p>
      </dgm:t>
    </dgm:pt>
    <dgm:pt modelId="{44A420B3-D709-47C6-8289-550A48021474}" type="parTrans" cxnId="{322B229D-EEE0-4FA9-A210-22601996AA60}">
      <dgm:prSet/>
      <dgm:spPr/>
      <dgm:t>
        <a:bodyPr/>
        <a:lstStyle/>
        <a:p>
          <a:endParaRPr lang="en-CA"/>
        </a:p>
      </dgm:t>
    </dgm:pt>
    <dgm:pt modelId="{E0DDD594-4292-4EA0-A732-27EC600FD950}" type="sibTrans" cxnId="{322B229D-EEE0-4FA9-A210-22601996AA60}">
      <dgm:prSet/>
      <dgm:spPr>
        <a:ln w="38100"/>
      </dgm:spPr>
      <dgm:t>
        <a:bodyPr/>
        <a:lstStyle/>
        <a:p>
          <a:endParaRPr lang="en-CA"/>
        </a:p>
      </dgm:t>
    </dgm:pt>
    <dgm:pt modelId="{7146A516-5FCB-4B64-B5CA-9268096420D8}">
      <dgm:prSet phldrT="[Text]"/>
      <dgm:spPr/>
      <dgm:t>
        <a:bodyPr/>
        <a:lstStyle/>
        <a:p>
          <a:r>
            <a:rPr lang="en-CA" dirty="0"/>
            <a:t>Check for duplicates</a:t>
          </a:r>
        </a:p>
      </dgm:t>
    </dgm:pt>
    <dgm:pt modelId="{FB8692D1-95CD-4B42-A2D7-615A962EA8F6}" type="parTrans" cxnId="{4A84D242-66B2-442E-BBE7-39D8E72D59FA}">
      <dgm:prSet/>
      <dgm:spPr/>
      <dgm:t>
        <a:bodyPr/>
        <a:lstStyle/>
        <a:p>
          <a:endParaRPr lang="en-CA"/>
        </a:p>
      </dgm:t>
    </dgm:pt>
    <dgm:pt modelId="{F40A1F8C-1942-414B-BE71-31C630283884}" type="sibTrans" cxnId="{4A84D242-66B2-442E-BBE7-39D8E72D59FA}">
      <dgm:prSet/>
      <dgm:spPr>
        <a:ln w="38100"/>
      </dgm:spPr>
      <dgm:t>
        <a:bodyPr/>
        <a:lstStyle/>
        <a:p>
          <a:endParaRPr lang="en-CA"/>
        </a:p>
      </dgm:t>
    </dgm:pt>
    <dgm:pt modelId="{2EAE02C9-A5B3-4E9C-A119-28F3B42D87D3}">
      <dgm:prSet phldrT="[Text]"/>
      <dgm:spPr/>
      <dgm:t>
        <a:bodyPr/>
        <a:lstStyle/>
        <a:p>
          <a:r>
            <a:rPr lang="en-CA" dirty="0"/>
            <a:t>Display results </a:t>
          </a:r>
        </a:p>
      </dgm:t>
    </dgm:pt>
    <dgm:pt modelId="{2B8A9D74-14A1-44AA-B688-A902345973CB}" type="parTrans" cxnId="{88B97177-F132-4CAB-88A0-A58779EEDB69}">
      <dgm:prSet/>
      <dgm:spPr/>
      <dgm:t>
        <a:bodyPr/>
        <a:lstStyle/>
        <a:p>
          <a:endParaRPr lang="en-CA"/>
        </a:p>
      </dgm:t>
    </dgm:pt>
    <dgm:pt modelId="{6F4A70E5-C3A2-41DD-890F-C0B4D2686B70}" type="sibTrans" cxnId="{88B97177-F132-4CAB-88A0-A58779EEDB69}">
      <dgm:prSet/>
      <dgm:spPr>
        <a:ln w="38100"/>
      </dgm:spPr>
      <dgm:t>
        <a:bodyPr/>
        <a:lstStyle/>
        <a:p>
          <a:endParaRPr lang="en-CA"/>
        </a:p>
      </dgm:t>
    </dgm:pt>
    <dgm:pt modelId="{7B9209D3-F64C-4EC1-A45E-9D45401062AD}">
      <dgm:prSet phldrT="[Text]"/>
      <dgm:spPr/>
      <dgm:t>
        <a:bodyPr/>
        <a:lstStyle/>
        <a:p>
          <a:r>
            <a:rPr lang="en-CA" dirty="0"/>
            <a:t>Save as .csv</a:t>
          </a:r>
        </a:p>
      </dgm:t>
    </dgm:pt>
    <dgm:pt modelId="{76D8D668-18B7-4B51-AFAB-4EF83C55BF28}" type="parTrans" cxnId="{C822C297-C894-4C86-AF94-4CA5F6688DDA}">
      <dgm:prSet/>
      <dgm:spPr/>
      <dgm:t>
        <a:bodyPr/>
        <a:lstStyle/>
        <a:p>
          <a:endParaRPr lang="en-CA"/>
        </a:p>
      </dgm:t>
    </dgm:pt>
    <dgm:pt modelId="{B2364FC4-D707-4D71-8AD6-3D724B2C1CCC}" type="sibTrans" cxnId="{C822C297-C894-4C86-AF94-4CA5F6688DDA}">
      <dgm:prSet/>
      <dgm:spPr/>
      <dgm:t>
        <a:bodyPr/>
        <a:lstStyle/>
        <a:p>
          <a:endParaRPr lang="en-CA"/>
        </a:p>
      </dgm:t>
    </dgm:pt>
    <dgm:pt modelId="{5AF84E76-FA74-42CF-A650-FF06D2E9B221}" type="pres">
      <dgm:prSet presAssocID="{61BE2136-C3E3-47E8-9D3A-9E434FB0633C}" presName="Name0" presStyleCnt="0">
        <dgm:presLayoutVars>
          <dgm:dir/>
          <dgm:resizeHandles val="exact"/>
        </dgm:presLayoutVars>
      </dgm:prSet>
      <dgm:spPr/>
    </dgm:pt>
    <dgm:pt modelId="{35FBE664-9BC0-458E-A12B-A3165D51507E}" type="pres">
      <dgm:prSet presAssocID="{90F7137A-C5E2-4C5F-9D3C-6B9A8D533B22}" presName="node" presStyleLbl="node1" presStyleIdx="0" presStyleCnt="7">
        <dgm:presLayoutVars>
          <dgm:bulletEnabled val="1"/>
        </dgm:presLayoutVars>
      </dgm:prSet>
      <dgm:spPr/>
    </dgm:pt>
    <dgm:pt modelId="{B9E70901-5543-4DE1-A2AA-4335D9332BB0}" type="pres">
      <dgm:prSet presAssocID="{1A1E085A-A6BB-4379-817D-0FBC386F271D}" presName="sibTrans" presStyleLbl="sibTrans1D1" presStyleIdx="0" presStyleCnt="6"/>
      <dgm:spPr/>
    </dgm:pt>
    <dgm:pt modelId="{64547183-B4E4-4F7F-B62A-650AE7999C29}" type="pres">
      <dgm:prSet presAssocID="{1A1E085A-A6BB-4379-817D-0FBC386F271D}" presName="connectorText" presStyleLbl="sibTrans1D1" presStyleIdx="0" presStyleCnt="6"/>
      <dgm:spPr/>
    </dgm:pt>
    <dgm:pt modelId="{AC86096D-818F-479B-AA21-19E8516D0574}" type="pres">
      <dgm:prSet presAssocID="{E747F355-BAEA-4A0C-81F8-9F86B6A67F86}" presName="node" presStyleLbl="node1" presStyleIdx="1" presStyleCnt="7">
        <dgm:presLayoutVars>
          <dgm:bulletEnabled val="1"/>
        </dgm:presLayoutVars>
      </dgm:prSet>
      <dgm:spPr/>
    </dgm:pt>
    <dgm:pt modelId="{9B6B32B2-44A7-4C3D-ACB5-B36FC02BB628}" type="pres">
      <dgm:prSet presAssocID="{BDD4377F-1435-4D03-B59D-AA9DD7FF4149}" presName="sibTrans" presStyleLbl="sibTrans1D1" presStyleIdx="1" presStyleCnt="6"/>
      <dgm:spPr/>
    </dgm:pt>
    <dgm:pt modelId="{2FA7D717-01C5-45F3-A61E-A2EBD987B018}" type="pres">
      <dgm:prSet presAssocID="{BDD4377F-1435-4D03-B59D-AA9DD7FF4149}" presName="connectorText" presStyleLbl="sibTrans1D1" presStyleIdx="1" presStyleCnt="6"/>
      <dgm:spPr/>
    </dgm:pt>
    <dgm:pt modelId="{882F7F4B-2B8D-4868-92FC-517216F9276B}" type="pres">
      <dgm:prSet presAssocID="{00160833-2944-44FF-8D76-656C91D72BF1}" presName="node" presStyleLbl="node1" presStyleIdx="2" presStyleCnt="7">
        <dgm:presLayoutVars>
          <dgm:bulletEnabled val="1"/>
        </dgm:presLayoutVars>
      </dgm:prSet>
      <dgm:spPr/>
    </dgm:pt>
    <dgm:pt modelId="{3A1846A0-90B0-4832-A2A8-02C45AFBEE82}" type="pres">
      <dgm:prSet presAssocID="{722637F4-950C-4E29-A1B9-AC2C049A70A8}" presName="sibTrans" presStyleLbl="sibTrans1D1" presStyleIdx="2" presStyleCnt="6"/>
      <dgm:spPr/>
    </dgm:pt>
    <dgm:pt modelId="{2EFAC79F-9499-4D21-BEAB-375304B41C4F}" type="pres">
      <dgm:prSet presAssocID="{722637F4-950C-4E29-A1B9-AC2C049A70A8}" presName="connectorText" presStyleLbl="sibTrans1D1" presStyleIdx="2" presStyleCnt="6"/>
      <dgm:spPr/>
    </dgm:pt>
    <dgm:pt modelId="{D6974848-A32E-4F20-A6DE-26E42294C087}" type="pres">
      <dgm:prSet presAssocID="{D3113DFA-D4CF-4F3F-BE88-D83C5277918E}" presName="node" presStyleLbl="node1" presStyleIdx="3" presStyleCnt="7">
        <dgm:presLayoutVars>
          <dgm:bulletEnabled val="1"/>
        </dgm:presLayoutVars>
      </dgm:prSet>
      <dgm:spPr/>
    </dgm:pt>
    <dgm:pt modelId="{1F979B30-597A-4C7C-AD43-2A67C35EE6EC}" type="pres">
      <dgm:prSet presAssocID="{E0DDD594-4292-4EA0-A732-27EC600FD950}" presName="sibTrans" presStyleLbl="sibTrans1D1" presStyleIdx="3" presStyleCnt="6"/>
      <dgm:spPr/>
    </dgm:pt>
    <dgm:pt modelId="{EAD901A1-66F8-4947-8AC6-BF8BA62699DF}" type="pres">
      <dgm:prSet presAssocID="{E0DDD594-4292-4EA0-A732-27EC600FD950}" presName="connectorText" presStyleLbl="sibTrans1D1" presStyleIdx="3" presStyleCnt="6"/>
      <dgm:spPr/>
    </dgm:pt>
    <dgm:pt modelId="{C2FE4ECE-F037-4D7E-B793-6A71EFA5D613}" type="pres">
      <dgm:prSet presAssocID="{7146A516-5FCB-4B64-B5CA-9268096420D8}" presName="node" presStyleLbl="node1" presStyleIdx="4" presStyleCnt="7">
        <dgm:presLayoutVars>
          <dgm:bulletEnabled val="1"/>
        </dgm:presLayoutVars>
      </dgm:prSet>
      <dgm:spPr/>
    </dgm:pt>
    <dgm:pt modelId="{B07E33C5-6499-477B-ABFD-675D3FD43037}" type="pres">
      <dgm:prSet presAssocID="{F40A1F8C-1942-414B-BE71-31C630283884}" presName="sibTrans" presStyleLbl="sibTrans1D1" presStyleIdx="4" presStyleCnt="6"/>
      <dgm:spPr/>
    </dgm:pt>
    <dgm:pt modelId="{0AB4E483-2B16-4057-942B-FA9A568839A0}" type="pres">
      <dgm:prSet presAssocID="{F40A1F8C-1942-414B-BE71-31C630283884}" presName="connectorText" presStyleLbl="sibTrans1D1" presStyleIdx="4" presStyleCnt="6"/>
      <dgm:spPr/>
    </dgm:pt>
    <dgm:pt modelId="{ED5F4BD2-69C7-45E0-8A65-B3A8FA3BAB36}" type="pres">
      <dgm:prSet presAssocID="{2EAE02C9-A5B3-4E9C-A119-28F3B42D87D3}" presName="node" presStyleLbl="node1" presStyleIdx="5" presStyleCnt="7">
        <dgm:presLayoutVars>
          <dgm:bulletEnabled val="1"/>
        </dgm:presLayoutVars>
      </dgm:prSet>
      <dgm:spPr/>
    </dgm:pt>
    <dgm:pt modelId="{5EC3D19B-CC5A-4421-BBFA-5BFB42304BC3}" type="pres">
      <dgm:prSet presAssocID="{6F4A70E5-C3A2-41DD-890F-C0B4D2686B70}" presName="sibTrans" presStyleLbl="sibTrans1D1" presStyleIdx="5" presStyleCnt="6"/>
      <dgm:spPr/>
    </dgm:pt>
    <dgm:pt modelId="{A13CD637-641B-4031-9ED2-2593905EF718}" type="pres">
      <dgm:prSet presAssocID="{6F4A70E5-C3A2-41DD-890F-C0B4D2686B70}" presName="connectorText" presStyleLbl="sibTrans1D1" presStyleIdx="5" presStyleCnt="6"/>
      <dgm:spPr/>
    </dgm:pt>
    <dgm:pt modelId="{668AECCB-431B-45DF-A50B-47BC6C58AB0F}" type="pres">
      <dgm:prSet presAssocID="{7B9209D3-F64C-4EC1-A45E-9D45401062AD}" presName="node" presStyleLbl="node1" presStyleIdx="6" presStyleCnt="7">
        <dgm:presLayoutVars>
          <dgm:bulletEnabled val="1"/>
        </dgm:presLayoutVars>
      </dgm:prSet>
      <dgm:spPr/>
    </dgm:pt>
  </dgm:ptLst>
  <dgm:cxnLst>
    <dgm:cxn modelId="{5DAFFD02-352A-43BE-9A8C-9DB65A890399}" type="presOf" srcId="{E747F355-BAEA-4A0C-81F8-9F86B6A67F86}" destId="{AC86096D-818F-479B-AA21-19E8516D0574}" srcOrd="0" destOrd="0" presId="urn:microsoft.com/office/officeart/2005/8/layout/bProcess3"/>
    <dgm:cxn modelId="{97105E10-0C05-4B0E-B788-3230F6C5F889}" type="presOf" srcId="{1A1E085A-A6BB-4379-817D-0FBC386F271D}" destId="{B9E70901-5543-4DE1-A2AA-4335D9332BB0}" srcOrd="0" destOrd="0" presId="urn:microsoft.com/office/officeart/2005/8/layout/bProcess3"/>
    <dgm:cxn modelId="{86391515-F6B2-4054-AF65-1AB8A16B3DD4}" type="presOf" srcId="{6F4A70E5-C3A2-41DD-890F-C0B4D2686B70}" destId="{A13CD637-641B-4031-9ED2-2593905EF718}" srcOrd="1" destOrd="0" presId="urn:microsoft.com/office/officeart/2005/8/layout/bProcess3"/>
    <dgm:cxn modelId="{5AA67D1A-B439-4A79-9DDD-81249B5A26DA}" type="presOf" srcId="{D3113DFA-D4CF-4F3F-BE88-D83C5277918E}" destId="{D6974848-A32E-4F20-A6DE-26E42294C087}" srcOrd="0" destOrd="0" presId="urn:microsoft.com/office/officeart/2005/8/layout/bProcess3"/>
    <dgm:cxn modelId="{96418721-11C6-4A63-8E2E-6260EAEA6F92}" type="presOf" srcId="{E0DDD594-4292-4EA0-A732-27EC600FD950}" destId="{EAD901A1-66F8-4947-8AC6-BF8BA62699DF}" srcOrd="1" destOrd="0" presId="urn:microsoft.com/office/officeart/2005/8/layout/bProcess3"/>
    <dgm:cxn modelId="{838F4523-C082-4F16-8413-F8790BCD49BC}" type="presOf" srcId="{61BE2136-C3E3-47E8-9D3A-9E434FB0633C}" destId="{5AF84E76-FA74-42CF-A650-FF06D2E9B221}" srcOrd="0" destOrd="0" presId="urn:microsoft.com/office/officeart/2005/8/layout/bProcess3"/>
    <dgm:cxn modelId="{5A33A32A-2DAA-45D7-850B-75D5DDDD0319}" type="presOf" srcId="{BDD4377F-1435-4D03-B59D-AA9DD7FF4149}" destId="{9B6B32B2-44A7-4C3D-ACB5-B36FC02BB628}" srcOrd="0" destOrd="0" presId="urn:microsoft.com/office/officeart/2005/8/layout/bProcess3"/>
    <dgm:cxn modelId="{29E4312D-A45A-45A3-89C3-2961E3EE000C}" type="presOf" srcId="{2EAE02C9-A5B3-4E9C-A119-28F3B42D87D3}" destId="{ED5F4BD2-69C7-45E0-8A65-B3A8FA3BAB36}" srcOrd="0" destOrd="0" presId="urn:microsoft.com/office/officeart/2005/8/layout/bProcess3"/>
    <dgm:cxn modelId="{C859FF2E-80AE-41AD-B1AE-D5D2AA91A139}" type="presOf" srcId="{E0DDD594-4292-4EA0-A732-27EC600FD950}" destId="{1F979B30-597A-4C7C-AD43-2A67C35EE6EC}" srcOrd="0" destOrd="0" presId="urn:microsoft.com/office/officeart/2005/8/layout/bProcess3"/>
    <dgm:cxn modelId="{D819FA31-9019-488C-8A92-17AAB54D76B7}" type="presOf" srcId="{F40A1F8C-1942-414B-BE71-31C630283884}" destId="{B07E33C5-6499-477B-ABFD-675D3FD43037}" srcOrd="0" destOrd="0" presId="urn:microsoft.com/office/officeart/2005/8/layout/bProcess3"/>
    <dgm:cxn modelId="{AE8A1E5B-4707-4598-BBBF-D544BBD56F1B}" type="presOf" srcId="{00160833-2944-44FF-8D76-656C91D72BF1}" destId="{882F7F4B-2B8D-4868-92FC-517216F9276B}" srcOrd="0" destOrd="0" presId="urn:microsoft.com/office/officeart/2005/8/layout/bProcess3"/>
    <dgm:cxn modelId="{A08BC35E-487F-4C76-A38E-2A5C74F3D559}" type="presOf" srcId="{6F4A70E5-C3A2-41DD-890F-C0B4D2686B70}" destId="{5EC3D19B-CC5A-4421-BBFA-5BFB42304BC3}" srcOrd="0" destOrd="0" presId="urn:microsoft.com/office/officeart/2005/8/layout/bProcess3"/>
    <dgm:cxn modelId="{4A84D242-66B2-442E-BBE7-39D8E72D59FA}" srcId="{61BE2136-C3E3-47E8-9D3A-9E434FB0633C}" destId="{7146A516-5FCB-4B64-B5CA-9268096420D8}" srcOrd="4" destOrd="0" parTransId="{FB8692D1-95CD-4B42-A2D7-615A962EA8F6}" sibTransId="{F40A1F8C-1942-414B-BE71-31C630283884}"/>
    <dgm:cxn modelId="{4091B443-CF60-4F52-9A7B-D5A9F0264597}" srcId="{61BE2136-C3E3-47E8-9D3A-9E434FB0633C}" destId="{90F7137A-C5E2-4C5F-9D3C-6B9A8D533B22}" srcOrd="0" destOrd="0" parTransId="{1509047C-52C5-48D7-B476-480E94E5D111}" sibTransId="{1A1E085A-A6BB-4379-817D-0FBC386F271D}"/>
    <dgm:cxn modelId="{0FBDFA4E-B6C2-488C-BDA5-F266EABC0881}" type="presOf" srcId="{7146A516-5FCB-4B64-B5CA-9268096420D8}" destId="{C2FE4ECE-F037-4D7E-B793-6A71EFA5D613}" srcOrd="0" destOrd="0" presId="urn:microsoft.com/office/officeart/2005/8/layout/bProcess3"/>
    <dgm:cxn modelId="{88B97177-F132-4CAB-88A0-A58779EEDB69}" srcId="{61BE2136-C3E3-47E8-9D3A-9E434FB0633C}" destId="{2EAE02C9-A5B3-4E9C-A119-28F3B42D87D3}" srcOrd="5" destOrd="0" parTransId="{2B8A9D74-14A1-44AA-B688-A902345973CB}" sibTransId="{6F4A70E5-C3A2-41DD-890F-C0B4D2686B70}"/>
    <dgm:cxn modelId="{F659E27A-CAE8-4467-A0A7-70D959C3678F}" type="presOf" srcId="{90F7137A-C5E2-4C5F-9D3C-6B9A8D533B22}" destId="{35FBE664-9BC0-458E-A12B-A3165D51507E}" srcOrd="0" destOrd="0" presId="urn:microsoft.com/office/officeart/2005/8/layout/bProcess3"/>
    <dgm:cxn modelId="{23D3B18B-5B31-46AD-BC6E-24CCAF25D6BF}" srcId="{61BE2136-C3E3-47E8-9D3A-9E434FB0633C}" destId="{00160833-2944-44FF-8D76-656C91D72BF1}" srcOrd="2" destOrd="0" parTransId="{41BF50F8-88C2-48C9-AF6D-C8EE3DFBA53A}" sibTransId="{722637F4-950C-4E29-A1B9-AC2C049A70A8}"/>
    <dgm:cxn modelId="{C822C297-C894-4C86-AF94-4CA5F6688DDA}" srcId="{61BE2136-C3E3-47E8-9D3A-9E434FB0633C}" destId="{7B9209D3-F64C-4EC1-A45E-9D45401062AD}" srcOrd="6" destOrd="0" parTransId="{76D8D668-18B7-4B51-AFAB-4EF83C55BF28}" sibTransId="{B2364FC4-D707-4D71-8AD6-3D724B2C1CCC}"/>
    <dgm:cxn modelId="{6F94729B-66EA-4991-A99A-BF0A01D588EF}" type="presOf" srcId="{722637F4-950C-4E29-A1B9-AC2C049A70A8}" destId="{2EFAC79F-9499-4D21-BEAB-375304B41C4F}" srcOrd="1" destOrd="0" presId="urn:microsoft.com/office/officeart/2005/8/layout/bProcess3"/>
    <dgm:cxn modelId="{322B229D-EEE0-4FA9-A210-22601996AA60}" srcId="{61BE2136-C3E3-47E8-9D3A-9E434FB0633C}" destId="{D3113DFA-D4CF-4F3F-BE88-D83C5277918E}" srcOrd="3" destOrd="0" parTransId="{44A420B3-D709-47C6-8289-550A48021474}" sibTransId="{E0DDD594-4292-4EA0-A732-27EC600FD950}"/>
    <dgm:cxn modelId="{51BB06A0-5448-4109-B0E9-BD306DADA781}" type="presOf" srcId="{BDD4377F-1435-4D03-B59D-AA9DD7FF4149}" destId="{2FA7D717-01C5-45F3-A61E-A2EBD987B018}" srcOrd="1" destOrd="0" presId="urn:microsoft.com/office/officeart/2005/8/layout/bProcess3"/>
    <dgm:cxn modelId="{855A87B0-51BA-49E6-83A7-813947719207}" type="presOf" srcId="{1A1E085A-A6BB-4379-817D-0FBC386F271D}" destId="{64547183-B4E4-4F7F-B62A-650AE7999C29}" srcOrd="1" destOrd="0" presId="urn:microsoft.com/office/officeart/2005/8/layout/bProcess3"/>
    <dgm:cxn modelId="{751BB6B1-7D2C-41D0-84F8-2E434B8B6DC3}" srcId="{61BE2136-C3E3-47E8-9D3A-9E434FB0633C}" destId="{E747F355-BAEA-4A0C-81F8-9F86B6A67F86}" srcOrd="1" destOrd="0" parTransId="{BB109FFB-B340-4EA0-B40B-EA56DBEDD1AE}" sibTransId="{BDD4377F-1435-4D03-B59D-AA9DD7FF4149}"/>
    <dgm:cxn modelId="{FA035ED3-1F3D-492B-933D-2E57FF25369B}" type="presOf" srcId="{F40A1F8C-1942-414B-BE71-31C630283884}" destId="{0AB4E483-2B16-4057-942B-FA9A568839A0}" srcOrd="1" destOrd="0" presId="urn:microsoft.com/office/officeart/2005/8/layout/bProcess3"/>
    <dgm:cxn modelId="{ED1E5AD8-ABB0-4BDC-A98E-7B47711C6D23}" type="presOf" srcId="{7B9209D3-F64C-4EC1-A45E-9D45401062AD}" destId="{668AECCB-431B-45DF-A50B-47BC6C58AB0F}" srcOrd="0" destOrd="0" presId="urn:microsoft.com/office/officeart/2005/8/layout/bProcess3"/>
    <dgm:cxn modelId="{182D23E7-C556-40F1-B562-68BDCBE6EDBB}" type="presOf" srcId="{722637F4-950C-4E29-A1B9-AC2C049A70A8}" destId="{3A1846A0-90B0-4832-A2A8-02C45AFBEE82}" srcOrd="0" destOrd="0" presId="urn:microsoft.com/office/officeart/2005/8/layout/bProcess3"/>
    <dgm:cxn modelId="{FE8C3F3A-C82E-49CA-A583-8AB742DD47F3}" type="presParOf" srcId="{5AF84E76-FA74-42CF-A650-FF06D2E9B221}" destId="{35FBE664-9BC0-458E-A12B-A3165D51507E}" srcOrd="0" destOrd="0" presId="urn:microsoft.com/office/officeart/2005/8/layout/bProcess3"/>
    <dgm:cxn modelId="{4C880249-FD97-47B7-99A3-529434A305E6}" type="presParOf" srcId="{5AF84E76-FA74-42CF-A650-FF06D2E9B221}" destId="{B9E70901-5543-4DE1-A2AA-4335D9332BB0}" srcOrd="1" destOrd="0" presId="urn:microsoft.com/office/officeart/2005/8/layout/bProcess3"/>
    <dgm:cxn modelId="{AD41E181-7D4C-43A2-8056-219126785AE2}" type="presParOf" srcId="{B9E70901-5543-4DE1-A2AA-4335D9332BB0}" destId="{64547183-B4E4-4F7F-B62A-650AE7999C29}" srcOrd="0" destOrd="0" presId="urn:microsoft.com/office/officeart/2005/8/layout/bProcess3"/>
    <dgm:cxn modelId="{09BF9386-6359-4E23-A13E-57EDCBFFD2D1}" type="presParOf" srcId="{5AF84E76-FA74-42CF-A650-FF06D2E9B221}" destId="{AC86096D-818F-479B-AA21-19E8516D0574}" srcOrd="2" destOrd="0" presId="urn:microsoft.com/office/officeart/2005/8/layout/bProcess3"/>
    <dgm:cxn modelId="{8A5352E0-C978-4E88-B3CC-F56390791742}" type="presParOf" srcId="{5AF84E76-FA74-42CF-A650-FF06D2E9B221}" destId="{9B6B32B2-44A7-4C3D-ACB5-B36FC02BB628}" srcOrd="3" destOrd="0" presId="urn:microsoft.com/office/officeart/2005/8/layout/bProcess3"/>
    <dgm:cxn modelId="{E565E4B6-CBC5-43D4-AE39-59511C62E971}" type="presParOf" srcId="{9B6B32B2-44A7-4C3D-ACB5-B36FC02BB628}" destId="{2FA7D717-01C5-45F3-A61E-A2EBD987B018}" srcOrd="0" destOrd="0" presId="urn:microsoft.com/office/officeart/2005/8/layout/bProcess3"/>
    <dgm:cxn modelId="{6EC0E886-FD03-4234-8176-293B90AB1455}" type="presParOf" srcId="{5AF84E76-FA74-42CF-A650-FF06D2E9B221}" destId="{882F7F4B-2B8D-4868-92FC-517216F9276B}" srcOrd="4" destOrd="0" presId="urn:microsoft.com/office/officeart/2005/8/layout/bProcess3"/>
    <dgm:cxn modelId="{890E2327-8206-4B18-9DAE-371E2B4F14C5}" type="presParOf" srcId="{5AF84E76-FA74-42CF-A650-FF06D2E9B221}" destId="{3A1846A0-90B0-4832-A2A8-02C45AFBEE82}" srcOrd="5" destOrd="0" presId="urn:microsoft.com/office/officeart/2005/8/layout/bProcess3"/>
    <dgm:cxn modelId="{32B9B617-7268-452C-882D-41EE1CB49E93}" type="presParOf" srcId="{3A1846A0-90B0-4832-A2A8-02C45AFBEE82}" destId="{2EFAC79F-9499-4D21-BEAB-375304B41C4F}" srcOrd="0" destOrd="0" presId="urn:microsoft.com/office/officeart/2005/8/layout/bProcess3"/>
    <dgm:cxn modelId="{CBE79F3D-9739-40AE-A390-71F947801585}" type="presParOf" srcId="{5AF84E76-FA74-42CF-A650-FF06D2E9B221}" destId="{D6974848-A32E-4F20-A6DE-26E42294C087}" srcOrd="6" destOrd="0" presId="urn:microsoft.com/office/officeart/2005/8/layout/bProcess3"/>
    <dgm:cxn modelId="{B8AF6F14-1459-42D4-8969-3C14D6311A41}" type="presParOf" srcId="{5AF84E76-FA74-42CF-A650-FF06D2E9B221}" destId="{1F979B30-597A-4C7C-AD43-2A67C35EE6EC}" srcOrd="7" destOrd="0" presId="urn:microsoft.com/office/officeart/2005/8/layout/bProcess3"/>
    <dgm:cxn modelId="{B8A70B54-27ED-40A2-A5B2-FDF57C1FFA73}" type="presParOf" srcId="{1F979B30-597A-4C7C-AD43-2A67C35EE6EC}" destId="{EAD901A1-66F8-4947-8AC6-BF8BA62699DF}" srcOrd="0" destOrd="0" presId="urn:microsoft.com/office/officeart/2005/8/layout/bProcess3"/>
    <dgm:cxn modelId="{26A2EB00-AB33-480C-B5B8-81954B034B38}" type="presParOf" srcId="{5AF84E76-FA74-42CF-A650-FF06D2E9B221}" destId="{C2FE4ECE-F037-4D7E-B793-6A71EFA5D613}" srcOrd="8" destOrd="0" presId="urn:microsoft.com/office/officeart/2005/8/layout/bProcess3"/>
    <dgm:cxn modelId="{83439209-F5EE-455A-A7B1-12C90D6BEA99}" type="presParOf" srcId="{5AF84E76-FA74-42CF-A650-FF06D2E9B221}" destId="{B07E33C5-6499-477B-ABFD-675D3FD43037}" srcOrd="9" destOrd="0" presId="urn:microsoft.com/office/officeart/2005/8/layout/bProcess3"/>
    <dgm:cxn modelId="{6C7C3118-F65E-4B37-A19A-D07D677957B7}" type="presParOf" srcId="{B07E33C5-6499-477B-ABFD-675D3FD43037}" destId="{0AB4E483-2B16-4057-942B-FA9A568839A0}" srcOrd="0" destOrd="0" presId="urn:microsoft.com/office/officeart/2005/8/layout/bProcess3"/>
    <dgm:cxn modelId="{84D6E07D-8F32-4966-A11E-CFDE43AF1E09}" type="presParOf" srcId="{5AF84E76-FA74-42CF-A650-FF06D2E9B221}" destId="{ED5F4BD2-69C7-45E0-8A65-B3A8FA3BAB36}" srcOrd="10" destOrd="0" presId="urn:microsoft.com/office/officeart/2005/8/layout/bProcess3"/>
    <dgm:cxn modelId="{096E7F40-815E-4226-95CC-897D7D37FD9B}" type="presParOf" srcId="{5AF84E76-FA74-42CF-A650-FF06D2E9B221}" destId="{5EC3D19B-CC5A-4421-BBFA-5BFB42304BC3}" srcOrd="11" destOrd="0" presId="urn:microsoft.com/office/officeart/2005/8/layout/bProcess3"/>
    <dgm:cxn modelId="{228A044E-58E4-43A4-95F5-B2238D04ADED}" type="presParOf" srcId="{5EC3D19B-CC5A-4421-BBFA-5BFB42304BC3}" destId="{A13CD637-641B-4031-9ED2-2593905EF718}" srcOrd="0" destOrd="0" presId="urn:microsoft.com/office/officeart/2005/8/layout/bProcess3"/>
    <dgm:cxn modelId="{827B9E35-40B0-4C81-BA08-FBFFEA6525C2}" type="presParOf" srcId="{5AF84E76-FA74-42CF-A650-FF06D2E9B221}" destId="{668AECCB-431B-45DF-A50B-47BC6C58AB0F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7036B-DC62-48CA-B287-9AA7043A741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22C4E7-C505-409D-9389-773636F3D532}">
      <dgm:prSet phldrT="[Text]"/>
      <dgm:spPr/>
      <dgm:t>
        <a:bodyPr/>
        <a:lstStyle/>
        <a:p>
          <a:r>
            <a:rPr lang="en-CA" dirty="0"/>
            <a:t>https://www.indeed.ca/jobs?q=data+scientist&amp;l=Canada&amp;start</a:t>
          </a:r>
        </a:p>
      </dgm:t>
    </dgm:pt>
    <dgm:pt modelId="{DB9BDF31-A895-4C0E-B594-714A805629F1}" type="parTrans" cxnId="{3609D5DC-F47C-458B-809F-1CE89113D1D8}">
      <dgm:prSet/>
      <dgm:spPr/>
      <dgm:t>
        <a:bodyPr/>
        <a:lstStyle/>
        <a:p>
          <a:endParaRPr lang="en-CA"/>
        </a:p>
      </dgm:t>
    </dgm:pt>
    <dgm:pt modelId="{4B806B06-78F6-4436-877B-44FD4029DB5E}" type="sibTrans" cxnId="{3609D5DC-F47C-458B-809F-1CE89113D1D8}">
      <dgm:prSet/>
      <dgm:spPr/>
      <dgm:t>
        <a:bodyPr/>
        <a:lstStyle/>
        <a:p>
          <a:endParaRPr lang="en-CA"/>
        </a:p>
      </dgm:t>
    </dgm:pt>
    <dgm:pt modelId="{E183176D-2917-40AE-B9E2-DA9A7096D472}">
      <dgm:prSet phldrT="[Text]"/>
      <dgm:spPr/>
      <dgm:t>
        <a:bodyPr/>
        <a:lstStyle/>
        <a:p>
          <a:r>
            <a:rPr lang="en-CA" b="0" i="0" u="none" dirty="0"/>
            <a:t>https://www.indeed.ca/jobs?q=data+scientist&amp;l=Canada&amp;start=20</a:t>
          </a:r>
          <a:endParaRPr lang="en-CA" dirty="0"/>
        </a:p>
      </dgm:t>
    </dgm:pt>
    <dgm:pt modelId="{099F26F0-DECE-499D-961B-74D57278EABA}" type="parTrans" cxnId="{34169D2F-568F-445E-9463-37F8D415D508}">
      <dgm:prSet/>
      <dgm:spPr/>
      <dgm:t>
        <a:bodyPr/>
        <a:lstStyle/>
        <a:p>
          <a:endParaRPr lang="en-CA"/>
        </a:p>
      </dgm:t>
    </dgm:pt>
    <dgm:pt modelId="{CC4753F4-6ACC-4FB7-99DE-C2154FCE5B43}" type="sibTrans" cxnId="{34169D2F-568F-445E-9463-37F8D415D508}">
      <dgm:prSet/>
      <dgm:spPr/>
      <dgm:t>
        <a:bodyPr/>
        <a:lstStyle/>
        <a:p>
          <a:endParaRPr lang="en-CA"/>
        </a:p>
      </dgm:t>
    </dgm:pt>
    <dgm:pt modelId="{F89E866B-DFEC-428C-912B-D34E77D19B8C}">
      <dgm:prSet phldrT="[Text]"/>
      <dgm:spPr/>
      <dgm:t>
        <a:bodyPr/>
        <a:lstStyle/>
        <a:p>
          <a:r>
            <a:rPr lang="en-CA" dirty="0"/>
            <a:t>https://ca.indeed.com/viewjob?jk=7e2dd397dd38c06c&amp;tk=1d1jhbcdi4o0o802&amp;from=serp&amp;vjs=3</a:t>
          </a:r>
        </a:p>
      </dgm:t>
    </dgm:pt>
    <dgm:pt modelId="{D20E0EFC-4DAE-4344-8E1F-20E173A10713}" type="parTrans" cxnId="{8C0F838C-2268-452B-9FE0-2A8F127CE9D9}">
      <dgm:prSet/>
      <dgm:spPr/>
      <dgm:t>
        <a:bodyPr/>
        <a:lstStyle/>
        <a:p>
          <a:endParaRPr lang="en-CA"/>
        </a:p>
      </dgm:t>
    </dgm:pt>
    <dgm:pt modelId="{14B57126-1699-46C8-AA7D-15A27B275E22}" type="sibTrans" cxnId="{8C0F838C-2268-452B-9FE0-2A8F127CE9D9}">
      <dgm:prSet/>
      <dgm:spPr/>
      <dgm:t>
        <a:bodyPr/>
        <a:lstStyle/>
        <a:p>
          <a:endParaRPr lang="en-CA"/>
        </a:p>
      </dgm:t>
    </dgm:pt>
    <dgm:pt modelId="{25554DF0-E3F7-46B6-BB44-0591C2CF98D5}">
      <dgm:prSet phldrT="[Text]"/>
      <dgm:spPr/>
      <dgm:t>
        <a:bodyPr/>
        <a:lstStyle/>
        <a:p>
          <a:r>
            <a:rPr lang="en-CA" dirty="0"/>
            <a:t>https://ca.indeed.com/viewjob?jk=8c40680359e160e5&amp;tk=1d1jhbcdi4o0o802&amp;from=serp&amp;vjs=3</a:t>
          </a:r>
        </a:p>
      </dgm:t>
    </dgm:pt>
    <dgm:pt modelId="{FC09FA93-F484-4F21-A76E-8869CC30E832}" type="parTrans" cxnId="{B4CEC0E4-4CF1-410E-80B7-BE41C462D24E}">
      <dgm:prSet/>
      <dgm:spPr/>
      <dgm:t>
        <a:bodyPr/>
        <a:lstStyle/>
        <a:p>
          <a:endParaRPr lang="en-CA"/>
        </a:p>
      </dgm:t>
    </dgm:pt>
    <dgm:pt modelId="{8A587D1A-BBBB-4FD7-B6BB-133DD6F06C49}" type="sibTrans" cxnId="{B4CEC0E4-4CF1-410E-80B7-BE41C462D24E}">
      <dgm:prSet/>
      <dgm:spPr/>
      <dgm:t>
        <a:bodyPr/>
        <a:lstStyle/>
        <a:p>
          <a:endParaRPr lang="en-CA"/>
        </a:p>
      </dgm:t>
    </dgm:pt>
    <dgm:pt modelId="{C368175C-AC3B-44C4-AA98-A9EF5474D47D}">
      <dgm:prSet phldrT="[Text]"/>
      <dgm:spPr/>
      <dgm:t>
        <a:bodyPr/>
        <a:lstStyle/>
        <a:p>
          <a:r>
            <a:rPr lang="en-CA" b="0" i="0" u="none" dirty="0"/>
            <a:t>https://www.indeed.ca/jobs?q=data+scientist&amp;l=Canada&amp;start=40</a:t>
          </a:r>
          <a:endParaRPr lang="en-CA" dirty="0"/>
        </a:p>
      </dgm:t>
    </dgm:pt>
    <dgm:pt modelId="{3F62EAB4-87CC-4B7A-8D92-B32F2BCABAD3}" type="parTrans" cxnId="{329BE7CC-62A4-4639-B729-FEBB21DC53D5}">
      <dgm:prSet/>
      <dgm:spPr/>
      <dgm:t>
        <a:bodyPr/>
        <a:lstStyle/>
        <a:p>
          <a:endParaRPr lang="en-CA"/>
        </a:p>
      </dgm:t>
    </dgm:pt>
    <dgm:pt modelId="{3D55E7D3-124E-4E67-A1E0-DA1D87AE05B5}" type="sibTrans" cxnId="{329BE7CC-62A4-4639-B729-FEBB21DC53D5}">
      <dgm:prSet/>
      <dgm:spPr/>
      <dgm:t>
        <a:bodyPr/>
        <a:lstStyle/>
        <a:p>
          <a:endParaRPr lang="en-CA"/>
        </a:p>
      </dgm:t>
    </dgm:pt>
    <dgm:pt modelId="{6F6C5F07-52CA-4614-84C6-F228A614886E}">
      <dgm:prSet phldrT="[Text]"/>
      <dgm:spPr/>
      <dgm:t>
        <a:bodyPr/>
        <a:lstStyle/>
        <a:p>
          <a:r>
            <a:rPr lang="en-CA" dirty="0"/>
            <a:t>Search link</a:t>
          </a:r>
        </a:p>
      </dgm:t>
    </dgm:pt>
    <dgm:pt modelId="{FE8A1592-3E3F-4320-A08F-F997EB9D657C}" type="parTrans" cxnId="{EC9117CD-1F35-4954-A902-6718374769E1}">
      <dgm:prSet/>
      <dgm:spPr/>
      <dgm:t>
        <a:bodyPr/>
        <a:lstStyle/>
        <a:p>
          <a:endParaRPr lang="en-CA"/>
        </a:p>
      </dgm:t>
    </dgm:pt>
    <dgm:pt modelId="{28C4502D-914C-458E-A211-4EA4A2386B56}" type="sibTrans" cxnId="{EC9117CD-1F35-4954-A902-6718374769E1}">
      <dgm:prSet/>
      <dgm:spPr/>
      <dgm:t>
        <a:bodyPr/>
        <a:lstStyle/>
        <a:p>
          <a:endParaRPr lang="en-CA"/>
        </a:p>
      </dgm:t>
    </dgm:pt>
    <dgm:pt modelId="{9C25F807-2A16-4A0F-ADEB-08B81B166565}">
      <dgm:prSet phldrT="[Text]"/>
      <dgm:spPr/>
      <dgm:t>
        <a:bodyPr/>
        <a:lstStyle/>
        <a:p>
          <a:r>
            <a:rPr lang="en-CA" dirty="0"/>
            <a:t>Posting Links</a:t>
          </a:r>
        </a:p>
      </dgm:t>
    </dgm:pt>
    <dgm:pt modelId="{17517A18-2142-4300-8876-D9B55533F947}" type="parTrans" cxnId="{71785D05-85BD-4C76-9A9B-59CA5227804A}">
      <dgm:prSet/>
      <dgm:spPr/>
      <dgm:t>
        <a:bodyPr/>
        <a:lstStyle/>
        <a:p>
          <a:endParaRPr lang="en-CA"/>
        </a:p>
      </dgm:t>
    </dgm:pt>
    <dgm:pt modelId="{A931251C-E1D8-4B93-973B-B6035C5287A4}" type="sibTrans" cxnId="{71785D05-85BD-4C76-9A9B-59CA5227804A}">
      <dgm:prSet/>
      <dgm:spPr/>
      <dgm:t>
        <a:bodyPr/>
        <a:lstStyle/>
        <a:p>
          <a:endParaRPr lang="en-CA"/>
        </a:p>
      </dgm:t>
    </dgm:pt>
    <dgm:pt modelId="{3F9ED21C-1982-4FAD-9880-B24D4809BD4C}">
      <dgm:prSet phldrT="[Text]"/>
      <dgm:spPr/>
      <dgm:t>
        <a:bodyPr/>
        <a:lstStyle/>
        <a:p>
          <a:r>
            <a:rPr lang="en-CA" dirty="0"/>
            <a:t>Job Description &amp; Skills</a:t>
          </a:r>
        </a:p>
      </dgm:t>
    </dgm:pt>
    <dgm:pt modelId="{16C4CF0C-F119-4858-A07D-F889CAF8242C}" type="parTrans" cxnId="{51B40FA3-B2B1-469C-BEB9-1A3FE3FCAFF6}">
      <dgm:prSet/>
      <dgm:spPr/>
      <dgm:t>
        <a:bodyPr/>
        <a:lstStyle/>
        <a:p>
          <a:endParaRPr lang="en-CA"/>
        </a:p>
      </dgm:t>
    </dgm:pt>
    <dgm:pt modelId="{5167E5EE-D760-46FA-861A-12FD2C967E45}" type="sibTrans" cxnId="{51B40FA3-B2B1-469C-BEB9-1A3FE3FCAFF6}">
      <dgm:prSet/>
      <dgm:spPr/>
      <dgm:t>
        <a:bodyPr/>
        <a:lstStyle/>
        <a:p>
          <a:endParaRPr lang="en-CA"/>
        </a:p>
      </dgm:t>
    </dgm:pt>
    <dgm:pt modelId="{A7A63968-C803-4485-8622-D4FFF70B5AFB}">
      <dgm:prSet phldrT="[Text]"/>
      <dgm:spPr/>
      <dgm:t>
        <a:bodyPr/>
        <a:lstStyle/>
        <a:p>
          <a:r>
            <a:rPr lang="en-CA" b="0" i="0" u="none" dirty="0"/>
            <a:t>https://www.indeed.ca/jobs?q=data+scientist&amp;l=Canada&amp;start=60</a:t>
          </a:r>
          <a:endParaRPr lang="en-CA" dirty="0"/>
        </a:p>
      </dgm:t>
    </dgm:pt>
    <dgm:pt modelId="{8E70C3EE-5E61-432F-AC86-F9EC62370BEE}" type="parTrans" cxnId="{2E3EB628-1D98-46CB-9F47-63AAEA449A44}">
      <dgm:prSet/>
      <dgm:spPr/>
      <dgm:t>
        <a:bodyPr/>
        <a:lstStyle/>
        <a:p>
          <a:endParaRPr lang="en-CA"/>
        </a:p>
      </dgm:t>
    </dgm:pt>
    <dgm:pt modelId="{8A8297EE-F94C-4592-8FF3-D4FBABE015FD}" type="sibTrans" cxnId="{2E3EB628-1D98-46CB-9F47-63AAEA449A44}">
      <dgm:prSet/>
      <dgm:spPr/>
      <dgm:t>
        <a:bodyPr/>
        <a:lstStyle/>
        <a:p>
          <a:endParaRPr lang="en-CA"/>
        </a:p>
      </dgm:t>
    </dgm:pt>
    <dgm:pt modelId="{692F0B9A-AA28-4322-B036-5FD1C07F3AB2}">
      <dgm:prSet phldrT="[Text]"/>
      <dgm:spPr/>
      <dgm:t>
        <a:bodyPr/>
        <a:lstStyle/>
        <a:p>
          <a:r>
            <a:rPr lang="en-CA" dirty="0"/>
            <a:t>Search Results Links</a:t>
          </a:r>
        </a:p>
      </dgm:t>
    </dgm:pt>
    <dgm:pt modelId="{7F557561-34CC-4709-A22C-3C0DD4654899}" type="parTrans" cxnId="{FB25EC3A-820E-4086-82C3-EE8F55EEFFDA}">
      <dgm:prSet/>
      <dgm:spPr/>
      <dgm:t>
        <a:bodyPr/>
        <a:lstStyle/>
        <a:p>
          <a:endParaRPr lang="en-CA"/>
        </a:p>
      </dgm:t>
    </dgm:pt>
    <dgm:pt modelId="{74DCC52B-1E49-4122-8366-2FF6DAA658C1}" type="sibTrans" cxnId="{FB25EC3A-820E-4086-82C3-EE8F55EEFFDA}">
      <dgm:prSet/>
      <dgm:spPr/>
      <dgm:t>
        <a:bodyPr/>
        <a:lstStyle/>
        <a:p>
          <a:endParaRPr lang="en-CA"/>
        </a:p>
      </dgm:t>
    </dgm:pt>
    <dgm:pt modelId="{4459A527-F4D9-4DA0-9F0D-6633CF19F91C}">
      <dgm:prSet phldrT="[Text]" custT="1"/>
      <dgm:spPr/>
      <dgm:t>
        <a:bodyPr/>
        <a:lstStyle/>
        <a:p>
          <a:r>
            <a:rPr lang="en-CA" sz="700" dirty="0"/>
            <a:t>Toronto, ON</a:t>
          </a:r>
        </a:p>
      </dgm:t>
    </dgm:pt>
    <dgm:pt modelId="{FD8D69C8-87B0-40C4-99E8-9FAA91895121}" type="parTrans" cxnId="{BC9890F2-46C6-4E5A-9CF0-AB6D856F3868}">
      <dgm:prSet/>
      <dgm:spPr/>
      <dgm:t>
        <a:bodyPr/>
        <a:lstStyle/>
        <a:p>
          <a:endParaRPr lang="en-CA"/>
        </a:p>
      </dgm:t>
    </dgm:pt>
    <dgm:pt modelId="{B19688D2-A412-4DA7-B915-29EC9D3C6794}" type="sibTrans" cxnId="{BC9890F2-46C6-4E5A-9CF0-AB6D856F3868}">
      <dgm:prSet/>
      <dgm:spPr/>
      <dgm:t>
        <a:bodyPr/>
        <a:lstStyle/>
        <a:p>
          <a:endParaRPr lang="en-CA"/>
        </a:p>
      </dgm:t>
    </dgm:pt>
    <dgm:pt modelId="{272A41A4-EB50-47DD-86F2-B140E1A41E88}">
      <dgm:prSet phldrT="[Text]" custT="1"/>
      <dgm:spPr/>
      <dgm:t>
        <a:bodyPr/>
        <a:lstStyle/>
        <a:p>
          <a:r>
            <a:rPr lang="en-CA" sz="700" b="0" i="0" u="none" dirty="0"/>
            <a:t>AMZN CAN Fulfillment </a:t>
          </a:r>
          <a:r>
            <a:rPr lang="en-CA" sz="700" b="0" i="0" u="none" dirty="0" err="1"/>
            <a:t>Svcs</a:t>
          </a:r>
          <a:r>
            <a:rPr lang="en-CA" sz="700" b="0" i="0" u="none" dirty="0"/>
            <a:t>, ULC</a:t>
          </a:r>
          <a:endParaRPr lang="en-CA" sz="700" dirty="0"/>
        </a:p>
      </dgm:t>
    </dgm:pt>
    <dgm:pt modelId="{9654B87A-0EF5-49A0-9674-E5980CFA9208}" type="parTrans" cxnId="{BED82315-8A40-4382-8EFB-67FEB09CAE23}">
      <dgm:prSet/>
      <dgm:spPr/>
      <dgm:t>
        <a:bodyPr/>
        <a:lstStyle/>
        <a:p>
          <a:endParaRPr lang="en-CA"/>
        </a:p>
      </dgm:t>
    </dgm:pt>
    <dgm:pt modelId="{D87E56CB-77EF-4ED5-9CAF-24603B68FFA8}" type="sibTrans" cxnId="{BED82315-8A40-4382-8EFB-67FEB09CAE23}">
      <dgm:prSet/>
      <dgm:spPr/>
      <dgm:t>
        <a:bodyPr/>
        <a:lstStyle/>
        <a:p>
          <a:endParaRPr lang="en-CA"/>
        </a:p>
      </dgm:t>
    </dgm:pt>
    <dgm:pt modelId="{BF1914C8-6F59-4E9C-ADE0-4E1E1F33B5BF}">
      <dgm:prSet phldrT="[Text]" custT="1"/>
      <dgm:spPr/>
      <dgm:t>
        <a:bodyPr/>
        <a:lstStyle/>
        <a:p>
          <a:r>
            <a:rPr lang="en-CA" sz="700" dirty="0"/>
            <a:t>Skills: </a:t>
          </a:r>
          <a:br>
            <a:rPr lang="en-CA" sz="700" dirty="0"/>
          </a:br>
          <a:r>
            <a:rPr lang="en-CA" sz="700" dirty="0"/>
            <a:t>Programming languages, communication, problem solving, project management, etc.</a:t>
          </a:r>
        </a:p>
      </dgm:t>
    </dgm:pt>
    <dgm:pt modelId="{907B4E23-25F8-4339-A7FD-91E77B4818A3}" type="parTrans" cxnId="{49650BC7-35A3-4D17-9089-2BE1AB312CD4}">
      <dgm:prSet/>
      <dgm:spPr/>
      <dgm:t>
        <a:bodyPr/>
        <a:lstStyle/>
        <a:p>
          <a:endParaRPr lang="en-CA"/>
        </a:p>
      </dgm:t>
    </dgm:pt>
    <dgm:pt modelId="{91A4CD91-C352-46FE-8F98-660A684581D4}" type="sibTrans" cxnId="{49650BC7-35A3-4D17-9089-2BE1AB312CD4}">
      <dgm:prSet/>
      <dgm:spPr/>
      <dgm:t>
        <a:bodyPr/>
        <a:lstStyle/>
        <a:p>
          <a:endParaRPr lang="en-CA"/>
        </a:p>
      </dgm:t>
    </dgm:pt>
    <dgm:pt modelId="{1588C28F-D7BF-4584-ACAF-42F2390C7991}">
      <dgm:prSet phldrT="[Text]" custT="1"/>
      <dgm:spPr/>
      <dgm:t>
        <a:bodyPr/>
        <a:lstStyle/>
        <a:p>
          <a:r>
            <a:rPr lang="en-CA" sz="700" b="0" i="0" u="none" dirty="0"/>
            <a:t>Data Scientist- Machine Learning</a:t>
          </a:r>
          <a:endParaRPr lang="en-CA" sz="700" b="0" dirty="0"/>
        </a:p>
      </dgm:t>
    </dgm:pt>
    <dgm:pt modelId="{90BB55AB-4AD3-44F7-87A3-36BE99802F97}" type="parTrans" cxnId="{53487D10-6F84-46D1-BC48-3547145F5D24}">
      <dgm:prSet/>
      <dgm:spPr/>
      <dgm:t>
        <a:bodyPr/>
        <a:lstStyle/>
        <a:p>
          <a:endParaRPr lang="en-CA"/>
        </a:p>
      </dgm:t>
    </dgm:pt>
    <dgm:pt modelId="{054A7AAC-C291-4EBF-885E-D94726D76961}" type="sibTrans" cxnId="{53487D10-6F84-46D1-BC48-3547145F5D24}">
      <dgm:prSet/>
      <dgm:spPr/>
      <dgm:t>
        <a:bodyPr/>
        <a:lstStyle/>
        <a:p>
          <a:endParaRPr lang="en-CA"/>
        </a:p>
      </dgm:t>
    </dgm:pt>
    <dgm:pt modelId="{69973A59-C690-48D4-BBEF-688164660377}" type="pres">
      <dgm:prSet presAssocID="{3C97036B-DC62-48CA-B287-9AA7043A741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192530-3D87-4F41-A251-7ED2ADDA2A05}" type="pres">
      <dgm:prSet presAssocID="{3C97036B-DC62-48CA-B287-9AA7043A7413}" presName="hierFlow" presStyleCnt="0"/>
      <dgm:spPr/>
    </dgm:pt>
    <dgm:pt modelId="{7C39800D-B5D9-4EEC-9EF7-0FA583CF3227}" type="pres">
      <dgm:prSet presAssocID="{3C97036B-DC62-48CA-B287-9AA7043A7413}" presName="firstBuf" presStyleCnt="0"/>
      <dgm:spPr/>
    </dgm:pt>
    <dgm:pt modelId="{4D2B26E7-2370-4FB8-B594-4EC46564A34F}" type="pres">
      <dgm:prSet presAssocID="{3C97036B-DC62-48CA-B287-9AA7043A741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215CD8-04A0-42DA-9B36-07288738DD27}" type="pres">
      <dgm:prSet presAssocID="{5322C4E7-C505-409D-9389-773636F3D532}" presName="Name14" presStyleCnt="0"/>
      <dgm:spPr/>
    </dgm:pt>
    <dgm:pt modelId="{8E34D651-7002-42D8-AB1D-BCF4AE1FB8EA}" type="pres">
      <dgm:prSet presAssocID="{5322C4E7-C505-409D-9389-773636F3D532}" presName="level1Shape" presStyleLbl="node0" presStyleIdx="0" presStyleCnt="1">
        <dgm:presLayoutVars>
          <dgm:chPref val="3"/>
        </dgm:presLayoutVars>
      </dgm:prSet>
      <dgm:spPr/>
    </dgm:pt>
    <dgm:pt modelId="{C37BFB16-5B0D-44B5-A65C-A6F1A0702304}" type="pres">
      <dgm:prSet presAssocID="{5322C4E7-C505-409D-9389-773636F3D532}" presName="hierChild2" presStyleCnt="0"/>
      <dgm:spPr/>
    </dgm:pt>
    <dgm:pt modelId="{0F6E74CC-F28B-41CE-88CC-242AAD50B0D4}" type="pres">
      <dgm:prSet presAssocID="{099F26F0-DECE-499D-961B-74D57278EABA}" presName="Name19" presStyleLbl="parChTrans1D2" presStyleIdx="0" presStyleCnt="3"/>
      <dgm:spPr/>
    </dgm:pt>
    <dgm:pt modelId="{B4182D32-991B-4824-B9CB-1D975FEAD3AC}" type="pres">
      <dgm:prSet presAssocID="{E183176D-2917-40AE-B9E2-DA9A7096D472}" presName="Name21" presStyleCnt="0"/>
      <dgm:spPr/>
    </dgm:pt>
    <dgm:pt modelId="{393CD61A-46A2-4C38-8738-119B0A57ABE0}" type="pres">
      <dgm:prSet presAssocID="{E183176D-2917-40AE-B9E2-DA9A7096D472}" presName="level2Shape" presStyleLbl="node2" presStyleIdx="0" presStyleCnt="3"/>
      <dgm:spPr/>
    </dgm:pt>
    <dgm:pt modelId="{23717EAF-6299-4C09-B9BA-042BA5D49D35}" type="pres">
      <dgm:prSet presAssocID="{E183176D-2917-40AE-B9E2-DA9A7096D472}" presName="hierChild3" presStyleCnt="0"/>
      <dgm:spPr/>
    </dgm:pt>
    <dgm:pt modelId="{ECE55871-B35E-48AF-BE51-3F84CEEE095D}" type="pres">
      <dgm:prSet presAssocID="{D20E0EFC-4DAE-4344-8E1F-20E173A10713}" presName="Name19" presStyleLbl="parChTrans1D3" presStyleIdx="0" presStyleCnt="2"/>
      <dgm:spPr/>
    </dgm:pt>
    <dgm:pt modelId="{D1C96FC3-3DA5-4981-8E08-43E43319FFE2}" type="pres">
      <dgm:prSet presAssocID="{F89E866B-DFEC-428C-912B-D34E77D19B8C}" presName="Name21" presStyleCnt="0"/>
      <dgm:spPr/>
    </dgm:pt>
    <dgm:pt modelId="{B57FEC43-D756-4451-98CC-452028E4205C}" type="pres">
      <dgm:prSet presAssocID="{F89E866B-DFEC-428C-912B-D34E77D19B8C}" presName="level2Shape" presStyleLbl="node3" presStyleIdx="0" presStyleCnt="2"/>
      <dgm:spPr/>
    </dgm:pt>
    <dgm:pt modelId="{63B0B978-E03E-41EE-BC7D-25910C7291F5}" type="pres">
      <dgm:prSet presAssocID="{F89E866B-DFEC-428C-912B-D34E77D19B8C}" presName="hierChild3" presStyleCnt="0"/>
      <dgm:spPr/>
    </dgm:pt>
    <dgm:pt modelId="{674C4F39-4D22-4DBB-9210-9E98798A4A05}" type="pres">
      <dgm:prSet presAssocID="{FC09FA93-F484-4F21-A76E-8869CC30E832}" presName="Name19" presStyleLbl="parChTrans1D3" presStyleIdx="1" presStyleCnt="2"/>
      <dgm:spPr/>
    </dgm:pt>
    <dgm:pt modelId="{9A5F766A-7C56-4419-A660-CF9C09397516}" type="pres">
      <dgm:prSet presAssocID="{25554DF0-E3F7-46B6-BB44-0591C2CF98D5}" presName="Name21" presStyleCnt="0"/>
      <dgm:spPr/>
    </dgm:pt>
    <dgm:pt modelId="{1650E9FF-3163-4735-B601-3D9D82A96DBA}" type="pres">
      <dgm:prSet presAssocID="{25554DF0-E3F7-46B6-BB44-0591C2CF98D5}" presName="level2Shape" presStyleLbl="node3" presStyleIdx="1" presStyleCnt="2"/>
      <dgm:spPr/>
    </dgm:pt>
    <dgm:pt modelId="{30AABF67-50AC-4395-9122-EA435F8C03F3}" type="pres">
      <dgm:prSet presAssocID="{25554DF0-E3F7-46B6-BB44-0591C2CF98D5}" presName="hierChild3" presStyleCnt="0"/>
      <dgm:spPr/>
    </dgm:pt>
    <dgm:pt modelId="{D7D8A330-EDC5-4751-9150-F878E9816342}" type="pres">
      <dgm:prSet presAssocID="{90BB55AB-4AD3-44F7-87A3-36BE99802F97}" presName="Name19" presStyleLbl="parChTrans1D4" presStyleIdx="0" presStyleCnt="4"/>
      <dgm:spPr/>
    </dgm:pt>
    <dgm:pt modelId="{609929ED-9F8F-4717-A851-CE381F9F8C7B}" type="pres">
      <dgm:prSet presAssocID="{1588C28F-D7BF-4584-ACAF-42F2390C7991}" presName="Name21" presStyleCnt="0"/>
      <dgm:spPr/>
    </dgm:pt>
    <dgm:pt modelId="{B95F532D-A453-4857-BD91-A3EB904B923F}" type="pres">
      <dgm:prSet presAssocID="{1588C28F-D7BF-4584-ACAF-42F2390C7991}" presName="level2Shape" presStyleLbl="node4" presStyleIdx="0" presStyleCnt="4" custScaleY="145125"/>
      <dgm:spPr/>
    </dgm:pt>
    <dgm:pt modelId="{359E3518-A0DA-41E4-812C-EDD7478C3FF2}" type="pres">
      <dgm:prSet presAssocID="{1588C28F-D7BF-4584-ACAF-42F2390C7991}" presName="hierChild3" presStyleCnt="0"/>
      <dgm:spPr/>
    </dgm:pt>
    <dgm:pt modelId="{6D7CBFBF-A232-4F15-AA6B-579933EFB5EC}" type="pres">
      <dgm:prSet presAssocID="{FD8D69C8-87B0-40C4-99E8-9FAA91895121}" presName="Name19" presStyleLbl="parChTrans1D4" presStyleIdx="1" presStyleCnt="4"/>
      <dgm:spPr/>
    </dgm:pt>
    <dgm:pt modelId="{CEA7A64F-8733-4E74-8D34-4678F1916A7C}" type="pres">
      <dgm:prSet presAssocID="{4459A527-F4D9-4DA0-9F0D-6633CF19F91C}" presName="Name21" presStyleCnt="0"/>
      <dgm:spPr/>
    </dgm:pt>
    <dgm:pt modelId="{E75230A2-026A-4AC4-B1CE-2CDC2BEEAE90}" type="pres">
      <dgm:prSet presAssocID="{4459A527-F4D9-4DA0-9F0D-6633CF19F91C}" presName="level2Shape" presStyleLbl="node4" presStyleIdx="1" presStyleCnt="4" custScaleY="145125"/>
      <dgm:spPr/>
    </dgm:pt>
    <dgm:pt modelId="{4DB8FE5F-E9AD-4554-8ADD-69EF9E66E113}" type="pres">
      <dgm:prSet presAssocID="{4459A527-F4D9-4DA0-9F0D-6633CF19F91C}" presName="hierChild3" presStyleCnt="0"/>
      <dgm:spPr/>
    </dgm:pt>
    <dgm:pt modelId="{CA230F97-9BCA-4E75-A9B9-85B0C8A15837}" type="pres">
      <dgm:prSet presAssocID="{9654B87A-0EF5-49A0-9674-E5980CFA9208}" presName="Name19" presStyleLbl="parChTrans1D4" presStyleIdx="2" presStyleCnt="4"/>
      <dgm:spPr/>
    </dgm:pt>
    <dgm:pt modelId="{A307035C-D2C1-45D1-8CF4-73D8997D3EF4}" type="pres">
      <dgm:prSet presAssocID="{272A41A4-EB50-47DD-86F2-B140E1A41E88}" presName="Name21" presStyleCnt="0"/>
      <dgm:spPr/>
    </dgm:pt>
    <dgm:pt modelId="{8FC896C5-E439-4350-8866-C839D78D0C2D}" type="pres">
      <dgm:prSet presAssocID="{272A41A4-EB50-47DD-86F2-B140E1A41E88}" presName="level2Shape" presStyleLbl="node4" presStyleIdx="2" presStyleCnt="4" custScaleY="145125"/>
      <dgm:spPr/>
    </dgm:pt>
    <dgm:pt modelId="{3F7A8B39-37EE-4D6F-AAE0-13C888EB08B6}" type="pres">
      <dgm:prSet presAssocID="{272A41A4-EB50-47DD-86F2-B140E1A41E88}" presName="hierChild3" presStyleCnt="0"/>
      <dgm:spPr/>
    </dgm:pt>
    <dgm:pt modelId="{7F63B204-E16B-4CE7-B9C5-77804C2F365F}" type="pres">
      <dgm:prSet presAssocID="{907B4E23-25F8-4339-A7FD-91E77B4818A3}" presName="Name19" presStyleLbl="parChTrans1D4" presStyleIdx="3" presStyleCnt="4"/>
      <dgm:spPr/>
    </dgm:pt>
    <dgm:pt modelId="{4B318F1B-6B95-471E-9824-972DC42EDDFB}" type="pres">
      <dgm:prSet presAssocID="{BF1914C8-6F59-4E9C-ADE0-4E1E1F33B5BF}" presName="Name21" presStyleCnt="0"/>
      <dgm:spPr/>
    </dgm:pt>
    <dgm:pt modelId="{39E717ED-01F0-4A69-B901-8EF48BE8DF19}" type="pres">
      <dgm:prSet presAssocID="{BF1914C8-6F59-4E9C-ADE0-4E1E1F33B5BF}" presName="level2Shape" presStyleLbl="node4" presStyleIdx="3" presStyleCnt="4" custScaleY="145125"/>
      <dgm:spPr/>
    </dgm:pt>
    <dgm:pt modelId="{B3FAA5F2-A3A1-4B8C-8E38-1F7216DC4060}" type="pres">
      <dgm:prSet presAssocID="{BF1914C8-6F59-4E9C-ADE0-4E1E1F33B5BF}" presName="hierChild3" presStyleCnt="0"/>
      <dgm:spPr/>
    </dgm:pt>
    <dgm:pt modelId="{8A45796A-BC31-4C69-81D0-28D6FFE78532}" type="pres">
      <dgm:prSet presAssocID="{3F62EAB4-87CC-4B7A-8D92-B32F2BCABAD3}" presName="Name19" presStyleLbl="parChTrans1D2" presStyleIdx="1" presStyleCnt="3"/>
      <dgm:spPr/>
    </dgm:pt>
    <dgm:pt modelId="{9E269CA1-1185-4F5D-A413-A869316ECD5F}" type="pres">
      <dgm:prSet presAssocID="{C368175C-AC3B-44C4-AA98-A9EF5474D47D}" presName="Name21" presStyleCnt="0"/>
      <dgm:spPr/>
    </dgm:pt>
    <dgm:pt modelId="{1311BF20-BF96-4F51-ABF6-79B9EB08297C}" type="pres">
      <dgm:prSet presAssocID="{C368175C-AC3B-44C4-AA98-A9EF5474D47D}" presName="level2Shape" presStyleLbl="node2" presStyleIdx="1" presStyleCnt="3"/>
      <dgm:spPr/>
    </dgm:pt>
    <dgm:pt modelId="{618F6773-50E5-4427-AB00-9B831DECC415}" type="pres">
      <dgm:prSet presAssocID="{C368175C-AC3B-44C4-AA98-A9EF5474D47D}" presName="hierChild3" presStyleCnt="0"/>
      <dgm:spPr/>
    </dgm:pt>
    <dgm:pt modelId="{A6A3D44F-B00E-4131-81A4-1FD6EE188A9A}" type="pres">
      <dgm:prSet presAssocID="{8E70C3EE-5E61-432F-AC86-F9EC62370BEE}" presName="Name19" presStyleLbl="parChTrans1D2" presStyleIdx="2" presStyleCnt="3"/>
      <dgm:spPr/>
    </dgm:pt>
    <dgm:pt modelId="{58B1E6E4-965E-4AB2-A5E2-50A755A0489B}" type="pres">
      <dgm:prSet presAssocID="{A7A63968-C803-4485-8622-D4FFF70B5AFB}" presName="Name21" presStyleCnt="0"/>
      <dgm:spPr/>
    </dgm:pt>
    <dgm:pt modelId="{974F4C80-28C8-4D7E-B328-8F9F92A0DB18}" type="pres">
      <dgm:prSet presAssocID="{A7A63968-C803-4485-8622-D4FFF70B5AFB}" presName="level2Shape" presStyleLbl="node2" presStyleIdx="2" presStyleCnt="3"/>
      <dgm:spPr/>
    </dgm:pt>
    <dgm:pt modelId="{1BB1B802-598D-4185-A528-C28B52749560}" type="pres">
      <dgm:prSet presAssocID="{A7A63968-C803-4485-8622-D4FFF70B5AFB}" presName="hierChild3" presStyleCnt="0"/>
      <dgm:spPr/>
    </dgm:pt>
    <dgm:pt modelId="{B0B979EA-6A79-4344-B271-2952C3C05A21}" type="pres">
      <dgm:prSet presAssocID="{3C97036B-DC62-48CA-B287-9AA7043A7413}" presName="bgShapesFlow" presStyleCnt="0"/>
      <dgm:spPr/>
    </dgm:pt>
    <dgm:pt modelId="{7A140948-0EFB-41F0-9F86-C3ABDE3D0BE0}" type="pres">
      <dgm:prSet presAssocID="{6F6C5F07-52CA-4614-84C6-F228A614886E}" presName="rectComp" presStyleCnt="0"/>
      <dgm:spPr/>
    </dgm:pt>
    <dgm:pt modelId="{A96138D8-792F-4377-99AE-4A277B1FA5CF}" type="pres">
      <dgm:prSet presAssocID="{6F6C5F07-52CA-4614-84C6-F228A614886E}" presName="bgRect" presStyleLbl="bgShp" presStyleIdx="0" presStyleCnt="4"/>
      <dgm:spPr/>
    </dgm:pt>
    <dgm:pt modelId="{D1E1640D-63BB-47A3-AB91-CD96742810AD}" type="pres">
      <dgm:prSet presAssocID="{6F6C5F07-52CA-4614-84C6-F228A614886E}" presName="bgRectTx" presStyleLbl="bgShp" presStyleIdx="0" presStyleCnt="4">
        <dgm:presLayoutVars>
          <dgm:bulletEnabled val="1"/>
        </dgm:presLayoutVars>
      </dgm:prSet>
      <dgm:spPr/>
    </dgm:pt>
    <dgm:pt modelId="{15C601D3-1BC1-4C18-BE82-06535DF13186}" type="pres">
      <dgm:prSet presAssocID="{6F6C5F07-52CA-4614-84C6-F228A614886E}" presName="spComp" presStyleCnt="0"/>
      <dgm:spPr/>
    </dgm:pt>
    <dgm:pt modelId="{A0C540EB-EF39-458B-8FCF-94AEC953EB05}" type="pres">
      <dgm:prSet presAssocID="{6F6C5F07-52CA-4614-84C6-F228A614886E}" presName="vSp" presStyleCnt="0"/>
      <dgm:spPr/>
    </dgm:pt>
    <dgm:pt modelId="{205D4C2E-FA51-42D5-8767-B0ACEC31B596}" type="pres">
      <dgm:prSet presAssocID="{692F0B9A-AA28-4322-B036-5FD1C07F3AB2}" presName="rectComp" presStyleCnt="0"/>
      <dgm:spPr/>
    </dgm:pt>
    <dgm:pt modelId="{E0585B71-F8EA-47FF-91F6-3D3048293038}" type="pres">
      <dgm:prSet presAssocID="{692F0B9A-AA28-4322-B036-5FD1C07F3AB2}" presName="bgRect" presStyleLbl="bgShp" presStyleIdx="1" presStyleCnt="4"/>
      <dgm:spPr/>
    </dgm:pt>
    <dgm:pt modelId="{85B32752-8A95-4A01-BBA9-DFC95687B300}" type="pres">
      <dgm:prSet presAssocID="{692F0B9A-AA28-4322-B036-5FD1C07F3AB2}" presName="bgRectTx" presStyleLbl="bgShp" presStyleIdx="1" presStyleCnt="4">
        <dgm:presLayoutVars>
          <dgm:bulletEnabled val="1"/>
        </dgm:presLayoutVars>
      </dgm:prSet>
      <dgm:spPr/>
    </dgm:pt>
    <dgm:pt modelId="{AC8321C1-4A46-4CA0-9C48-E8F08FBD713A}" type="pres">
      <dgm:prSet presAssocID="{692F0B9A-AA28-4322-B036-5FD1C07F3AB2}" presName="spComp" presStyleCnt="0"/>
      <dgm:spPr/>
    </dgm:pt>
    <dgm:pt modelId="{3F31254E-6F97-4E81-8A20-EEDA8BE603A8}" type="pres">
      <dgm:prSet presAssocID="{692F0B9A-AA28-4322-B036-5FD1C07F3AB2}" presName="vSp" presStyleCnt="0"/>
      <dgm:spPr/>
    </dgm:pt>
    <dgm:pt modelId="{52805A7C-8D3B-4208-9AC4-B73F1EF68A4C}" type="pres">
      <dgm:prSet presAssocID="{9C25F807-2A16-4A0F-ADEB-08B81B166565}" presName="rectComp" presStyleCnt="0"/>
      <dgm:spPr/>
    </dgm:pt>
    <dgm:pt modelId="{E679EE45-FD07-4C8E-AD63-4C104E66C247}" type="pres">
      <dgm:prSet presAssocID="{9C25F807-2A16-4A0F-ADEB-08B81B166565}" presName="bgRect" presStyleLbl="bgShp" presStyleIdx="2" presStyleCnt="4"/>
      <dgm:spPr/>
    </dgm:pt>
    <dgm:pt modelId="{5ECFE116-B80E-443B-AF27-4CD87AC8AF24}" type="pres">
      <dgm:prSet presAssocID="{9C25F807-2A16-4A0F-ADEB-08B81B166565}" presName="bgRectTx" presStyleLbl="bgShp" presStyleIdx="2" presStyleCnt="4">
        <dgm:presLayoutVars>
          <dgm:bulletEnabled val="1"/>
        </dgm:presLayoutVars>
      </dgm:prSet>
      <dgm:spPr/>
    </dgm:pt>
    <dgm:pt modelId="{B82829ED-83BE-4416-854D-7CC117E481AE}" type="pres">
      <dgm:prSet presAssocID="{9C25F807-2A16-4A0F-ADEB-08B81B166565}" presName="spComp" presStyleCnt="0"/>
      <dgm:spPr/>
    </dgm:pt>
    <dgm:pt modelId="{3167A6AE-B2D3-4968-A4D3-32E2DDC86751}" type="pres">
      <dgm:prSet presAssocID="{9C25F807-2A16-4A0F-ADEB-08B81B166565}" presName="vSp" presStyleCnt="0"/>
      <dgm:spPr/>
    </dgm:pt>
    <dgm:pt modelId="{538CD78B-9195-4600-8199-C1F846D79056}" type="pres">
      <dgm:prSet presAssocID="{3F9ED21C-1982-4FAD-9880-B24D4809BD4C}" presName="rectComp" presStyleCnt="0"/>
      <dgm:spPr/>
    </dgm:pt>
    <dgm:pt modelId="{71D19866-FC9B-4556-8729-2B29BAD54AC4}" type="pres">
      <dgm:prSet presAssocID="{3F9ED21C-1982-4FAD-9880-B24D4809BD4C}" presName="bgRect" presStyleLbl="bgShp" presStyleIdx="3" presStyleCnt="4" custScaleY="145125"/>
      <dgm:spPr/>
    </dgm:pt>
    <dgm:pt modelId="{1F049EB4-F9BE-4DBD-AA45-D39FCFA094E9}" type="pres">
      <dgm:prSet presAssocID="{3F9ED21C-1982-4FAD-9880-B24D4809BD4C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71785D05-85BD-4C76-9A9B-59CA5227804A}" srcId="{3C97036B-DC62-48CA-B287-9AA7043A7413}" destId="{9C25F807-2A16-4A0F-ADEB-08B81B166565}" srcOrd="3" destOrd="0" parTransId="{17517A18-2142-4300-8876-D9B55533F947}" sibTransId="{A931251C-E1D8-4B93-973B-B6035C5287A4}"/>
    <dgm:cxn modelId="{B9DDA606-F233-4AF5-AF53-2019B624A1BB}" type="presOf" srcId="{272A41A4-EB50-47DD-86F2-B140E1A41E88}" destId="{8FC896C5-E439-4350-8866-C839D78D0C2D}" srcOrd="0" destOrd="0" presId="urn:microsoft.com/office/officeart/2005/8/layout/hierarchy6"/>
    <dgm:cxn modelId="{53487D10-6F84-46D1-BC48-3547145F5D24}" srcId="{25554DF0-E3F7-46B6-BB44-0591C2CF98D5}" destId="{1588C28F-D7BF-4584-ACAF-42F2390C7991}" srcOrd="0" destOrd="0" parTransId="{90BB55AB-4AD3-44F7-87A3-36BE99802F97}" sibTransId="{054A7AAC-C291-4EBF-885E-D94726D76961}"/>
    <dgm:cxn modelId="{5383A614-9EE2-43F9-8359-074BAE0298A2}" type="presOf" srcId="{6F6C5F07-52CA-4614-84C6-F228A614886E}" destId="{D1E1640D-63BB-47A3-AB91-CD96742810AD}" srcOrd="1" destOrd="0" presId="urn:microsoft.com/office/officeart/2005/8/layout/hierarchy6"/>
    <dgm:cxn modelId="{BED82315-8A40-4382-8EFB-67FEB09CAE23}" srcId="{25554DF0-E3F7-46B6-BB44-0591C2CF98D5}" destId="{272A41A4-EB50-47DD-86F2-B140E1A41E88}" srcOrd="2" destOrd="0" parTransId="{9654B87A-0EF5-49A0-9674-E5980CFA9208}" sibTransId="{D87E56CB-77EF-4ED5-9CAF-24603B68FFA8}"/>
    <dgm:cxn modelId="{A030D91E-5D57-4314-A108-4F65178DD5CC}" type="presOf" srcId="{FD8D69C8-87B0-40C4-99E8-9FAA91895121}" destId="{6D7CBFBF-A232-4F15-AA6B-579933EFB5EC}" srcOrd="0" destOrd="0" presId="urn:microsoft.com/office/officeart/2005/8/layout/hierarchy6"/>
    <dgm:cxn modelId="{56738825-947C-40F9-9783-B0F97C1216B5}" type="presOf" srcId="{3C97036B-DC62-48CA-B287-9AA7043A7413}" destId="{69973A59-C690-48D4-BBEF-688164660377}" srcOrd="0" destOrd="0" presId="urn:microsoft.com/office/officeart/2005/8/layout/hierarchy6"/>
    <dgm:cxn modelId="{2E3EB628-1D98-46CB-9F47-63AAEA449A44}" srcId="{5322C4E7-C505-409D-9389-773636F3D532}" destId="{A7A63968-C803-4485-8622-D4FFF70B5AFB}" srcOrd="2" destOrd="0" parTransId="{8E70C3EE-5E61-432F-AC86-F9EC62370BEE}" sibTransId="{8A8297EE-F94C-4592-8FF3-D4FBABE015FD}"/>
    <dgm:cxn modelId="{34169D2F-568F-445E-9463-37F8D415D508}" srcId="{5322C4E7-C505-409D-9389-773636F3D532}" destId="{E183176D-2917-40AE-B9E2-DA9A7096D472}" srcOrd="0" destOrd="0" parTransId="{099F26F0-DECE-499D-961B-74D57278EABA}" sibTransId="{CC4753F4-6ACC-4FB7-99DE-C2154FCE5B43}"/>
    <dgm:cxn modelId="{FB25EC3A-820E-4086-82C3-EE8F55EEFFDA}" srcId="{3C97036B-DC62-48CA-B287-9AA7043A7413}" destId="{692F0B9A-AA28-4322-B036-5FD1C07F3AB2}" srcOrd="2" destOrd="0" parTransId="{7F557561-34CC-4709-A22C-3C0DD4654899}" sibTransId="{74DCC52B-1E49-4122-8366-2FF6DAA658C1}"/>
    <dgm:cxn modelId="{0AA0D45E-9895-4E9B-876C-2979625541D7}" type="presOf" srcId="{099F26F0-DECE-499D-961B-74D57278EABA}" destId="{0F6E74CC-F28B-41CE-88CC-242AAD50B0D4}" srcOrd="0" destOrd="0" presId="urn:microsoft.com/office/officeart/2005/8/layout/hierarchy6"/>
    <dgm:cxn modelId="{8B8CDE5E-A2B9-40D9-8251-7E8B788B9B64}" type="presOf" srcId="{3F9ED21C-1982-4FAD-9880-B24D4809BD4C}" destId="{1F049EB4-F9BE-4DBD-AA45-D39FCFA094E9}" srcOrd="1" destOrd="0" presId="urn:microsoft.com/office/officeart/2005/8/layout/hierarchy6"/>
    <dgm:cxn modelId="{F65E2153-642F-470B-A820-1BD24761DF22}" type="presOf" srcId="{692F0B9A-AA28-4322-B036-5FD1C07F3AB2}" destId="{E0585B71-F8EA-47FF-91F6-3D3048293038}" srcOrd="0" destOrd="0" presId="urn:microsoft.com/office/officeart/2005/8/layout/hierarchy6"/>
    <dgm:cxn modelId="{F9AEE874-F137-4E3A-B468-8B913DD679F9}" type="presOf" srcId="{8E70C3EE-5E61-432F-AC86-F9EC62370BEE}" destId="{A6A3D44F-B00E-4131-81A4-1FD6EE188A9A}" srcOrd="0" destOrd="0" presId="urn:microsoft.com/office/officeart/2005/8/layout/hierarchy6"/>
    <dgm:cxn modelId="{D2041175-1884-4207-AE31-F13ADEAB8D3B}" type="presOf" srcId="{E183176D-2917-40AE-B9E2-DA9A7096D472}" destId="{393CD61A-46A2-4C38-8738-119B0A57ABE0}" srcOrd="0" destOrd="0" presId="urn:microsoft.com/office/officeart/2005/8/layout/hierarchy6"/>
    <dgm:cxn modelId="{54ABAC59-5F8E-4EFA-831D-EEE3C88B5653}" type="presOf" srcId="{907B4E23-25F8-4339-A7FD-91E77B4818A3}" destId="{7F63B204-E16B-4CE7-B9C5-77804C2F365F}" srcOrd="0" destOrd="0" presId="urn:microsoft.com/office/officeart/2005/8/layout/hierarchy6"/>
    <dgm:cxn modelId="{DFD0A37A-B26F-422A-9A55-94669508790B}" type="presOf" srcId="{692F0B9A-AA28-4322-B036-5FD1C07F3AB2}" destId="{85B32752-8A95-4A01-BBA9-DFC95687B300}" srcOrd="1" destOrd="0" presId="urn:microsoft.com/office/officeart/2005/8/layout/hierarchy6"/>
    <dgm:cxn modelId="{A119437E-026E-4648-A4E4-A020B1CAC905}" type="presOf" srcId="{9654B87A-0EF5-49A0-9674-E5980CFA9208}" destId="{CA230F97-9BCA-4E75-A9B9-85B0C8A15837}" srcOrd="0" destOrd="0" presId="urn:microsoft.com/office/officeart/2005/8/layout/hierarchy6"/>
    <dgm:cxn modelId="{A7DE5788-332A-4A18-A14F-E14C192BEC35}" type="presOf" srcId="{BF1914C8-6F59-4E9C-ADE0-4E1E1F33B5BF}" destId="{39E717ED-01F0-4A69-B901-8EF48BE8DF19}" srcOrd="0" destOrd="0" presId="urn:microsoft.com/office/officeart/2005/8/layout/hierarchy6"/>
    <dgm:cxn modelId="{128C1289-455E-4C0B-A549-98F5DB15ED14}" type="presOf" srcId="{90BB55AB-4AD3-44F7-87A3-36BE99802F97}" destId="{D7D8A330-EDC5-4751-9150-F878E9816342}" srcOrd="0" destOrd="0" presId="urn:microsoft.com/office/officeart/2005/8/layout/hierarchy6"/>
    <dgm:cxn modelId="{8C0F838C-2268-452B-9FE0-2A8F127CE9D9}" srcId="{E183176D-2917-40AE-B9E2-DA9A7096D472}" destId="{F89E866B-DFEC-428C-912B-D34E77D19B8C}" srcOrd="0" destOrd="0" parTransId="{D20E0EFC-4DAE-4344-8E1F-20E173A10713}" sibTransId="{14B57126-1699-46C8-AA7D-15A27B275E22}"/>
    <dgm:cxn modelId="{C49C6791-CE26-461A-888E-17659D7D8036}" type="presOf" srcId="{25554DF0-E3F7-46B6-BB44-0591C2CF98D5}" destId="{1650E9FF-3163-4735-B601-3D9D82A96DBA}" srcOrd="0" destOrd="0" presId="urn:microsoft.com/office/officeart/2005/8/layout/hierarchy6"/>
    <dgm:cxn modelId="{51B40FA3-B2B1-469C-BEB9-1A3FE3FCAFF6}" srcId="{3C97036B-DC62-48CA-B287-9AA7043A7413}" destId="{3F9ED21C-1982-4FAD-9880-B24D4809BD4C}" srcOrd="4" destOrd="0" parTransId="{16C4CF0C-F119-4858-A07D-F889CAF8242C}" sibTransId="{5167E5EE-D760-46FA-861A-12FD2C967E45}"/>
    <dgm:cxn modelId="{3E441EA3-DF31-456A-923F-E07EEA86D843}" type="presOf" srcId="{D20E0EFC-4DAE-4344-8E1F-20E173A10713}" destId="{ECE55871-B35E-48AF-BE51-3F84CEEE095D}" srcOrd="0" destOrd="0" presId="urn:microsoft.com/office/officeart/2005/8/layout/hierarchy6"/>
    <dgm:cxn modelId="{E7E385BD-C0C7-42DE-9C0A-C6ECB205FB89}" type="presOf" srcId="{1588C28F-D7BF-4584-ACAF-42F2390C7991}" destId="{B95F532D-A453-4857-BD91-A3EB904B923F}" srcOrd="0" destOrd="0" presId="urn:microsoft.com/office/officeart/2005/8/layout/hierarchy6"/>
    <dgm:cxn modelId="{173774BF-20DB-4AA8-9FB0-CF6D7F184527}" type="presOf" srcId="{3F9ED21C-1982-4FAD-9880-B24D4809BD4C}" destId="{71D19866-FC9B-4556-8729-2B29BAD54AC4}" srcOrd="0" destOrd="0" presId="urn:microsoft.com/office/officeart/2005/8/layout/hierarchy6"/>
    <dgm:cxn modelId="{22C899C1-981B-4E27-A630-E9F525F3D4A0}" type="presOf" srcId="{A7A63968-C803-4485-8622-D4FFF70B5AFB}" destId="{974F4C80-28C8-4D7E-B328-8F9F92A0DB18}" srcOrd="0" destOrd="0" presId="urn:microsoft.com/office/officeart/2005/8/layout/hierarchy6"/>
    <dgm:cxn modelId="{49650BC7-35A3-4D17-9089-2BE1AB312CD4}" srcId="{25554DF0-E3F7-46B6-BB44-0591C2CF98D5}" destId="{BF1914C8-6F59-4E9C-ADE0-4E1E1F33B5BF}" srcOrd="3" destOrd="0" parTransId="{907B4E23-25F8-4339-A7FD-91E77B4818A3}" sibTransId="{91A4CD91-C352-46FE-8F98-660A684581D4}"/>
    <dgm:cxn modelId="{329BE7CC-62A4-4639-B729-FEBB21DC53D5}" srcId="{5322C4E7-C505-409D-9389-773636F3D532}" destId="{C368175C-AC3B-44C4-AA98-A9EF5474D47D}" srcOrd="1" destOrd="0" parTransId="{3F62EAB4-87CC-4B7A-8D92-B32F2BCABAD3}" sibTransId="{3D55E7D3-124E-4E67-A1E0-DA1D87AE05B5}"/>
    <dgm:cxn modelId="{EC9117CD-1F35-4954-A902-6718374769E1}" srcId="{3C97036B-DC62-48CA-B287-9AA7043A7413}" destId="{6F6C5F07-52CA-4614-84C6-F228A614886E}" srcOrd="1" destOrd="0" parTransId="{FE8A1592-3E3F-4320-A08F-F997EB9D657C}" sibTransId="{28C4502D-914C-458E-A211-4EA4A2386B56}"/>
    <dgm:cxn modelId="{2FC79ED1-8F9B-49EB-8BC6-032A9D10CAE2}" type="presOf" srcId="{5322C4E7-C505-409D-9389-773636F3D532}" destId="{8E34D651-7002-42D8-AB1D-BCF4AE1FB8EA}" srcOrd="0" destOrd="0" presId="urn:microsoft.com/office/officeart/2005/8/layout/hierarchy6"/>
    <dgm:cxn modelId="{CC6CAED3-DA27-491F-A576-0C1924306C2A}" type="presOf" srcId="{3F62EAB4-87CC-4B7A-8D92-B32F2BCABAD3}" destId="{8A45796A-BC31-4C69-81D0-28D6FFE78532}" srcOrd="0" destOrd="0" presId="urn:microsoft.com/office/officeart/2005/8/layout/hierarchy6"/>
    <dgm:cxn modelId="{80F1EFD8-34FE-4DBB-81B2-E9B561BA90AF}" type="presOf" srcId="{F89E866B-DFEC-428C-912B-D34E77D19B8C}" destId="{B57FEC43-D756-4451-98CC-452028E4205C}" srcOrd="0" destOrd="0" presId="urn:microsoft.com/office/officeart/2005/8/layout/hierarchy6"/>
    <dgm:cxn modelId="{3609D5DC-F47C-458B-809F-1CE89113D1D8}" srcId="{3C97036B-DC62-48CA-B287-9AA7043A7413}" destId="{5322C4E7-C505-409D-9389-773636F3D532}" srcOrd="0" destOrd="0" parTransId="{DB9BDF31-A895-4C0E-B594-714A805629F1}" sibTransId="{4B806B06-78F6-4436-877B-44FD4029DB5E}"/>
    <dgm:cxn modelId="{9A6A20DE-A974-49B4-9989-240678BAE6D2}" type="presOf" srcId="{C368175C-AC3B-44C4-AA98-A9EF5474D47D}" destId="{1311BF20-BF96-4F51-ABF6-79B9EB08297C}" srcOrd="0" destOrd="0" presId="urn:microsoft.com/office/officeart/2005/8/layout/hierarchy6"/>
    <dgm:cxn modelId="{B4CEC0E4-4CF1-410E-80B7-BE41C462D24E}" srcId="{E183176D-2917-40AE-B9E2-DA9A7096D472}" destId="{25554DF0-E3F7-46B6-BB44-0591C2CF98D5}" srcOrd="1" destOrd="0" parTransId="{FC09FA93-F484-4F21-A76E-8869CC30E832}" sibTransId="{8A587D1A-BBBB-4FD7-B6BB-133DD6F06C49}"/>
    <dgm:cxn modelId="{CD0912E5-698D-495D-8706-186383599A83}" type="presOf" srcId="{9C25F807-2A16-4A0F-ADEB-08B81B166565}" destId="{E679EE45-FD07-4C8E-AD63-4C104E66C247}" srcOrd="0" destOrd="0" presId="urn:microsoft.com/office/officeart/2005/8/layout/hierarchy6"/>
    <dgm:cxn modelId="{42CA5CEE-A35B-4418-895F-10E2C262A194}" type="presOf" srcId="{6F6C5F07-52CA-4614-84C6-F228A614886E}" destId="{A96138D8-792F-4377-99AE-4A277B1FA5CF}" srcOrd="0" destOrd="0" presId="urn:microsoft.com/office/officeart/2005/8/layout/hierarchy6"/>
    <dgm:cxn modelId="{D8DDD4EE-EF89-4092-B710-9C031319962F}" type="presOf" srcId="{FC09FA93-F484-4F21-A76E-8869CC30E832}" destId="{674C4F39-4D22-4DBB-9210-9E98798A4A05}" srcOrd="0" destOrd="0" presId="urn:microsoft.com/office/officeart/2005/8/layout/hierarchy6"/>
    <dgm:cxn modelId="{C1C1ABF0-0DFB-48F3-A4C3-AE6F9FAFB258}" type="presOf" srcId="{4459A527-F4D9-4DA0-9F0D-6633CF19F91C}" destId="{E75230A2-026A-4AC4-B1CE-2CDC2BEEAE90}" srcOrd="0" destOrd="0" presId="urn:microsoft.com/office/officeart/2005/8/layout/hierarchy6"/>
    <dgm:cxn modelId="{BC9890F2-46C6-4E5A-9CF0-AB6D856F3868}" srcId="{25554DF0-E3F7-46B6-BB44-0591C2CF98D5}" destId="{4459A527-F4D9-4DA0-9F0D-6633CF19F91C}" srcOrd="1" destOrd="0" parTransId="{FD8D69C8-87B0-40C4-99E8-9FAA91895121}" sibTransId="{B19688D2-A412-4DA7-B915-29EC9D3C6794}"/>
    <dgm:cxn modelId="{8ECA2EFA-66A8-4004-A55E-BF00942232F2}" type="presOf" srcId="{9C25F807-2A16-4A0F-ADEB-08B81B166565}" destId="{5ECFE116-B80E-443B-AF27-4CD87AC8AF24}" srcOrd="1" destOrd="0" presId="urn:microsoft.com/office/officeart/2005/8/layout/hierarchy6"/>
    <dgm:cxn modelId="{10A18ADB-DE28-4E3D-84CD-66768A4D5CC3}" type="presParOf" srcId="{69973A59-C690-48D4-BBEF-688164660377}" destId="{42192530-3D87-4F41-A251-7ED2ADDA2A05}" srcOrd="0" destOrd="0" presId="urn:microsoft.com/office/officeart/2005/8/layout/hierarchy6"/>
    <dgm:cxn modelId="{E4B97047-078D-4F0F-BFC3-C333032175CE}" type="presParOf" srcId="{42192530-3D87-4F41-A251-7ED2ADDA2A05}" destId="{7C39800D-B5D9-4EEC-9EF7-0FA583CF3227}" srcOrd="0" destOrd="0" presId="urn:microsoft.com/office/officeart/2005/8/layout/hierarchy6"/>
    <dgm:cxn modelId="{31C9EF2C-8E86-4B34-8FAD-2D6E16284FA2}" type="presParOf" srcId="{42192530-3D87-4F41-A251-7ED2ADDA2A05}" destId="{4D2B26E7-2370-4FB8-B594-4EC46564A34F}" srcOrd="1" destOrd="0" presId="urn:microsoft.com/office/officeart/2005/8/layout/hierarchy6"/>
    <dgm:cxn modelId="{643D58AF-5A20-4256-A604-8A52F43A6A0C}" type="presParOf" srcId="{4D2B26E7-2370-4FB8-B594-4EC46564A34F}" destId="{3D215CD8-04A0-42DA-9B36-07288738DD27}" srcOrd="0" destOrd="0" presId="urn:microsoft.com/office/officeart/2005/8/layout/hierarchy6"/>
    <dgm:cxn modelId="{EF3D50B8-7F5B-4BE9-9DD0-4C1177109390}" type="presParOf" srcId="{3D215CD8-04A0-42DA-9B36-07288738DD27}" destId="{8E34D651-7002-42D8-AB1D-BCF4AE1FB8EA}" srcOrd="0" destOrd="0" presId="urn:microsoft.com/office/officeart/2005/8/layout/hierarchy6"/>
    <dgm:cxn modelId="{38DC758F-0832-4628-8C50-6C9FAD89B781}" type="presParOf" srcId="{3D215CD8-04A0-42DA-9B36-07288738DD27}" destId="{C37BFB16-5B0D-44B5-A65C-A6F1A0702304}" srcOrd="1" destOrd="0" presId="urn:microsoft.com/office/officeart/2005/8/layout/hierarchy6"/>
    <dgm:cxn modelId="{9E1AAFB0-5925-49C5-A8B3-F3A496CD6C80}" type="presParOf" srcId="{C37BFB16-5B0D-44B5-A65C-A6F1A0702304}" destId="{0F6E74CC-F28B-41CE-88CC-242AAD50B0D4}" srcOrd="0" destOrd="0" presId="urn:microsoft.com/office/officeart/2005/8/layout/hierarchy6"/>
    <dgm:cxn modelId="{12FEF241-7C2C-444B-AA92-26119C0970AD}" type="presParOf" srcId="{C37BFB16-5B0D-44B5-A65C-A6F1A0702304}" destId="{B4182D32-991B-4824-B9CB-1D975FEAD3AC}" srcOrd="1" destOrd="0" presId="urn:microsoft.com/office/officeart/2005/8/layout/hierarchy6"/>
    <dgm:cxn modelId="{6D184330-9BA2-4B40-BAC5-1F08C8464975}" type="presParOf" srcId="{B4182D32-991B-4824-B9CB-1D975FEAD3AC}" destId="{393CD61A-46A2-4C38-8738-119B0A57ABE0}" srcOrd="0" destOrd="0" presId="urn:microsoft.com/office/officeart/2005/8/layout/hierarchy6"/>
    <dgm:cxn modelId="{EC2ACDB2-6D0D-4A2F-9551-5F04D053FAA3}" type="presParOf" srcId="{B4182D32-991B-4824-B9CB-1D975FEAD3AC}" destId="{23717EAF-6299-4C09-B9BA-042BA5D49D35}" srcOrd="1" destOrd="0" presId="urn:microsoft.com/office/officeart/2005/8/layout/hierarchy6"/>
    <dgm:cxn modelId="{135E2FEC-A2FA-4251-AAFB-1A8EF1381135}" type="presParOf" srcId="{23717EAF-6299-4C09-B9BA-042BA5D49D35}" destId="{ECE55871-B35E-48AF-BE51-3F84CEEE095D}" srcOrd="0" destOrd="0" presId="urn:microsoft.com/office/officeart/2005/8/layout/hierarchy6"/>
    <dgm:cxn modelId="{34C559FA-EEE2-417E-B6B1-44CEF9BA04B9}" type="presParOf" srcId="{23717EAF-6299-4C09-B9BA-042BA5D49D35}" destId="{D1C96FC3-3DA5-4981-8E08-43E43319FFE2}" srcOrd="1" destOrd="0" presId="urn:microsoft.com/office/officeart/2005/8/layout/hierarchy6"/>
    <dgm:cxn modelId="{975A32E0-EF22-4B7A-80B3-636D78F5FA0D}" type="presParOf" srcId="{D1C96FC3-3DA5-4981-8E08-43E43319FFE2}" destId="{B57FEC43-D756-4451-98CC-452028E4205C}" srcOrd="0" destOrd="0" presId="urn:microsoft.com/office/officeart/2005/8/layout/hierarchy6"/>
    <dgm:cxn modelId="{A75BE580-EF08-4EBF-94C2-2C7D691545A4}" type="presParOf" srcId="{D1C96FC3-3DA5-4981-8E08-43E43319FFE2}" destId="{63B0B978-E03E-41EE-BC7D-25910C7291F5}" srcOrd="1" destOrd="0" presId="urn:microsoft.com/office/officeart/2005/8/layout/hierarchy6"/>
    <dgm:cxn modelId="{6C8DEB7A-D02D-4F33-BA34-CB25F5F88858}" type="presParOf" srcId="{23717EAF-6299-4C09-B9BA-042BA5D49D35}" destId="{674C4F39-4D22-4DBB-9210-9E98798A4A05}" srcOrd="2" destOrd="0" presId="urn:microsoft.com/office/officeart/2005/8/layout/hierarchy6"/>
    <dgm:cxn modelId="{497FEFB3-5CC5-474E-BCA7-126E1DFA0859}" type="presParOf" srcId="{23717EAF-6299-4C09-B9BA-042BA5D49D35}" destId="{9A5F766A-7C56-4419-A660-CF9C09397516}" srcOrd="3" destOrd="0" presId="urn:microsoft.com/office/officeart/2005/8/layout/hierarchy6"/>
    <dgm:cxn modelId="{BE005FEC-E2D5-44A5-B1AC-0958E605DEE0}" type="presParOf" srcId="{9A5F766A-7C56-4419-A660-CF9C09397516}" destId="{1650E9FF-3163-4735-B601-3D9D82A96DBA}" srcOrd="0" destOrd="0" presId="urn:microsoft.com/office/officeart/2005/8/layout/hierarchy6"/>
    <dgm:cxn modelId="{3C479454-A8B3-4852-BC2D-2D6B34F80ADA}" type="presParOf" srcId="{9A5F766A-7C56-4419-A660-CF9C09397516}" destId="{30AABF67-50AC-4395-9122-EA435F8C03F3}" srcOrd="1" destOrd="0" presId="urn:microsoft.com/office/officeart/2005/8/layout/hierarchy6"/>
    <dgm:cxn modelId="{0EEE345A-85AD-4C96-B459-8950200AAA85}" type="presParOf" srcId="{30AABF67-50AC-4395-9122-EA435F8C03F3}" destId="{D7D8A330-EDC5-4751-9150-F878E9816342}" srcOrd="0" destOrd="0" presId="urn:microsoft.com/office/officeart/2005/8/layout/hierarchy6"/>
    <dgm:cxn modelId="{3621B6EF-A205-4D0A-B6B5-E67881609ADD}" type="presParOf" srcId="{30AABF67-50AC-4395-9122-EA435F8C03F3}" destId="{609929ED-9F8F-4717-A851-CE381F9F8C7B}" srcOrd="1" destOrd="0" presId="urn:microsoft.com/office/officeart/2005/8/layout/hierarchy6"/>
    <dgm:cxn modelId="{E545B01C-75C6-4A0C-B8A2-A28339F91365}" type="presParOf" srcId="{609929ED-9F8F-4717-A851-CE381F9F8C7B}" destId="{B95F532D-A453-4857-BD91-A3EB904B923F}" srcOrd="0" destOrd="0" presId="urn:microsoft.com/office/officeart/2005/8/layout/hierarchy6"/>
    <dgm:cxn modelId="{6159FE0E-3A7E-4461-8B28-53A89F0178BF}" type="presParOf" srcId="{609929ED-9F8F-4717-A851-CE381F9F8C7B}" destId="{359E3518-A0DA-41E4-812C-EDD7478C3FF2}" srcOrd="1" destOrd="0" presId="urn:microsoft.com/office/officeart/2005/8/layout/hierarchy6"/>
    <dgm:cxn modelId="{DDEAD48C-EC83-49B9-8860-44FDD710A976}" type="presParOf" srcId="{30AABF67-50AC-4395-9122-EA435F8C03F3}" destId="{6D7CBFBF-A232-4F15-AA6B-579933EFB5EC}" srcOrd="2" destOrd="0" presId="urn:microsoft.com/office/officeart/2005/8/layout/hierarchy6"/>
    <dgm:cxn modelId="{C99C070D-F726-47A2-AFCD-AD15B5F2A015}" type="presParOf" srcId="{30AABF67-50AC-4395-9122-EA435F8C03F3}" destId="{CEA7A64F-8733-4E74-8D34-4678F1916A7C}" srcOrd="3" destOrd="0" presId="urn:microsoft.com/office/officeart/2005/8/layout/hierarchy6"/>
    <dgm:cxn modelId="{A45F53C3-BA95-4484-8A0D-978CB4855D11}" type="presParOf" srcId="{CEA7A64F-8733-4E74-8D34-4678F1916A7C}" destId="{E75230A2-026A-4AC4-B1CE-2CDC2BEEAE90}" srcOrd="0" destOrd="0" presId="urn:microsoft.com/office/officeart/2005/8/layout/hierarchy6"/>
    <dgm:cxn modelId="{6B170CA2-C2F3-4866-B74D-2C45FBDB53E3}" type="presParOf" srcId="{CEA7A64F-8733-4E74-8D34-4678F1916A7C}" destId="{4DB8FE5F-E9AD-4554-8ADD-69EF9E66E113}" srcOrd="1" destOrd="0" presId="urn:microsoft.com/office/officeart/2005/8/layout/hierarchy6"/>
    <dgm:cxn modelId="{F8AD9A02-EE30-42D0-B376-CF7BFF95EB5B}" type="presParOf" srcId="{30AABF67-50AC-4395-9122-EA435F8C03F3}" destId="{CA230F97-9BCA-4E75-A9B9-85B0C8A15837}" srcOrd="4" destOrd="0" presId="urn:microsoft.com/office/officeart/2005/8/layout/hierarchy6"/>
    <dgm:cxn modelId="{65097373-7104-4519-8821-A242B191B580}" type="presParOf" srcId="{30AABF67-50AC-4395-9122-EA435F8C03F3}" destId="{A307035C-D2C1-45D1-8CF4-73D8997D3EF4}" srcOrd="5" destOrd="0" presId="urn:microsoft.com/office/officeart/2005/8/layout/hierarchy6"/>
    <dgm:cxn modelId="{E1702513-00E5-4E3B-86D6-03C5AC8305D9}" type="presParOf" srcId="{A307035C-D2C1-45D1-8CF4-73D8997D3EF4}" destId="{8FC896C5-E439-4350-8866-C839D78D0C2D}" srcOrd="0" destOrd="0" presId="urn:microsoft.com/office/officeart/2005/8/layout/hierarchy6"/>
    <dgm:cxn modelId="{52028B3B-9851-44C8-AE82-B6CC34E4BB64}" type="presParOf" srcId="{A307035C-D2C1-45D1-8CF4-73D8997D3EF4}" destId="{3F7A8B39-37EE-4D6F-AAE0-13C888EB08B6}" srcOrd="1" destOrd="0" presId="urn:microsoft.com/office/officeart/2005/8/layout/hierarchy6"/>
    <dgm:cxn modelId="{A6F12B44-504D-415E-A0A5-D7BE58D100F8}" type="presParOf" srcId="{30AABF67-50AC-4395-9122-EA435F8C03F3}" destId="{7F63B204-E16B-4CE7-B9C5-77804C2F365F}" srcOrd="6" destOrd="0" presId="urn:microsoft.com/office/officeart/2005/8/layout/hierarchy6"/>
    <dgm:cxn modelId="{62D56EEC-32C7-4C5D-89F4-5152BAD1A63A}" type="presParOf" srcId="{30AABF67-50AC-4395-9122-EA435F8C03F3}" destId="{4B318F1B-6B95-471E-9824-972DC42EDDFB}" srcOrd="7" destOrd="0" presId="urn:microsoft.com/office/officeart/2005/8/layout/hierarchy6"/>
    <dgm:cxn modelId="{996BECE3-9B61-4F4D-A599-2AF47E34B3B5}" type="presParOf" srcId="{4B318F1B-6B95-471E-9824-972DC42EDDFB}" destId="{39E717ED-01F0-4A69-B901-8EF48BE8DF19}" srcOrd="0" destOrd="0" presId="urn:microsoft.com/office/officeart/2005/8/layout/hierarchy6"/>
    <dgm:cxn modelId="{36C80C9B-4AB5-4ADF-9444-69B61B0CDDCA}" type="presParOf" srcId="{4B318F1B-6B95-471E-9824-972DC42EDDFB}" destId="{B3FAA5F2-A3A1-4B8C-8E38-1F7216DC4060}" srcOrd="1" destOrd="0" presId="urn:microsoft.com/office/officeart/2005/8/layout/hierarchy6"/>
    <dgm:cxn modelId="{68BCFE0E-8757-438D-B3CD-9D0BD0DB8D36}" type="presParOf" srcId="{C37BFB16-5B0D-44B5-A65C-A6F1A0702304}" destId="{8A45796A-BC31-4C69-81D0-28D6FFE78532}" srcOrd="2" destOrd="0" presId="urn:microsoft.com/office/officeart/2005/8/layout/hierarchy6"/>
    <dgm:cxn modelId="{DEDC4850-5CCD-4BBC-A44E-353D57C95ECE}" type="presParOf" srcId="{C37BFB16-5B0D-44B5-A65C-A6F1A0702304}" destId="{9E269CA1-1185-4F5D-A413-A869316ECD5F}" srcOrd="3" destOrd="0" presId="urn:microsoft.com/office/officeart/2005/8/layout/hierarchy6"/>
    <dgm:cxn modelId="{DCF08E09-B9F8-432B-BF1E-52116BB0AF6F}" type="presParOf" srcId="{9E269CA1-1185-4F5D-A413-A869316ECD5F}" destId="{1311BF20-BF96-4F51-ABF6-79B9EB08297C}" srcOrd="0" destOrd="0" presId="urn:microsoft.com/office/officeart/2005/8/layout/hierarchy6"/>
    <dgm:cxn modelId="{CF7EB14D-615A-46E3-A1C5-7C08C6943B9F}" type="presParOf" srcId="{9E269CA1-1185-4F5D-A413-A869316ECD5F}" destId="{618F6773-50E5-4427-AB00-9B831DECC415}" srcOrd="1" destOrd="0" presId="urn:microsoft.com/office/officeart/2005/8/layout/hierarchy6"/>
    <dgm:cxn modelId="{AD216BE8-912A-4F8D-BC68-F840F0921B25}" type="presParOf" srcId="{C37BFB16-5B0D-44B5-A65C-A6F1A0702304}" destId="{A6A3D44F-B00E-4131-81A4-1FD6EE188A9A}" srcOrd="4" destOrd="0" presId="urn:microsoft.com/office/officeart/2005/8/layout/hierarchy6"/>
    <dgm:cxn modelId="{52C2F63E-818E-498A-84D9-DF61D33A73EC}" type="presParOf" srcId="{C37BFB16-5B0D-44B5-A65C-A6F1A0702304}" destId="{58B1E6E4-965E-4AB2-A5E2-50A755A0489B}" srcOrd="5" destOrd="0" presId="urn:microsoft.com/office/officeart/2005/8/layout/hierarchy6"/>
    <dgm:cxn modelId="{818A720F-5437-46C6-8E6B-4BE8F62B80F2}" type="presParOf" srcId="{58B1E6E4-965E-4AB2-A5E2-50A755A0489B}" destId="{974F4C80-28C8-4D7E-B328-8F9F92A0DB18}" srcOrd="0" destOrd="0" presId="urn:microsoft.com/office/officeart/2005/8/layout/hierarchy6"/>
    <dgm:cxn modelId="{CAD5A127-DA11-44A4-B115-7679B03A1978}" type="presParOf" srcId="{58B1E6E4-965E-4AB2-A5E2-50A755A0489B}" destId="{1BB1B802-598D-4185-A528-C28B52749560}" srcOrd="1" destOrd="0" presId="urn:microsoft.com/office/officeart/2005/8/layout/hierarchy6"/>
    <dgm:cxn modelId="{B42AA134-C95D-4AB3-A180-3A385DAC3920}" type="presParOf" srcId="{69973A59-C690-48D4-BBEF-688164660377}" destId="{B0B979EA-6A79-4344-B271-2952C3C05A21}" srcOrd="1" destOrd="0" presId="urn:microsoft.com/office/officeart/2005/8/layout/hierarchy6"/>
    <dgm:cxn modelId="{E14C6BE1-2F39-47D4-B737-31F9858F1144}" type="presParOf" srcId="{B0B979EA-6A79-4344-B271-2952C3C05A21}" destId="{7A140948-0EFB-41F0-9F86-C3ABDE3D0BE0}" srcOrd="0" destOrd="0" presId="urn:microsoft.com/office/officeart/2005/8/layout/hierarchy6"/>
    <dgm:cxn modelId="{19912534-FDEF-4E5F-9C1E-1E5AACC3587C}" type="presParOf" srcId="{7A140948-0EFB-41F0-9F86-C3ABDE3D0BE0}" destId="{A96138D8-792F-4377-99AE-4A277B1FA5CF}" srcOrd="0" destOrd="0" presId="urn:microsoft.com/office/officeart/2005/8/layout/hierarchy6"/>
    <dgm:cxn modelId="{6EF030C1-DA8A-4A3E-99D8-4A2DCA63EF17}" type="presParOf" srcId="{7A140948-0EFB-41F0-9F86-C3ABDE3D0BE0}" destId="{D1E1640D-63BB-47A3-AB91-CD96742810AD}" srcOrd="1" destOrd="0" presId="urn:microsoft.com/office/officeart/2005/8/layout/hierarchy6"/>
    <dgm:cxn modelId="{4869B8E4-8813-45CC-81CB-4882FD719B3A}" type="presParOf" srcId="{B0B979EA-6A79-4344-B271-2952C3C05A21}" destId="{15C601D3-1BC1-4C18-BE82-06535DF13186}" srcOrd="1" destOrd="0" presId="urn:microsoft.com/office/officeart/2005/8/layout/hierarchy6"/>
    <dgm:cxn modelId="{8DE6CA62-A56D-4D03-BC16-AD8A9CA493BB}" type="presParOf" srcId="{15C601D3-1BC1-4C18-BE82-06535DF13186}" destId="{A0C540EB-EF39-458B-8FCF-94AEC953EB05}" srcOrd="0" destOrd="0" presId="urn:microsoft.com/office/officeart/2005/8/layout/hierarchy6"/>
    <dgm:cxn modelId="{1A301D5D-6969-4DE2-81DF-4C4204A63690}" type="presParOf" srcId="{B0B979EA-6A79-4344-B271-2952C3C05A21}" destId="{205D4C2E-FA51-42D5-8767-B0ACEC31B596}" srcOrd="2" destOrd="0" presId="urn:microsoft.com/office/officeart/2005/8/layout/hierarchy6"/>
    <dgm:cxn modelId="{CA76EAC3-9E34-4037-B43B-6869FABEB71E}" type="presParOf" srcId="{205D4C2E-FA51-42D5-8767-B0ACEC31B596}" destId="{E0585B71-F8EA-47FF-91F6-3D3048293038}" srcOrd="0" destOrd="0" presId="urn:microsoft.com/office/officeart/2005/8/layout/hierarchy6"/>
    <dgm:cxn modelId="{A5786ADF-2A01-47E6-B84E-83934EC98A4A}" type="presParOf" srcId="{205D4C2E-FA51-42D5-8767-B0ACEC31B596}" destId="{85B32752-8A95-4A01-BBA9-DFC95687B300}" srcOrd="1" destOrd="0" presId="urn:microsoft.com/office/officeart/2005/8/layout/hierarchy6"/>
    <dgm:cxn modelId="{40BB2EA4-7180-4E12-A725-8E605E2D1BE6}" type="presParOf" srcId="{B0B979EA-6A79-4344-B271-2952C3C05A21}" destId="{AC8321C1-4A46-4CA0-9C48-E8F08FBD713A}" srcOrd="3" destOrd="0" presId="urn:microsoft.com/office/officeart/2005/8/layout/hierarchy6"/>
    <dgm:cxn modelId="{97020019-D336-4DAD-B0F1-5E9FF67EAFF4}" type="presParOf" srcId="{AC8321C1-4A46-4CA0-9C48-E8F08FBD713A}" destId="{3F31254E-6F97-4E81-8A20-EEDA8BE603A8}" srcOrd="0" destOrd="0" presId="urn:microsoft.com/office/officeart/2005/8/layout/hierarchy6"/>
    <dgm:cxn modelId="{1DBEDBF3-ABE7-4232-923F-128FC8745A7B}" type="presParOf" srcId="{B0B979EA-6A79-4344-B271-2952C3C05A21}" destId="{52805A7C-8D3B-4208-9AC4-B73F1EF68A4C}" srcOrd="4" destOrd="0" presId="urn:microsoft.com/office/officeart/2005/8/layout/hierarchy6"/>
    <dgm:cxn modelId="{8B64D7CF-60E0-42F9-AA0C-5A4AD2B728A8}" type="presParOf" srcId="{52805A7C-8D3B-4208-9AC4-B73F1EF68A4C}" destId="{E679EE45-FD07-4C8E-AD63-4C104E66C247}" srcOrd="0" destOrd="0" presId="urn:microsoft.com/office/officeart/2005/8/layout/hierarchy6"/>
    <dgm:cxn modelId="{1BF6FA97-02CF-4FC8-8C82-85AF78FDC42A}" type="presParOf" srcId="{52805A7C-8D3B-4208-9AC4-B73F1EF68A4C}" destId="{5ECFE116-B80E-443B-AF27-4CD87AC8AF24}" srcOrd="1" destOrd="0" presId="urn:microsoft.com/office/officeart/2005/8/layout/hierarchy6"/>
    <dgm:cxn modelId="{409331C5-E32B-4FE7-B73B-5CD94895D09D}" type="presParOf" srcId="{B0B979EA-6A79-4344-B271-2952C3C05A21}" destId="{B82829ED-83BE-4416-854D-7CC117E481AE}" srcOrd="5" destOrd="0" presId="urn:microsoft.com/office/officeart/2005/8/layout/hierarchy6"/>
    <dgm:cxn modelId="{9A2BCF5C-8E0D-4C29-9EDB-5AEB5D3BB623}" type="presParOf" srcId="{B82829ED-83BE-4416-854D-7CC117E481AE}" destId="{3167A6AE-B2D3-4968-A4D3-32E2DDC86751}" srcOrd="0" destOrd="0" presId="urn:microsoft.com/office/officeart/2005/8/layout/hierarchy6"/>
    <dgm:cxn modelId="{104F1111-4A8A-45FB-8FB7-FA03E9FACB93}" type="presParOf" srcId="{B0B979EA-6A79-4344-B271-2952C3C05A21}" destId="{538CD78B-9195-4600-8199-C1F846D79056}" srcOrd="6" destOrd="0" presId="urn:microsoft.com/office/officeart/2005/8/layout/hierarchy6"/>
    <dgm:cxn modelId="{2488B0CD-2C78-40C1-A0FF-A756739AC567}" type="presParOf" srcId="{538CD78B-9195-4600-8199-C1F846D79056}" destId="{71D19866-FC9B-4556-8729-2B29BAD54AC4}" srcOrd="0" destOrd="0" presId="urn:microsoft.com/office/officeart/2005/8/layout/hierarchy6"/>
    <dgm:cxn modelId="{5BD0529D-13CB-49A9-BD75-E903DF4678F6}" type="presParOf" srcId="{538CD78B-9195-4600-8199-C1F846D79056}" destId="{1F049EB4-F9BE-4DBD-AA45-D39FCFA094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70901-5543-4DE1-A2AA-4335D9332BB0}">
      <dsp:nvSpPr>
        <dsp:cNvPr id="0" name=""/>
        <dsp:cNvSpPr/>
      </dsp:nvSpPr>
      <dsp:spPr>
        <a:xfrm>
          <a:off x="2652165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855490" y="599731"/>
        <a:ext cx="23013" cy="4602"/>
      </dsp:txXfrm>
    </dsp:sp>
    <dsp:sp modelId="{35FBE664-9BC0-458E-A12B-A3165D51507E}">
      <dsp:nvSpPr>
        <dsp:cNvPr id="0" name=""/>
        <dsp:cNvSpPr/>
      </dsp:nvSpPr>
      <dsp:spPr>
        <a:xfrm>
          <a:off x="652822" y="1689"/>
          <a:ext cx="2001142" cy="120068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Import libraries</a:t>
          </a:r>
        </a:p>
      </dsp:txBody>
      <dsp:txXfrm>
        <a:off x="652822" y="1689"/>
        <a:ext cx="2001142" cy="1200685"/>
      </dsp:txXfrm>
    </dsp:sp>
    <dsp:sp modelId="{9B6B32B2-44A7-4C3D-ACB5-B36FC02BB628}">
      <dsp:nvSpPr>
        <dsp:cNvPr id="0" name=""/>
        <dsp:cNvSpPr/>
      </dsp:nvSpPr>
      <dsp:spPr>
        <a:xfrm>
          <a:off x="5113571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316896" y="599731"/>
        <a:ext cx="23013" cy="4602"/>
      </dsp:txXfrm>
    </dsp:sp>
    <dsp:sp modelId="{AC86096D-818F-479B-AA21-19E8516D0574}">
      <dsp:nvSpPr>
        <dsp:cNvPr id="0" name=""/>
        <dsp:cNvSpPr/>
      </dsp:nvSpPr>
      <dsp:spPr>
        <a:xfrm>
          <a:off x="3114228" y="1689"/>
          <a:ext cx="2001142" cy="1200685"/>
        </a:xfrm>
        <a:prstGeom prst="rect">
          <a:avLst/>
        </a:prstGeom>
        <a:solidFill>
          <a:schemeClr val="accent1">
            <a:shade val="50000"/>
            <a:hueOff val="-162567"/>
            <a:satOff val="-8641"/>
            <a:lumOff val="13648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Generate links to search results pages</a:t>
          </a:r>
        </a:p>
      </dsp:txBody>
      <dsp:txXfrm>
        <a:off x="3114228" y="1689"/>
        <a:ext cx="2001142" cy="1200685"/>
      </dsp:txXfrm>
    </dsp:sp>
    <dsp:sp modelId="{3A1846A0-90B0-4832-A2A8-02C45AFBEE82}">
      <dsp:nvSpPr>
        <dsp:cNvPr id="0" name=""/>
        <dsp:cNvSpPr/>
      </dsp:nvSpPr>
      <dsp:spPr>
        <a:xfrm>
          <a:off x="1653394" y="1200575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991192" y="1413105"/>
        <a:ext cx="247214" cy="4602"/>
      </dsp:txXfrm>
    </dsp:sp>
    <dsp:sp modelId="{882F7F4B-2B8D-4868-92FC-517216F9276B}">
      <dsp:nvSpPr>
        <dsp:cNvPr id="0" name=""/>
        <dsp:cNvSpPr/>
      </dsp:nvSpPr>
      <dsp:spPr>
        <a:xfrm>
          <a:off x="5575634" y="1689"/>
          <a:ext cx="2001142" cy="1200685"/>
        </a:xfrm>
        <a:prstGeom prst="rect">
          <a:avLst/>
        </a:prstGeom>
        <a:solidFill>
          <a:schemeClr val="accent1">
            <a:shade val="50000"/>
            <a:hueOff val="-325133"/>
            <a:satOff val="-17283"/>
            <a:lumOff val="27295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Scrape HTMLs of job postings</a:t>
          </a:r>
        </a:p>
      </dsp:txBody>
      <dsp:txXfrm>
        <a:off x="5575634" y="1689"/>
        <a:ext cx="2001142" cy="1200685"/>
      </dsp:txXfrm>
    </dsp:sp>
    <dsp:sp modelId="{1F979B30-597A-4C7C-AD43-2A67C35EE6EC}">
      <dsp:nvSpPr>
        <dsp:cNvPr id="0" name=""/>
        <dsp:cNvSpPr/>
      </dsp:nvSpPr>
      <dsp:spPr>
        <a:xfrm>
          <a:off x="2652165" y="221726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855490" y="2260679"/>
        <a:ext cx="23013" cy="4602"/>
      </dsp:txXfrm>
    </dsp:sp>
    <dsp:sp modelId="{D6974848-A32E-4F20-A6DE-26E42294C087}">
      <dsp:nvSpPr>
        <dsp:cNvPr id="0" name=""/>
        <dsp:cNvSpPr/>
      </dsp:nvSpPr>
      <dsp:spPr>
        <a:xfrm>
          <a:off x="652822" y="1662638"/>
          <a:ext cx="2001142" cy="1200685"/>
        </a:xfrm>
        <a:prstGeom prst="rect">
          <a:avLst/>
        </a:prstGeom>
        <a:solidFill>
          <a:schemeClr val="accent1">
            <a:shade val="50000"/>
            <a:hueOff val="-487700"/>
            <a:satOff val="-25924"/>
            <a:lumOff val="40943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Parse job postings</a:t>
          </a:r>
        </a:p>
      </dsp:txBody>
      <dsp:txXfrm>
        <a:off x="652822" y="1662638"/>
        <a:ext cx="2001142" cy="1200685"/>
      </dsp:txXfrm>
    </dsp:sp>
    <dsp:sp modelId="{B07E33C5-6499-477B-ABFD-675D3FD43037}">
      <dsp:nvSpPr>
        <dsp:cNvPr id="0" name=""/>
        <dsp:cNvSpPr/>
      </dsp:nvSpPr>
      <dsp:spPr>
        <a:xfrm>
          <a:off x="5113571" y="221726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316896" y="2260679"/>
        <a:ext cx="23013" cy="4602"/>
      </dsp:txXfrm>
    </dsp:sp>
    <dsp:sp modelId="{C2FE4ECE-F037-4D7E-B793-6A71EFA5D613}">
      <dsp:nvSpPr>
        <dsp:cNvPr id="0" name=""/>
        <dsp:cNvSpPr/>
      </dsp:nvSpPr>
      <dsp:spPr>
        <a:xfrm>
          <a:off x="3114228" y="1662638"/>
          <a:ext cx="2001142" cy="1200685"/>
        </a:xfrm>
        <a:prstGeom prst="rect">
          <a:avLst/>
        </a:prstGeom>
        <a:solidFill>
          <a:schemeClr val="accent1">
            <a:shade val="50000"/>
            <a:hueOff val="-487700"/>
            <a:satOff val="-25924"/>
            <a:lumOff val="40943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Check for duplicates</a:t>
          </a:r>
        </a:p>
      </dsp:txBody>
      <dsp:txXfrm>
        <a:off x="3114228" y="1662638"/>
        <a:ext cx="2001142" cy="1200685"/>
      </dsp:txXfrm>
    </dsp:sp>
    <dsp:sp modelId="{5EC3D19B-CC5A-4421-BBFA-5BFB42304BC3}">
      <dsp:nvSpPr>
        <dsp:cNvPr id="0" name=""/>
        <dsp:cNvSpPr/>
      </dsp:nvSpPr>
      <dsp:spPr>
        <a:xfrm>
          <a:off x="1653394" y="2861523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991192" y="3074054"/>
        <a:ext cx="247214" cy="4602"/>
      </dsp:txXfrm>
    </dsp:sp>
    <dsp:sp modelId="{ED5F4BD2-69C7-45E0-8A65-B3A8FA3BAB36}">
      <dsp:nvSpPr>
        <dsp:cNvPr id="0" name=""/>
        <dsp:cNvSpPr/>
      </dsp:nvSpPr>
      <dsp:spPr>
        <a:xfrm>
          <a:off x="5575634" y="1662638"/>
          <a:ext cx="2001142" cy="1200685"/>
        </a:xfrm>
        <a:prstGeom prst="rect">
          <a:avLst/>
        </a:prstGeom>
        <a:solidFill>
          <a:schemeClr val="accent1">
            <a:shade val="50000"/>
            <a:hueOff val="-325133"/>
            <a:satOff val="-17283"/>
            <a:lumOff val="27295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Display results </a:t>
          </a:r>
        </a:p>
      </dsp:txBody>
      <dsp:txXfrm>
        <a:off x="5575634" y="1662638"/>
        <a:ext cx="2001142" cy="1200685"/>
      </dsp:txXfrm>
    </dsp:sp>
    <dsp:sp modelId="{668AECCB-431B-45DF-A50B-47BC6C58AB0F}">
      <dsp:nvSpPr>
        <dsp:cNvPr id="0" name=""/>
        <dsp:cNvSpPr/>
      </dsp:nvSpPr>
      <dsp:spPr>
        <a:xfrm>
          <a:off x="652822" y="3323586"/>
          <a:ext cx="2001142" cy="1200685"/>
        </a:xfrm>
        <a:prstGeom prst="rect">
          <a:avLst/>
        </a:prstGeom>
        <a:solidFill>
          <a:schemeClr val="accent1">
            <a:shade val="50000"/>
            <a:hueOff val="-162567"/>
            <a:satOff val="-8641"/>
            <a:lumOff val="13648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Save as .csv</a:t>
          </a:r>
        </a:p>
      </dsp:txBody>
      <dsp:txXfrm>
        <a:off x="652822" y="3323586"/>
        <a:ext cx="2001142" cy="120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19866-FC9B-4556-8729-2B29BAD54AC4}">
      <dsp:nvSpPr>
        <dsp:cNvPr id="0" name=""/>
        <dsp:cNvSpPr/>
      </dsp:nvSpPr>
      <dsp:spPr>
        <a:xfrm>
          <a:off x="0" y="3472518"/>
          <a:ext cx="8363272" cy="1346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Job Description &amp; Skills</a:t>
          </a:r>
        </a:p>
      </dsp:txBody>
      <dsp:txXfrm>
        <a:off x="0" y="3472518"/>
        <a:ext cx="2508981" cy="1346470"/>
      </dsp:txXfrm>
    </dsp:sp>
    <dsp:sp modelId="{E679EE45-FD07-4C8E-AD63-4C104E66C247}">
      <dsp:nvSpPr>
        <dsp:cNvPr id="0" name=""/>
        <dsp:cNvSpPr/>
      </dsp:nvSpPr>
      <dsp:spPr>
        <a:xfrm>
          <a:off x="0" y="2390084"/>
          <a:ext cx="8363272" cy="92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Posting Links</a:t>
          </a:r>
        </a:p>
      </dsp:txBody>
      <dsp:txXfrm>
        <a:off x="0" y="2390084"/>
        <a:ext cx="2508981" cy="927800"/>
      </dsp:txXfrm>
    </dsp:sp>
    <dsp:sp modelId="{E0585B71-F8EA-47FF-91F6-3D3048293038}">
      <dsp:nvSpPr>
        <dsp:cNvPr id="0" name=""/>
        <dsp:cNvSpPr/>
      </dsp:nvSpPr>
      <dsp:spPr>
        <a:xfrm>
          <a:off x="0" y="1307650"/>
          <a:ext cx="8363272" cy="92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Search Results Links</a:t>
          </a:r>
        </a:p>
      </dsp:txBody>
      <dsp:txXfrm>
        <a:off x="0" y="1307650"/>
        <a:ext cx="2508981" cy="927800"/>
      </dsp:txXfrm>
    </dsp:sp>
    <dsp:sp modelId="{A96138D8-792F-4377-99AE-4A277B1FA5CF}">
      <dsp:nvSpPr>
        <dsp:cNvPr id="0" name=""/>
        <dsp:cNvSpPr/>
      </dsp:nvSpPr>
      <dsp:spPr>
        <a:xfrm>
          <a:off x="0" y="225216"/>
          <a:ext cx="8363272" cy="92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Search link</a:t>
          </a:r>
        </a:p>
      </dsp:txBody>
      <dsp:txXfrm>
        <a:off x="0" y="225216"/>
        <a:ext cx="2508981" cy="927800"/>
      </dsp:txXfrm>
    </dsp:sp>
    <dsp:sp modelId="{8E34D651-7002-42D8-AB1D-BCF4AE1FB8EA}">
      <dsp:nvSpPr>
        <dsp:cNvPr id="0" name=""/>
        <dsp:cNvSpPr/>
      </dsp:nvSpPr>
      <dsp:spPr>
        <a:xfrm>
          <a:off x="5526456" y="302533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kern="1200" dirty="0"/>
            <a:t>https://www.indeed.ca/jobs?q=data+scientist&amp;l=Canada&amp;start</a:t>
          </a:r>
        </a:p>
      </dsp:txBody>
      <dsp:txXfrm>
        <a:off x="5549101" y="325178"/>
        <a:ext cx="1114460" cy="727877"/>
      </dsp:txXfrm>
    </dsp:sp>
    <dsp:sp modelId="{0F6E74CC-F28B-41CE-88CC-242AAD50B0D4}">
      <dsp:nvSpPr>
        <dsp:cNvPr id="0" name=""/>
        <dsp:cNvSpPr/>
      </dsp:nvSpPr>
      <dsp:spPr>
        <a:xfrm>
          <a:off x="4598656" y="1075700"/>
          <a:ext cx="1507675" cy="309266"/>
        </a:xfrm>
        <a:custGeom>
          <a:avLst/>
          <a:gdLst/>
          <a:ahLst/>
          <a:cxnLst/>
          <a:rect l="0" t="0" r="0" b="0"/>
          <a:pathLst>
            <a:path>
              <a:moveTo>
                <a:pt x="1507675" y="0"/>
              </a:moveTo>
              <a:lnTo>
                <a:pt x="1507675" y="154633"/>
              </a:lnTo>
              <a:lnTo>
                <a:pt x="0" y="154633"/>
              </a:lnTo>
              <a:lnTo>
                <a:pt x="0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CD61A-46A2-4C38-8738-119B0A57ABE0}">
      <dsp:nvSpPr>
        <dsp:cNvPr id="0" name=""/>
        <dsp:cNvSpPr/>
      </dsp:nvSpPr>
      <dsp:spPr>
        <a:xfrm>
          <a:off x="4018780" y="1384967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b="0" i="0" u="none" kern="1200" dirty="0"/>
            <a:t>https://www.indeed.ca/jobs?q=data+scientist&amp;l=Canada&amp;start=20</a:t>
          </a:r>
          <a:endParaRPr lang="en-CA" sz="500" kern="1200" dirty="0"/>
        </a:p>
      </dsp:txBody>
      <dsp:txXfrm>
        <a:off x="4041425" y="1407612"/>
        <a:ext cx="1114460" cy="727877"/>
      </dsp:txXfrm>
    </dsp:sp>
    <dsp:sp modelId="{ECE55871-B35E-48AF-BE51-3F84CEEE095D}">
      <dsp:nvSpPr>
        <dsp:cNvPr id="0" name=""/>
        <dsp:cNvSpPr/>
      </dsp:nvSpPr>
      <dsp:spPr>
        <a:xfrm>
          <a:off x="3844818" y="2158134"/>
          <a:ext cx="753837" cy="309266"/>
        </a:xfrm>
        <a:custGeom>
          <a:avLst/>
          <a:gdLst/>
          <a:ahLst/>
          <a:cxnLst/>
          <a:rect l="0" t="0" r="0" b="0"/>
          <a:pathLst>
            <a:path>
              <a:moveTo>
                <a:pt x="753837" y="0"/>
              </a:moveTo>
              <a:lnTo>
                <a:pt x="753837" y="154633"/>
              </a:lnTo>
              <a:lnTo>
                <a:pt x="0" y="154633"/>
              </a:lnTo>
              <a:lnTo>
                <a:pt x="0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FEC43-D756-4451-98CC-452028E4205C}">
      <dsp:nvSpPr>
        <dsp:cNvPr id="0" name=""/>
        <dsp:cNvSpPr/>
      </dsp:nvSpPr>
      <dsp:spPr>
        <a:xfrm>
          <a:off x="3264942" y="2467401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kern="1200" dirty="0"/>
            <a:t>https://ca.indeed.com/viewjob?jk=7e2dd397dd38c06c&amp;tk=1d1jhbcdi4o0o802&amp;from=serp&amp;vjs=3</a:t>
          </a:r>
        </a:p>
      </dsp:txBody>
      <dsp:txXfrm>
        <a:off x="3287587" y="2490046"/>
        <a:ext cx="1114460" cy="727877"/>
      </dsp:txXfrm>
    </dsp:sp>
    <dsp:sp modelId="{674C4F39-4D22-4DBB-9210-9E98798A4A05}">
      <dsp:nvSpPr>
        <dsp:cNvPr id="0" name=""/>
        <dsp:cNvSpPr/>
      </dsp:nvSpPr>
      <dsp:spPr>
        <a:xfrm>
          <a:off x="4598656" y="2158134"/>
          <a:ext cx="753837" cy="30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33"/>
              </a:lnTo>
              <a:lnTo>
                <a:pt x="753837" y="154633"/>
              </a:lnTo>
              <a:lnTo>
                <a:pt x="753837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0E9FF-3163-4735-B601-3D9D82A96DBA}">
      <dsp:nvSpPr>
        <dsp:cNvPr id="0" name=""/>
        <dsp:cNvSpPr/>
      </dsp:nvSpPr>
      <dsp:spPr>
        <a:xfrm>
          <a:off x="4772618" y="2467401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kern="1200" dirty="0"/>
            <a:t>https://ca.indeed.com/viewjob?jk=8c40680359e160e5&amp;tk=1d1jhbcdi4o0o802&amp;from=serp&amp;vjs=3</a:t>
          </a:r>
        </a:p>
      </dsp:txBody>
      <dsp:txXfrm>
        <a:off x="4795263" y="2490046"/>
        <a:ext cx="1114460" cy="727877"/>
      </dsp:txXfrm>
    </dsp:sp>
    <dsp:sp modelId="{D7D8A330-EDC5-4751-9150-F878E9816342}">
      <dsp:nvSpPr>
        <dsp:cNvPr id="0" name=""/>
        <dsp:cNvSpPr/>
      </dsp:nvSpPr>
      <dsp:spPr>
        <a:xfrm>
          <a:off x="3090980" y="3240568"/>
          <a:ext cx="2261513" cy="309266"/>
        </a:xfrm>
        <a:custGeom>
          <a:avLst/>
          <a:gdLst/>
          <a:ahLst/>
          <a:cxnLst/>
          <a:rect l="0" t="0" r="0" b="0"/>
          <a:pathLst>
            <a:path>
              <a:moveTo>
                <a:pt x="2261513" y="0"/>
              </a:moveTo>
              <a:lnTo>
                <a:pt x="2261513" y="154633"/>
              </a:lnTo>
              <a:lnTo>
                <a:pt x="0" y="154633"/>
              </a:lnTo>
              <a:lnTo>
                <a:pt x="0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F532D-A453-4857-BD91-A3EB904B923F}">
      <dsp:nvSpPr>
        <dsp:cNvPr id="0" name=""/>
        <dsp:cNvSpPr/>
      </dsp:nvSpPr>
      <dsp:spPr>
        <a:xfrm>
          <a:off x="2511105" y="3549835"/>
          <a:ext cx="1159750" cy="112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700" b="0" i="0" u="none" kern="1200" dirty="0"/>
            <a:t>Data Scientist- Machine Learning</a:t>
          </a:r>
          <a:endParaRPr lang="en-CA" sz="700" b="0" kern="1200" dirty="0"/>
        </a:p>
      </dsp:txBody>
      <dsp:txXfrm>
        <a:off x="2543969" y="3582699"/>
        <a:ext cx="1094022" cy="1056330"/>
      </dsp:txXfrm>
    </dsp:sp>
    <dsp:sp modelId="{6D7CBFBF-A232-4F15-AA6B-579933EFB5EC}">
      <dsp:nvSpPr>
        <dsp:cNvPr id="0" name=""/>
        <dsp:cNvSpPr/>
      </dsp:nvSpPr>
      <dsp:spPr>
        <a:xfrm>
          <a:off x="4598656" y="3240568"/>
          <a:ext cx="753837" cy="309266"/>
        </a:xfrm>
        <a:custGeom>
          <a:avLst/>
          <a:gdLst/>
          <a:ahLst/>
          <a:cxnLst/>
          <a:rect l="0" t="0" r="0" b="0"/>
          <a:pathLst>
            <a:path>
              <a:moveTo>
                <a:pt x="753837" y="0"/>
              </a:moveTo>
              <a:lnTo>
                <a:pt x="753837" y="154633"/>
              </a:lnTo>
              <a:lnTo>
                <a:pt x="0" y="154633"/>
              </a:lnTo>
              <a:lnTo>
                <a:pt x="0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230A2-026A-4AC4-B1CE-2CDC2BEEAE90}">
      <dsp:nvSpPr>
        <dsp:cNvPr id="0" name=""/>
        <dsp:cNvSpPr/>
      </dsp:nvSpPr>
      <dsp:spPr>
        <a:xfrm>
          <a:off x="4018780" y="3549835"/>
          <a:ext cx="1159750" cy="112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700" kern="1200" dirty="0"/>
            <a:t>Toronto, ON</a:t>
          </a:r>
        </a:p>
      </dsp:txBody>
      <dsp:txXfrm>
        <a:off x="4051644" y="3582699"/>
        <a:ext cx="1094022" cy="1056330"/>
      </dsp:txXfrm>
    </dsp:sp>
    <dsp:sp modelId="{CA230F97-9BCA-4E75-A9B9-85B0C8A15837}">
      <dsp:nvSpPr>
        <dsp:cNvPr id="0" name=""/>
        <dsp:cNvSpPr/>
      </dsp:nvSpPr>
      <dsp:spPr>
        <a:xfrm>
          <a:off x="5352494" y="3240568"/>
          <a:ext cx="753837" cy="30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33"/>
              </a:lnTo>
              <a:lnTo>
                <a:pt x="753837" y="154633"/>
              </a:lnTo>
              <a:lnTo>
                <a:pt x="753837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896C5-E439-4350-8866-C839D78D0C2D}">
      <dsp:nvSpPr>
        <dsp:cNvPr id="0" name=""/>
        <dsp:cNvSpPr/>
      </dsp:nvSpPr>
      <dsp:spPr>
        <a:xfrm>
          <a:off x="5526456" y="3549835"/>
          <a:ext cx="1159750" cy="112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700" b="0" i="0" u="none" kern="1200" dirty="0"/>
            <a:t>AMZN CAN Fulfillment </a:t>
          </a:r>
          <a:r>
            <a:rPr lang="en-CA" sz="700" b="0" i="0" u="none" kern="1200" dirty="0" err="1"/>
            <a:t>Svcs</a:t>
          </a:r>
          <a:r>
            <a:rPr lang="en-CA" sz="700" b="0" i="0" u="none" kern="1200" dirty="0"/>
            <a:t>, ULC</a:t>
          </a:r>
          <a:endParaRPr lang="en-CA" sz="700" kern="1200" dirty="0"/>
        </a:p>
      </dsp:txBody>
      <dsp:txXfrm>
        <a:off x="5559320" y="3582699"/>
        <a:ext cx="1094022" cy="1056330"/>
      </dsp:txXfrm>
    </dsp:sp>
    <dsp:sp modelId="{7F63B204-E16B-4CE7-B9C5-77804C2F365F}">
      <dsp:nvSpPr>
        <dsp:cNvPr id="0" name=""/>
        <dsp:cNvSpPr/>
      </dsp:nvSpPr>
      <dsp:spPr>
        <a:xfrm>
          <a:off x="5352494" y="3240568"/>
          <a:ext cx="2261513" cy="30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33"/>
              </a:lnTo>
              <a:lnTo>
                <a:pt x="2261513" y="154633"/>
              </a:lnTo>
              <a:lnTo>
                <a:pt x="2261513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717ED-01F0-4A69-B901-8EF48BE8DF19}">
      <dsp:nvSpPr>
        <dsp:cNvPr id="0" name=""/>
        <dsp:cNvSpPr/>
      </dsp:nvSpPr>
      <dsp:spPr>
        <a:xfrm>
          <a:off x="7034132" y="3549835"/>
          <a:ext cx="1159750" cy="112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700" kern="1200" dirty="0"/>
            <a:t>Skills: </a:t>
          </a:r>
          <a:br>
            <a:rPr lang="en-CA" sz="700" kern="1200" dirty="0"/>
          </a:br>
          <a:r>
            <a:rPr lang="en-CA" sz="700" kern="1200" dirty="0"/>
            <a:t>Programming languages, communication, problem solving, project management, etc.</a:t>
          </a:r>
        </a:p>
      </dsp:txBody>
      <dsp:txXfrm>
        <a:off x="7066996" y="3582699"/>
        <a:ext cx="1094022" cy="1056330"/>
      </dsp:txXfrm>
    </dsp:sp>
    <dsp:sp modelId="{8A45796A-BC31-4C69-81D0-28D6FFE78532}">
      <dsp:nvSpPr>
        <dsp:cNvPr id="0" name=""/>
        <dsp:cNvSpPr/>
      </dsp:nvSpPr>
      <dsp:spPr>
        <a:xfrm>
          <a:off x="6060611" y="1075700"/>
          <a:ext cx="91440" cy="309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1BF20-BF96-4F51-ABF6-79B9EB08297C}">
      <dsp:nvSpPr>
        <dsp:cNvPr id="0" name=""/>
        <dsp:cNvSpPr/>
      </dsp:nvSpPr>
      <dsp:spPr>
        <a:xfrm>
          <a:off x="5526456" y="1384967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b="0" i="0" u="none" kern="1200" dirty="0"/>
            <a:t>https://www.indeed.ca/jobs?q=data+scientist&amp;l=Canada&amp;start=40</a:t>
          </a:r>
          <a:endParaRPr lang="en-CA" sz="500" kern="1200" dirty="0"/>
        </a:p>
      </dsp:txBody>
      <dsp:txXfrm>
        <a:off x="5549101" y="1407612"/>
        <a:ext cx="1114460" cy="727877"/>
      </dsp:txXfrm>
    </dsp:sp>
    <dsp:sp modelId="{A6A3D44F-B00E-4131-81A4-1FD6EE188A9A}">
      <dsp:nvSpPr>
        <dsp:cNvPr id="0" name=""/>
        <dsp:cNvSpPr/>
      </dsp:nvSpPr>
      <dsp:spPr>
        <a:xfrm>
          <a:off x="6106331" y="1075700"/>
          <a:ext cx="1507675" cy="30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33"/>
              </a:lnTo>
              <a:lnTo>
                <a:pt x="1507675" y="154633"/>
              </a:lnTo>
              <a:lnTo>
                <a:pt x="1507675" y="30926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4C80-28C8-4D7E-B328-8F9F92A0DB18}">
      <dsp:nvSpPr>
        <dsp:cNvPr id="0" name=""/>
        <dsp:cNvSpPr/>
      </dsp:nvSpPr>
      <dsp:spPr>
        <a:xfrm>
          <a:off x="7034132" y="1384967"/>
          <a:ext cx="1159750" cy="77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" b="0" i="0" u="none" kern="1200" dirty="0"/>
            <a:t>https://www.indeed.ca/jobs?q=data+scientist&amp;l=Canada&amp;start=60</a:t>
          </a:r>
          <a:endParaRPr lang="en-CA" sz="500" kern="1200" dirty="0"/>
        </a:p>
      </dsp:txBody>
      <dsp:txXfrm>
        <a:off x="7056777" y="1407612"/>
        <a:ext cx="1114460" cy="727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A3D7E-B058-42DD-9B3C-F34394862D7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C03EB-CAAA-4C45-93A1-41265E2683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3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Structured</a:t>
            </a:r>
            <a:r>
              <a:rPr lang="en-CA" baseline="0" dirty="0"/>
              <a:t> data is data that has a pre-defined data model or organized in a defined manner </a:t>
            </a:r>
          </a:p>
          <a:p>
            <a:r>
              <a:rPr lang="en-CA" baseline="0" dirty="0"/>
              <a:t>Unstructured data is data that is not ordered nor is there a pre-defined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C03EB-CAAA-4C45-93A1-41265E26834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9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D7E1FA-54D0-4A89-BF82-8EED7E9611A0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B1A3C8-CDCF-482B-A89B-13538736CD6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a/url?sa=i&amp;rct=j&amp;q=&amp;esrc=s&amp;source=images&amp;cd=&amp;cad=rja&amp;uact=8&amp;ved=2ahUKEwiIm8WanfrfAhWC14MKHa0IDGMQjRx6BAgBEAU&amp;url=http://www.webscrapingexpert.com/scraping-automobile-websites/&amp;psig=AOvVaw0_vEFVZGuk73VH-2bUtBMh&amp;ust=1548000368849023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MIE1624</a:t>
            </a:r>
          </a:p>
          <a:p>
            <a:r>
              <a:rPr lang="en-CA" sz="1800"/>
              <a:t>Group 1</a:t>
            </a:r>
          </a:p>
          <a:p>
            <a:r>
              <a:rPr lang="en-CA" sz="1800" dirty="0"/>
              <a:t>January 21, 2019</a:t>
            </a:r>
          </a:p>
        </p:txBody>
      </p:sp>
    </p:spTree>
    <p:extLst>
      <p:ext uri="{BB962C8B-B14F-4D97-AF65-F5344CB8AC3E}">
        <p14:creationId xmlns:p14="http://schemas.microsoft.com/office/powerpoint/2010/main" val="16265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Table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56075" y="1184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28565"/>
              </p:ext>
            </p:extLst>
          </p:nvPr>
        </p:nvGraphicFramePr>
        <p:xfrm>
          <a:off x="457200" y="1668621"/>
          <a:ext cx="8229600" cy="36652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job_title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job_company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job_location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Scientist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Loblaw Digital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Toronto, ON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 ago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Scientist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SPORTLOGiQ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Montreal, QC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Scientist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Groom &amp; Associates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Montreal, QC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 days ago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Scientist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 Canada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Mississauga, ON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 ago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Full-time opportunities for students &amp; recent graduates: Data &amp; Applied Sciences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30+ days ago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66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9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31FB963-0395-4619-B670-8881680A5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632"/>
            <a:ext cx="6912768" cy="60680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B3D156-CD09-45C2-866F-EEBC066C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06588" y="563588"/>
            <a:ext cx="8229600" cy="1143000"/>
          </a:xfrm>
        </p:spPr>
        <p:txBody>
          <a:bodyPr/>
          <a:lstStyle/>
          <a:p>
            <a:r>
              <a:rPr lang="en-US" dirty="0"/>
              <a:t>Skills keywords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69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of Skills</a:t>
            </a:r>
          </a:p>
        </p:txBody>
      </p:sp>
      <p:sp>
        <p:nvSpPr>
          <p:cNvPr id="5" name="AutoShape 4" descr="data:image/png;base64,iVBORw0KGgoAAAANSUhEUgAAAYgAAAFnCAYAAAC8Ud5xAAAABHNCSVQICAgIfAhkiAAAAAlwSFlzAAALEgAACxIB0t1+/AAAADl0RVh0U29mdHdhcmUAbWF0cGxvdGxpYiB2ZXJzaW9uIDIuMi4yLCBodHRwOi8vbWF0cGxvdGxpYi5vcmcvhp/UCwAAIABJREFUeJzt3XeYJFW9xvHvu0tYRZa4kpcFBJSrJImCqIhKEpAgICAoil5U4IIBTIBiuFdFwIwXyRIkXIIIIhkJsksWUFbiEhdYYCWH3/3jnGZ6Z2tmuqprpnt638/z9DNdVV1nTsdfnayIwMzMrL8xnc6AmZl1JwcIMzMr5ABhZmaFHCDMzKyQA4SZmRVygDAzs0IOEDbHkLSYpCslzZT0kxLnvV/StAGOvVfSP5q275O0Sb5/iKSTKuTz75LeX/a8fO6/JS3fwuP2kHR1lf8xnNp57la/uTqdAWufpPuAxYDXmnavFBEPdyZHXWsv4AlgfNQ0ACgirgJWriOtpjT/o41z31JnXoaTpOOAaRHxzca+dp671c8liN7x0Yh4S9NttuAgaU6/IFgWuKOu4GDW6xwgepikSZJC0p6SHgAuzfvXk3SNpKcl3dJcpJe0nKQrcjXMxZJ+3qgmKapq6VelMkbSgZL+JelJSadLWrhfXnaX9ICkJyR9oymdsZK+ns+dKWmKpGUk/aJ/dZCk8yTtN8Bzfo+kGyQ9k/++J+8/Dtgd+Gquhtmk4NzNJd2R//9Dkr48wP/YJz9u6cGqn/qdM07SSfl1eTrnbbEBHtu/mup0SSfkfP1d0lqD/J+Q9LZ8f4F83nRJ90v6pqQxsz5cP8uv1V2SPjhIuvdJOig/7xmSjpU0run4ZyVNlfSUpHMlLdn4B5J+Kunx/H9ulfROSXsBu9D3fpxX9rlLWlPSTfnYHySdJumwfGxRSefn1/opSVf1e+7WiojwbZTfgPuATQr2TwICOAGYD3gTsBTwJLA56QLhQ3l7Qj7nWuBwYF5gI2AmcFI+9n5SlUDh/wb2A64Dls7n/wY4pV9efpvzsRrwEvCOfPwrwG2k6hrl44sA6wAPA2Py4xYFngcWK3i+CwMzgN1I1ac75+1F8vHjgMMGeR0fAd6b7y8ErNn/eQPfAm5ser1meU36vR6HNL12nwPOA94MjAXeTarqGvT9zGm8mN+vscAPgOsGeQ4BvC3fPwE4B5g/v/7/BPbMx/YAXgX+C5gb2BF4Blh4kDzdDiyTX+e/Nl5LYGNS1d2a+X3/GXBlPvYRYAqwYH5f3wEsMdD70epzB+YB7gf2zfnfFni5KU8/AH6dj80NvBdQp7+ro+3miNo7/i9fLT0t6f/6HTskIp6LiBeAXYELIuKCiHg9Ii4GJgObS5oIrA18KyJeiogrST9qrfoc8I2ImBYRL5G+4Ntr1qqtQyPihYi4BbiFFAgAPgN8MyL+EcktEfFkRPyN9MPVuLrdCbg8Ih4r+P9bAHdHxIkR8WpEnALcBXy0xfy/AqwiaXxEzIiIG5uOSdLhpB+8D0TE9BbTbE57EdKP92sRMSUinm3x3Kvz+/UacCJ9r9mAJI0l/egfFBEzI+I+4Cek4NnwOHBERLwSEacB/yC9hgP5eUQ8GBFPAd8jBWBIJYHfRcSN+X0/CFhf0qT8vOcH3k76gb4zIh5p8XnDwM99PdJFwFE5/2cBf2s67xVgCWDZfPyqyJHDWucA0Tu2iYgF822bfscebLq/LLBDUzB5GtiQ9GVaEpgREc81Pf7+EnlYFji7Kd07SQ3nzVUpjzbdfx5oNKouA/xrgHSPJwU28t8TB3jckgX5vZ9UamrFdqSr1fuVqtnWbzq2IKmR+wcR8UyL6TU7EbgIOFXSw5L+R9LcLZ7b/zUbp6Hbkxal7yq7of9r8VC/H837Sa/hQJo/R82PneV1j4h/k0qlS0XEpcDPgV8Aj0k6WtL4IfLebKDnvmRB/pvz9yNgKvBnSfdIOrDE/7TMAWLO0P9LdGJTMFkwIuaLiB+SqlgWkjRf0+MnNt1/jlRFArxxlTqhX9qb9Ut7XEQ81EIeHwRWGODYScDWklYjVVH0LyE1PEwKUs0mAq38fyLihojYGnhr/h+nNx2eAWwJHCtpg1bS65f2KxFxaESsArwnp/XJsumU8ATpKrr59ej/WiwlSf2OD9bzbZkBHjvL654/P4s0/ldEHBUR7wb+A1iJVJ0Is34uy3qkIP9v5C+Xmg6IiOVJJcj9B2tjsWIOEHOek4CPSvqIUsPwuNzQunRE3E+qbjpU0jySNmTW6pl/kq7gtshXv98k1Tk3/Br4nqRlASRNkLR1i/n6X+C7klbMDZurSloEICKmATeQrsLPzFVlRS4AVpL0CUlzSdoRWAU4f6h/np/vLpIWiIhXgGeZtdswEXE5qTrlbEnrtvi8Gul/QNK7clB9lvTj/doQp1WWq2ROJ70f8+f3ZH/S+9/wVmAfSXNL2oEUfC8YJNkvKDXMLwx8HTgt7/898ClJq0uaF/g+cH1E3CdpbUnr5s/Lc6Q2hcbzfgwYcszGAK7N6Xwxv9dbk9qrAJC0paS35QDSeC+H7fXuVQ4Qc5iIeBDYmvQFn066cv8KfZ+FTwDrAk8BB5MaOhvnPgPsTfoxf4j0hW/uwXMkcC6pWD+T1GDd6g/p4aQftD+TvtDHkBqzG44H3sXA1UtExJOkK/MDSFUcXwW2jIgnWszDbsB9kp4FPk9ftVbz/7gY+BRwrqR3t5guwOLAGaTndidwBbP+WA+HL5Heo3uAq0k/5L9rOn49sCKptPE9YPv8Gg7k96T35558OwwgIi4hNd6fSbqyX4HUVgQwntQxYQapGupJ4Mf52DGkNp+idrNBRcTLpIbpPYGnSe/V+aSOD+Tn9Rfg36Rg8ssc4K0Eud3GBiPpEFLD6mw/liOcj41IP6iTIuL1TualW+VunK+RGmYfqDnt+4DPRMRf6ky3TpKuB34dEcd2Oi+9wiUI63q5emJf4H8dHAb1TlIVzqNDPbAXSHqfpMVzFdPuwKrAhZ3OVy9xgLCuJukdpCqEJYAjOpydriVpO+Ay4Gu5+mVOsDKpq/QzpGrF7Ut2obUhuIrJzMwKuQRhZmaFHCDMzKzQqJ7dc9FFF41JkyZ1OhtmZqPKlClTnoiICUM9blQHiEmTJjF58uROZ8PMbFSR1NIUOq5iMjOzQg4QZmZWyAHCzMwKOUCYmVkhBwgzMyvkAGFmZoUcIMzMrJADhJmZFRrVA+Uapv+q+rorE/6zo8scmJl1LZcgzMyskAOEmZkVcoAwM7NCDhBmZlbIAcLMzAo5QJiZWSEHCDMzK+QAYWZmhRwgzMyskAOEmZkVcoAwM7NCwxogJN0n6TZJN0uanPctLOliSXfnvwvl/ZJ0lKSpkm6VtOZw5s3MzAY3EiWID0TE6hGxVt4+ELgkIlYELsnbAJsBK+bbXsCvRiBvZmY2gE5UMW0NHJ/vHw9s07T/hEiuAxaUtEQH8mdmZgx/gAjgz5KmSNor71ssIh4ByH/fmvcvBTzYdO60vM/MzDpguNeD2CAiHpb0VuBiSXcN8lgV7IvZHpQCzV4AEydOrCeXZmY2m2EtQUTEw/nv48DZwDrAY42qo/z38fzwacAyTacvDTxckObREbFWRKw1YcKE4cy+mdkcbdgChKT5JM3fuA98GLgdOBfYPT9sd+CcfP9c4JO5N9N6wDONqigzMxt5w1nFtBhwtqTG//l9RFwo6QbgdEl7Ag8AO+THXwBsDkwFngc+NYx5MzOzIQxbgIiIe4DVCvY/CXywYH8AXxiu/JiZWTkeSW1mZoUcIMzMrJADhJmZFXKAMDOzQg4QZmZWyAHCzMwKOUCYmVkhBwgzMyvkAGFmZoUcIMzMrJADhJmZFXKAMDOzQg4QZmZWyAHCzMwKOUCYmVkhBwgzMyvkAGFmZoUcIMzMrJADhJmZFXKAMDOzQg4QZmZWyAHCzMwKOUCYmVkhBwgzMyvkAGFmZoUcIMzMrJADhJmZFXKAMDOzQg4QZmZWyAHCzMwKDXuAkDRW0k2Szs/by0m6XtLdkk6TNE/eP2/enpqPTxruvJmZ2cBGogSxL3Bn0/Z/Az+NiBWBGcCeef+ewIyIeBvw0/w4MzPrkGENEJKWBrYA/jdvC9gYOCM/5Hhgm3x/67xNPv7B/HgzM+uA4S5BHAF8FXg9by8CPB0Rr+btacBS+f5SwIMA+fgz+fGzkLSXpMmSJk+fPn04825mNkcbMkBImk/SmHx/JUlbSZq7hfO2BB6PiCnNuwseGi0c69sRcXRErBURa02YMGGobJiZWUWtlCCuBMZJWgq4BPgUcFwL520AbCXpPuBUUtXSEcCCkubKj1kaeDjfnwYsA5CPLwA81dKzMDOz2rUSIBQRzwPbAj+LiI8Bqwx1UkQcFBFLR8QkYCfg0ojYBbgM2D4/bHfgnHz/3LxNPn5pRMxWgjAzs5HRUoCQtD6wC/DHvG+uQR4/lK8B+0uaSmpjOCbvPwZYJO/fHziwjf9hZmZtauWHfj/gIODsiPi7pOVJpYCWRcTlwOX5/j3AOgWPeRHYoUy6ZmY2fIYMEBFxBXBF0/Y9wD7DmSkzM+u8IQOEpPOYvTfRM8Bk4Df5yt/MzHpMK20Q9wD/Bn6bb88CjwEr5W0zM+tBrbRBrBERGzVtnyfpyojYSNLfhytjZmbWWa2UICZImtjYyPcXzZsvD0uuzMys41opQRwAXC3pX6TRzssBe0uaj765k3rGo788uNJ5i+99aM05MTPrrFZ6MV0gaUXg7aQAcVdTw/QRw5k5MzPrnFYHvL0bmJQfv6okIuKEYctVD7j1V1tVPnfV/zy3xpyYmVXTSjfXE4EVgJuB1/LuABwgzMx6WCsliLWAVTwvkpnZnKWVXky3A4sPd0bMzKy7tFKCWBS4Q9LfgJcaOyOieiW7mZl1vVYCxCHDnQkzM+s+rU7WZ2Zmc5gBA4SkqyNiQ0kzmXWyPgEREeOHPXdmZtYxAwaIiNgw/51/5LJjZmbdYsheTHkcxJD7zMyst7TSzfU/mjckzUUaWW1mZj1swAAh6aDc/rCqpGfzbSZpLYhzRiyHZmbWEQMGiIj4QW5/+FFEjM+3+SNikYg4aATzaGZmHdBKFdP5eWpvJO0q6XBJyw5zvszMrMNaCRC/Ap6XtBrwVeB+PFGfmVnPayVAvJon6tsaODIijgTc9dXMrMe1MtXGTEkHAbsB75U0Fph7eLNlZmad1koJYkfSJH2fjohHgaWAHw1rrszMrOOGDBA5KJwMLCBpS+BFryZnZtb7WhlJ/XHgb8AOwMeB6yVtP9wZMzOzzmqlDeIbwNoR8TiApAnAX4AzhjNjZmbWWa20QYxpBIfsyRbPMzOzUayVH/oLJV0kaQ9JewB/BC4Y6iRJ4yT9TdItkv4u6dC8fzlJ10u6W9JpkubJ++fN21Pz8UnVn5aZmbWrlUbqrwC/AVYFVgOOjoivtZD2S8DGEbEasDqwqaT1gP8GfhoRKwIzgD3z4/cEZkTE24Cf5seZmVmHtFpVdA1wBXApcG0rJ0Ty77w5d74FsDF97RfHA9vk+1vnbfLxD0pSi/kzM7OatdKL6TOkXkwfA7YHrpP06VYSlzRW0s3A48DFwL+ApyPi1fyQaaRxFeS/DwLk488AixSkuZekyZImT58+vZVsmJlZBa30YvoKsEZEPAkgaRFSieJ3Q50YEa8Bq0taEDgbeEfRw/LfotJCzLYj4mjgaIC11lprtuNmZlaPVqqYpgEzm7Znkq/0WxURTwOXA+sBC+ZFhwCWBh5u+j/LwBuLEi0APFXm/5iZWX1aCRAPkQbHHSLpYOA6YKqk/SXtP9BJkibkkgOS3gRsAtwJXEaqqgLYnb7Fh87N2+Tjl+ZJAs3MrANaqWL6V741NH7Qh5rRdQng+Dy53xjg9Ig4X9IdwKmSDgNuAo7Jjz8GOFHSVFLJYacWn4OZmQ2DIQNERBxaJeGIuBVYo2D/PcA6BftfJE3nYWZmXcAjos3MrJADhJmZFXKAMDOzQq0MlFte0nmSnpD0uKRzJC0/EpkzM7POaaUE8XvgdGBxYEngD8Apw5kpMzPrvFYChCLixIh4Nd9OomCEs5mZ9ZYBu7lKWjjfvUzSgcCppMCwI2nKbzMz62GDjYOYQgoIjTmSPtd0LIDvDlemzMys8wYMEBGx3EhmxMzMusuQI6klzQ38J7BR3nU58JuIeGUY82VmZh3WylxMvyIt9vPLvL1b3veZ4cqUmZl1XisBYu28bGjDpZJuGa4MmZlZd2ilm+trklZobORBcq8NX5bMzKwbtLqi3GWS7iH1aFoW+NSw5srMzDqulem+L5G0IrAyKUDcFREvDXvOzMysowYbKLdxRFwqadt+h1aQFKRFfa7O606bmVmPGawE8T7gUuCjAxxfBPgm8KG6M2VmZp032EC5g/PfAdsbJB0z0DEzMxvd2loPIiL2rCsjZmbWXbxgkJmZFRqskXqHiPiDpOUi4t6RzJTN6qJjNq987kf2vKDGnJjZnGSwEsRB+e+ZI5ERMzPrLoP1YnpS0mXAcpLO7X8wIrYavmyZmVmnDRYgtgDWBE4EfjIy2TEzs24xWDfXl4HrJL0nIqZLmj/tjn+PXPbMzKxTWunFtJikm4DbgTskTZH0zmHOl5mZdVgrAeJoYP+IWDYiJgIH5H1mZtbDWgkQ80XEZY2NiLgcmG/YcmRmZl2hlem+75H0LVJjNcCugMdFmJn1uFZKEJ8GJgBn5duitLAehKRlJF0m6U5Jf5e0b96/sKSLJd2d/y6U90vSUZKmSrpV0prVn5aZmbWrlfUgZgD7VEj7VeCAiLgx94CaIuliYA/gkoj4oaQDgQOBrwGbASvm27qkda/XrfB/zcysBsM2F1NEPBIRN+b7M4E7gaWArYHj88OOB7bJ97cGTojkOmBBSUsMV/7MzGxwIzJZn6RJwBrA9cBiEfEIpCACvDU/bCngwabTpuV9ZmbWAa00UrdF0ltI8zntFxHPShrwoQX7oiC9vYC9ACZOnFhXNucIJx73kcrn7rbHRTXmxMxGgyFLEJKWlnS2pOmSHpN0pqSlW0lc0tyk4HByRJyVdz/WqDrKfx/P+6cByzSdvjTwcP80I+LoiFgrItaaMGFCK9kwM7MKWqliOhY4F1iCVOVzXt43KKWiwjHAnRFxeNOhc4Hd8/3dgXOa9n8y92ZaD3imURVlZmYjr5UqpgkR0RwQjpO0XwvnbQDsBtwm6ea87+vAD4HTJe0JPADskI9dAGwOTAWep4WutNY5PzmlenXVATu7uspsNGglQDwhaVfglLy9M/DkUCdFxNUUtysAfLDg8QF8oYX8mJnZCGh1oNzHgUeBR4Dt8z4zM+thrQyUewDw4kBmZnOYwdak/vYg50VEfHcY8mNmZl1isBLEcwX75gP2BBYBHCDMzHrYYCvKvbHMaJ5LaV9Sz6JT8RKkZmY9b9A2CEkLA/sDu5DmTVozT95nZmY9brA2iB8B25JWj3uX16I2M5uzDNbN9QBgSeCbwMOSns23mZKeHZnsmZlZpwzWBjEiM72afersTSudd+zHLqw5J2bWzEHAzMwKOUCYmVmhYV8PwmykbP5/36p87gXbeFiPWX8uQZiZWSEHCDMzK+QAYWZmhRwgzMyskAOEmZkVcoAwM7NCDhBmZlbI4yDMCmxx1i8rn/vHbfeuMSdmneMShJmZFXKAMDOzQg4QZmZWyAHCzMwKOUCYmVkhBwgzMyvkAGFmZoUcIMzMrJAHypkNoy3POLnyuedvv0uNOTErb9hKEJJ+J+lxSbc37VtY0sWS7s5/F8r7JekoSVMl3SppzeHKl5mZtWY4q5iOAzbtt+9A4JKIWBG4JG8DbAasmG97Ab8axnyZmVkLhq2KKSKulDSp3+6tgffn+8cDlwNfy/tPiIgArpO0oKQlIuKR4cqf2Wiz1RnnVz733O23rDEnNqcY6UbqxRo/+vnvW/P+pYAHmx43Le8zM7MO6ZZGahXsi8IHSnuRqqGYOHHicObJrGdte+Z1lc47a7v1as6JdbORLkE8JmkJgPz38bx/GrBM0+OWBh4uSiAijo6ItSJirQkTJgxrZs3M5mQjHSDOBXbP93cHzmna/8ncm2k94Bm3P5iZddawVTFJOoXUIL2opGnAwcAPgdMl7Qk8AOyQH34BsDkwFXge+NRw5cvMzFoznL2Ydh7g0AcLHhvAF4YrL2Y2PPY5+8GhHzSAoz62zNAPso7yVBtmZlbIAcLMzAo5QJiZWSEHCDMzK+QAYWZmhRwgzMyskAOEmZkVcoAwM7NC3TJZn5nN4U45c3rlc3fezvOyDQeXIMzMrJADhJmZFXIVk5n1lL+eUL2qaoNPuqqqmUsQZmZWyAHCzMwKOUCYmVkhBwgzMyvkRmozswHcd8Sjlc+dtN/iNeakM1yCMDOzQg4QZmZWyAHCzMwKOUCYmVkhBwgzMyvkAGFmZoUcIMzMrJADhJmZFfJAOTOzEfDYT2+tdN5i/7VqzTlpnUsQZmZWyAHCzMwKuYrJzGwUefxnf6l87lu/tEmpx7sEYWZmhboqQEjaVNI/JE2VdGCn82NmNifrmgAhaSzwC2AzYBVgZ0mrdDZXZmZzrq4JEMA6wNSIuCciXgZOBbbucJ7MzOZYiohO5wEASdsDm0bEZ/L2bsC6EfHFfo/bC9grb64M/GOIpBcFnqgpm92YlvM08mk5TyOflvNUb1rLRsSEoRLqpl5MKtg3W/SKiKOBo1tOVJocEWu1k7FuTst5Gvm0nKeRT8t56kxa3VTFNA1Ypml7aeDhDuXFzGyO100B4gZgRUnLSZoH2Ak4t8N5MjObY3VNFVNEvCrpi8BFwFjgdxHx9xqSbrk6apSm5TyNfFrO08in5Tx1IK2uaaQ2M7Pu0k1VTGZm1kUcIMzMrJADhJnVRtIOreyz0cFtED1C0n4RcUSH8/BWYFxjOyIe6GB2aiVp4Yh4qt++5SLi3k7lp2D3zIh4ZcQz00TSjRGx5lD7RjhPM+kbUzUXqRPMSxExvlN5Gg6S5gbeCTwUEY/XkWbX9GKqm6SlgGVpeo4RcWWFdCYAnwUm9Uvr0yXSOI+CQX9NaW1VNl8F9gdKBwhJ8wLbMfvz+06JNLYCfgIsCTxOet3vBP6jbH5yessDRwLrA68D1wL/FRH3VEmvX9pjgZ0i4uSSp54nabOIeDanswpwOukLWTYP44C9gQ1Jn4urgV9FxIslkrmRNG5oBmmQ6YLAI5IeBz4bEVPK5qsdkjYDNgeWknRU06HxwKsl0/oocGtE3J+3v036jN4P7Fs2KEfE/E1pjwG2BVYrk0adJK0IfAN4Cjgc+C2wETAV+ExE3NBiOr8GfhYRf5e0AOl78hqwsKQvR8Qp7ea1JwOEpP8GdgTuIL1gkL6IpQMEcA5wFfCXprTK+nHF88ooGoneinOAZ4ApwEsV0/gusB7wl4hYQ9IHgJ0rpgXwe9LEjR/L2zsBpwDrtpqApPHAF4ClSONpLga+CHwZuBkoGyC+TwoSW5CmeDkB2KVkGg0nADOBn+XtnYETgTJVMRcCZ0fERQCSPgxsSgpav6Tca9V8hd3wDDAZOKDFwPxwfvxWpM9Sw0zgv1rNS/Y90ucJSVsCu5JeozWAXwMfKZneGyLideAMSV8GvlU1HUlnRsR2FU8/lvQZGA9cD+xH+qy/F/g5rb93742Iz+f7nwL+GRHbSFoc+BPpO9OeiOi5G2l+pnlrSuvmmvP2JmDlYXjOD1Q87/Ya/vfk/PcWYEy+/7c20ru+YN91JdM4BzgO+BzpR/Ni4Apg9TbytQ1wDXAbsGIb6dzSyr5WXvMB3odSn1ng0Pw6zU/60doL+DbpIuvykmnNXcPn6Zam+78Dvta0fWOF9LZqum0DHFb0GSuZ5k1tnHtz0/2pAx0rkwfgj8AedeSv+daTJQjgHmBuql8RNztf0uYRcUG7CeWi84+BeYDlJK0OfCdarGJqutJrLi00tt9UMVvXSHpXRNxW8XyApyW9hVRCOzlXc5SqVujnsrweyKmk57cj8MdGvXv0awsYwPIR8S4ASf9LmrxsYkTMLJMRST9j1qvr8aTP15ckERH7lEkvu0nSehFxXf4f6wJ/LZnGU5K+RnqNIL1GM3IV2usl09o0IpqvWo+WdF1EfEfS10umtY6kQ+ir3hUQEbF8iTSUP0/PAx8klYgaxhWfMqjmktmrwH1UmCla0sTGXWBuScvk+0S59rbm9+fZQY4N5elcwnoI2ADYM+dzLqr/HsyiJxupJZ1JqmO8hKYgUeXLnH+U5wNeBhoNgBEVGrgkTQE2Jl2VrZH33RoRq5ZNqy6S7gDeBtxLeq0aX+iW8yRpPuAFUq+4XYAFgJMj4smKeRqsjrmlH5v+DaNVG0ol7T7Y8Yg4vkKad5KqqRo/KhNJbTav0+JrL2lR4GBSO4ZI7RiHkqqGJkbE1BL5uRb4KXBG3rU9sH9ErCfp5ohYvURad5GqlKbQVCVb5rMg6dPA10k/no9HxKZ5/xrAjyPig62mVSdJl9F3QbYWaXqgxvdl4xLpPE9qbxCwQr5P3l4+IuZrMZ2VgKOAxYEjIuK4vP8jwIcj4oBW8zTg/+jRAFH4pa7yZa6TpOsjYl1JN7UTICRtQlpUCeCGiLi2jTwtW7Q/cgNhi2n8F/CHiJhWNR91k/Qa8Fxjk3RF9Tx9X+iWA3y+Kj8+InatKW+Fr3lDmde+Dv06BQRwHelH/iHg3RFxdYm0ru9XGqmap6WAt5Kqm17P+xYnVWE9WDKteYE9SJ0mmnvZ7TXQOS2k+cZ3uMK5XfX+D6Ynq5gi4vg84d9Kedc/oo3uf7mXzkZ58/KIOL9iUrdL+gQwNvdk2IdUp91qPpYh1a3PJF2hCdhO0gukIvNuEfG/ZTIUEfdLWo3UQAZwVUTcUiYNUrXLRZKeIlV5nBERj5VMA0kbR8SlkrYdIK9ntZpWRIwt+/8HSes1SRMkzRNpMat202v7Nc9Xj19m9t5nLV/JNp1zD/DRAQ63HByyyyT9CDiLWUvvN5bM00OkAAWApBVIDdU7Ub7n2AmkasEtSQ3gnwDqmOetkoECgKQNSHn7QivpSPos6ffobkkitddsR6pC2z0ibmo3r71agnhDkBYRAAAd9klEQVQ/cDzphRKpO+DuUa2b6w+Btenr9bIzMCUiSq+ZLenNpO5tH867LgIOixa7N0o6FzirUZRs2v9JUk8IylajSNqX1I238eP7MeDoiPjZwGcNmNaqpLrw7YBpEbFJyfMPjYiDJR1bcDiiRNfiukn6DbAmqUdUo2RCRBxeIa22X3NJt5B69PSvyindvVU1dOVuSuuygt2lqmCa0lqC9Hn6BLAq8APS579Ue1njar9RWlcaL3BRlTw1pblH/+9hxXRWJz2/j5Oqec9q9XMg6XZgjYh4JV94HkD6bVkDODgi3jtoAq38jx4NEFOAT0TEP/L2SsApEfHuCmndSur50ijmjiX1EBjxdgNJ/4yIlQY4Ng1YM0oOkMnPb/2IeC5vzwdcW+X55SqAHUhXefN3sm2lbpIOLtofEYdWSKvt11zSlCqf5wHSuobUlbt/sDmzjvQr5OezpAuxpUk90E4HzomI5Sqm97eIWEfSlaTeWo+RqmZXqCvPJfOzEuk7sjPwJHAa8OWIGLTqqSCdN9qHJP2e1DPryLxdy+DEnqxiItVTvrEUaUT8M181VLUgaVALpAbYSiRdDOwQEU/n7YWAUyOi1X7dhVOjKA3+eaFscGiczqzjO16j5JgKSf9JutKbQGro/GxE3FEhL4302h68V7cqgWAQbb/mpDEZewNnM2tVTis9vPp7c0R8rcJ5s5G0GGnMyJIRsZnSgML1I+KYEsn8gjTo6xMRMTmn286V7DH5u3YwqdT+5ny/Mkm7t9GmeRcpIH+00Zkgt+OV9XouZc0g9fb6XtOxWnox9WqAmCzpGNLgI0g9a6qOLP0BqVviZaQv8UbAQRXTWrQRHAAiYobS9BStOl/Sb4H9+l19/hSo2g33WOB6SWfn7W2AMl9mSF0a94uImyvmob86Bu/VKlfDfJXZGzqrVFM0v+YitR+Vfc0bHTG+0rQvgDLdSRtq68pNGntyLKkqFeCfpCvkMs9vSVJJ9PAccE4ndVuvJCJ+k+9eRuoxVod9SdXYVWxHKkFcJulCUrtdlYGu3yYNThwLnBt5/RxJ7yO1ubStV6uY5iU19DS6AF4J/DIiKv3Y5Ci9dk7r+oh4tGI6U4CPRe4znXsznN1qUTCXgr5PGjV5P+kHYVnSB/XrVRtQJa1J02tVtXFLNc3FJOn2iCg9hcVwkvRnclUA8HnSD/T0qlfeTa85pEbqthsUq1JfV+6XSF25S/f0akrrhohYu19PvVJdZfultzR91TFvJn1fSo3NyMH9MGCpiNgyl2rWaacNoY4qnHxxtw3puW1M+h6fHRF/LpHGXKTq3Bn90lVE/Lud/EGPliByIDg83+owhjTQai5gJUkrVWnwJl1VXS3piry9EWnUaqtWJz2nb5PGLnyA1DNjHuAt9FWDDUnS+Ih4Vmnw2X351jg228R0Q6T10ZyvWuZiop7Be3VbJCKOkbRvRFwBXNH0PlbxGinAByUGR9XZ06vpnPmHflTLnpO0CHlwoaT1SKXBlklaG3gwIh6NiGmSppN6NM1F+pyXdRypk0kjmN9NCvbHlcxX8ziIt0m6lArjIBpyLcDJpMGlC5NKTQcCLQWI3BPyRzkvt5HaMR5q1C7UoadKEJJOj4iP5xdrtidWseG1Ma/T3+n7IkdUnGBPaYDTeqQP1rUR8USJc28ENomIpyRtRCqafokUON4REduXSOv8fDV1L7O+VqVHvuYeNRvTby6mKNnPvOl9mwtYkVRMrjR4r25KI4vXk3QRaXDSw6TuvKUbOpt6MZ1Jem4t92Kqs6eXpLdHxF25NFOUWKmuqTnNNUlzTL0TuJ3ULrV9RNxaIo3aPuc5vVpKNeobvyDS1BabN45FTWMXJD0QES1Vg0m6itSF90rSNCLrR0ThhUNlUcN8Hd1yA5bIf5ctulVMs855nfbstz2W1B2t1fOb56j5BXBI03atc0aVfF61zMU00PvWzvtX43PcktRB4Z2kuuwpwFYV07oVmK9pez7S7KVl0hhbw3M6Ov+9rOB2aRvpzkUqPb6TCnMz1f05By4HFibP40SqLr6qzdeu9JxQLabb8pxq/V+L4chTT1UxRcQj+e7e0a9uOJcEqtQX1zmv0wclbUeaM2URUmNemWqKsZLmiohXSb0Wmq/QK72Xki6JflMXFO0bQmMupqtoYy6m6JveeQXSOIqXlMa0rEq6UuqY6Bsc+Qypaq8ddfRiujc3cJ5G+jEvXRUQfSW8zaLfWBylKclLy93AN6evB9qHleasKlPdW/fn/MvAecDyuVpwKdJ0Iu24r83z6zBOafqRxmfnTc2lwahQAuyvpwJEkw8xezDYrGDfgNQ3SdvzwM2S2p7XKSI+IWlH0mygz5OqYcpM0nYKqe77CdLcR1flvL6N8vW840iNfovmLoCND9l4UltCGVsBL5J6duya02inW+iZwFr5eR1DGpz2e5qK9CNN9a5RUUfPsZVJo5+/QOrGeT6py3TZkc+QRvP3r2Yq2teK80ifhdsoP2lgQ22fc4CImJyrPd9B+pzfEW2OiI82qnIk7T/QIcq1sTxCWoel8d19lFmXFqg8EPCNDFW48OhauT/+3qSufv9qOjQ/8NcoMZeOBp+kLSKi9BVtblQ6nvTleQdpvYr9I+L5EmmsBywB/Dn6urquBLylzBVDrgffjxQMHqLvQ/Ys8NuI+HkLaRStI9BI50XSe/CNiLik1XzldG+MiDUlfZU0vuNnamPumzpIuo5U3dGYY38n4EtRcd6hunqO5bQWIgWvXaLEFCNKAxuXAk4ijeZtvkj4dUS8vUJeapl8so7PudIUOQOKiHNL5OcjpN5CZ/TbvwtpQsGLS6Q16BiMaHHMjaR1SI35j+Tt3embauOQqDYmZtb/0WMBYgFgIdLYheapMGZWfbFyr5Ujh9rXYlp3AV+IiEskibQK3Kcjompvn7ZJ+lJUmFajhXTHkuqgT46SXVYlXU9aHe8bpMFE93a666sKJqFrNFyXSKNomdA3lP2MKvV335FUOr4BOC1KjH7OPyh7kGYmndx0aCZwXFToEZWrci+JEl01h4ukEwc5HBHxyRJpXUf6LE7vt39xUtfU9Uuk9cVWLsBaSKfWxvzC/9FLAaI/1dAvX8Vr7Fa6mm10Le23b8WIuLtsWnWS9E7S7LDNr1Utdf6SPhd9A5VaPWcV0liDayPiFEnLATtGxA/ryFMVSnNyPc2sa1TMSypVtPTj3tRjTKQBW83LhT4QJaaSyGndTBpEdm600bVR0nZlAssQaX2MVCIZQ5tjKrrJYCWjsqWmot+Uinm6JSJWy/d/QRqXc0jerjz2ZJb/0YsBQgP0yy9zpS5pZ1Kxe0NyHWg2P/BalJiITtJXI+J/8v0dIuIPTce+HyUH/tQpF3ffTwoQF5CuRq+u4+qjYn5qnVq7Lupbo6LxhZll0aYo1y3416Qf9Qvy9makK8GW5+8vutgoa5C6cKDyRIT3kNpUbqvScD4cchXct5h1DfDDomlwWQtp/BNYJTecN++fm9SmsWKJtOoKELeT5ol7NddO7BV5fFZdJe5ebaQ+jPbXSL6G1Ai0KKkhqGEmqZtiGTsB/5PvHwT8oenYpqTFUTple9LiSjdFxKeUpjYoNWV4naLmqbXbpb5BW8vl7TrqedeOvrWEiYg/Sfpui/l5Y4W7VEs5q5KdJ+ocINdwN2kZ264IDtmppDUuGmuIf4LU++vDA54xu7OA3+bqoeZpbo6ib1beVq0qqSi4ly1t1dqYX6RXA8QrEfGkpDGSxkTEZblutGW5y+X9SrMk3lrmaqOABrhftD3SXoiI1yW9Kmk8qcRVZT6fOt0H/FVpevO2ptauwW+ATQByPe8P6KvnPZpq3SWfkPRNUlVMkHp+tbri2uShH9KaVhtDS3oEuFzSn5i1118n3ruGRSOiuWH4UKVpb8r4JunC835JjUFxE0m9z75VMq3b6uhwERHfU+pd2WjMbwTlMaTPaNt6NUDUuUbyYsANuUHod6R55MteHcUA94u2R9pkSQsCvyUN/vo38LfOZomH820Mw3OVW8bYplLCjqTBZWcCZ0qqOjnhzqTZRBvdXK+kxRJu9JtBVNL8aXf1eXeURmUXzTxQZf2Ne/NtnnzrBldI2r7RA0lpmpI/lUxjQkQcKOlQ0jQ3AFMj4oU6M1pW5HXN++37Z13p92obRN1rJItUHP0UqcfH6cAxEfGvQU/sO7+x/GXz0pfk7XER0c5U5LWRNAkYHyWmRRhOkuZrp/G1pjwMez1vxXy9kzRb8cKkz9F04JORZ/QsmdZ2TZvjSFN/PFyyuqp/mt3w3s2gr1PAAqRG8yAFrqcjYtBeZf3S+hOph+TlwIWkdrpKF52Svh4R3x/g2NoRcUOVdIdDrwaI5YBHIo8OlfQmYLGIuK+NNFcjBYhNSVMRrAdcHBFfbT/HnaN6RlLXnaf1SUX3t0TExPzafy4i9u5AXr5BGqD3BKlKYc2IiFzPe3xEbFAhzbanDlda5OcbEXFZ3n4/8P2IeE/Z/BSkPYbUfldlFbhueu8GHRMSEa8NdrwgvXGkDh2bARsAD5CCxYVVekg2pbsKfTPWPhMRa1VNq269WsX0B6D5i/Ja3rd22YQk7UOa2vkJUuPtVyIt8TeG1CA3KgOE6h1JXbcjgI+QRlATEbfk+v8RN0z1vCeTGkm3pGnq8JJpzNcIDjmfl+eScx1WpPq6Cd303r0RAJTGSK1AU0Cm3HrwbyNdZF5ICgqNC9HdgF9JmhAR65RIb1lSQNiZVP29LLBWOxexw6FXA8RczT1gIuJlSVXrQxcFto1+szXmht0t28lkh32OvpHUU2CWkdS/6FSmGiLiwX69dEpd7dWcl7rreeuYOvweSd+ib1GsXUl1/6Vp9hHxj1Jt3jKgu947AEl7kgalLkWaxWBtUq+m95dI5gj69TaMNIDzgpzehoVnFefnGlKV16mkmW7vlnRvtwUHGGAJyx4wXU3D7CVtTSoBtEzSOEn7kep4N1VamGMWEXFn2zntkIg4Mnfd/HJELB8Ry+XbalHDKM82PSjpPUBImkfSl0nrS/SKV/LfRyRtoTTh2tIl0/g0aSrts0iN3YuSqkBLi4j5I2J8022lqD5wrhvfu/1IbYf3RcR7gXeTeluVMamobS7SkqiTSnbJnk7qfLEY6T2EzndWKdSrbRArkIrxS5KujB8kNeBNLZHGaaQv8lWkOsf7I2LfYchux+Uv9CRmXf+5Y7OnKq2ZcSSpe6lIC6jsW7WTQbfJJc+rgGVIayeMBw6NEnMD9UtvLKnKqdLAOUkbkKaOfk7SrqRJ+o7sX2puMa2ue+/Utx7EzaSV5F5WydkQJE2NiLeVPTZIeguQxtPsTOoVtSDwkYjodA/CWfRkgGjIXV0VETMrnHtbRLwr35+LtL5B26Mfu43SfDUrkKZtaFQFRDs9WGz45fE5nye9Z1NIVRaHR8SPKqR1K2mw5KqkKqtjSNWq76svxyNPecrwPJ7mk8ABpKqgp0gBddMSaZ1Cmlb9t/327wl8OCJ2bCOfi5G6UO8ELBMRy1RNq249FSAk7RoRJ2mAKQSixGAd9RsO33+7V0i6kzSFQMc/CGoaJVxktAetOp+f8lw7SrOJvpvUZjAlqq2a2Jg999vAQ7l9pNLnXdJRBbufIS0qdU7Z9NpR9BwkfZAUTP8YJdaozz/iZwMvkwIypGqreUjrzFdap77g/yxbpeQ2XHqtkbrRi6OOwVWrqW84vEiLcTxL+eHw3e52YHHK18kOh8Yo4Q1Ic0Odlrd3oO9LOZo1j4I+lDRYrqq5leYB2gb4ee5ZVzXIz5R0EKmhe6NcZVV1bM444O30TSezHWm53j0lfSAi9quYbhWzzVIQJaeebzrvMeA9StP2NMa+/DEiLi2dqVSiGUyl5YyHQ0+VIKw8pYXYVyeNnm6eGqFjH9Kcpw9HxCt5e25SF9N2V3LrGmXrwAvO34dUargF2ILULfWk3AhbNq3FSfMT3RARV0maCLy/SjuUpEtJ792reXsuUjvEh0hTTKxSNs2qJE0jTdpZqEyNQp0kTSe1i54CXE+/QJZ7tnWFXitBAG8MRPossze8Vpk6oNcd0ukMFFiSVApsTHHxFjo/NqNubV2ZRcRRpIniAJD0ABWXQs3VI4c3bT9A9SVelyKV5BuTxc0HLBlpEsY6lu0tYyzps9Pp+c76W5wUMBszRv8ROCUqjIIfbj0ZIIBzSL1E/kKH+2B3u4i4Ig/aWTEi/iLpzaQvVif9ELgplyQA3kd3BrKukduQqk79sC3w38BbST+m7VSj/g9pid7LczobAd/Pg/j+UiV/bXgkIr4zwv9zSHkA34XAhZLmJQWKyyV9J4Zh8a529GQVk2paLGNOIOmzpEXhF46IFZSWRf11dHCqjZyvxYHGCm7X19UI2En9BqS9mVnn5OpYu5akqaTV0moZryBpCWAd0vP6W0Q8XEe6FfLR0WVqB5MDwxak4DCJNPL8dxHxUCfz1V+vBojDgGsiL8hiA2v0DSf9CK+R973RxbeD+VqINOVD81xFV3YuR71L0l+jwpxSg6TXFe+dpIWjhnWZ6ybpeFJD95+AUyPi9g5naUC9GiBmkuo+X6KHlj0cDsprLTeutnKj4o1VukvWmKfPAPuSRhffTJoY8dqoMHlcr8o9jbZg9na2KqvAHUmqF/8/Zu2oUGVNar93Q5D0On3rnDT/AHfd71RPtkFERKfXEBhNrpD0dVI33g8BewPndThP+5Lny4mID0h6O6lbqPU5D3iRNLfQ622mNZ5U3dW8wlpQfqU08Hs3pIgYNVMc9WSA0ACzR7qKotCBwJ6kH5rPkdal7tiSo9mLEfGiJCTNGxF3SVq5w3nqNkvXVcqLiEpzOA3A710P6ckAAXyl6f44Uh37FMDF3H4i4nXSanK/lbQw6Yen0/WO05RWufs/4GKlhV860tDZxf4k6cMR8ed2E5K0NGlOqA1IJYerSfMnTauQnN+7HtKTbRD9SVoG+J+IaGlZxzlJ7o64Feli4WbSTJNXREThdCUjTdL7SFMjXBjlZszsaZI+RlrTegxttrNJuhj4PbNOHb5LRHyozTz6vRvl5pQAIeDWTvfM6UZNjdOfIU0UdrCkWzvZSJ3ztSFpbMaxeeDjWyKi0noHvUjSPaRpNm5rt8RX1C28na7iuQF9MWZtPK+84pp1Tk9WMfWbFG0MaSqJWzqXo642V+63/nHgG53ODICkg0kToa0MHEuaF+gkUhWIJXcDt9dUHfiE0jTfp+TtnYGq67d/iTTH1GP0NZ4HaaZYG2V6MkAw66Ror5KGsf+1U5npct8BLgL+GhE3SFqe9OPTSR8D1gBuBIiIhyW5Z9qsHiGNvv0Ts3ZNrTK/0KeBnwM/Jf2YX0PFxYdIvZhWjh5Zu2NO15MBIiKO73QeRouI+AN9M28SEfeQZuDspJcjIhqzk6q+tZZ7yb35Nk++teO7wO4RMQPSADPgx6TAUdaD9M3DZKNcTwYIpRW7vktaCHwuunAASreQtBLwK9KC7O+UtCqwVUQc1sFsnS7pN8CCeSqQT5N6WlkWEYdCCp4R8dxQjx/Cqo3gkNN+SmkZ1CruIZVs/kj7JRvrsFEzYKOkI4DdSYvDj4+85m6nM9WlfgscRF4nOdK6uzt1MkMR8WPgDOBMUjvEt7ttErNOk7S+pDvI6z1LWk3SLysmNyZPj9FIe2GqXzw+AFxMKtXM33SzUagnSxCkYm5dDXi97s0R8bfU0esNlWYFrVNEXEz6obFiRwAfIU3yRkTcMtAA0Rb8BLhG0hmkNoiPA9+rklCjZGO9oVcDxFeBCyRdgYu5Q3lC0grkXl+StqdDq8v1m+10lkO4inA2EfFgv8BeaWr7iDhB0mTSQFKR1qO+o0pauUvyV4H/YNbJ+jxIdRTq1QDxPeDfpA9ouw14ve4LwNHA2yU9RGr43KUTGfEcWqU8KOk9QEiaB9iHXN1URQ4IlYJCPyeTlordEvg8qap3eg3pWgf05EA5SZMjYq1O56PbSRoDbB8Rp+eeQmMiYman82VDk7QocCSwCemq/8+k6TE62r1U0pSIeHfzYEtJV0TE+zqZL6umV0sQf6lrnppeFhGvS/oicHoNPWFsBEXEE3SopDeEV/LfRyRtQZqHaekO5sfa0KslCK8H0SJJ3wJeIFULvBEkunGhFZttloDZRMQ+I5id2eQu5lcBy5AmABwPHBoR53YyX1ZNTwYIa52keyn4wYmI5TuQHRuCpN0HO+5Bolanng0QecDXJGadMKzKAig9TdKbSIsEbUgKFFeR1qR+oaMZs5ZIGk8qHXdF25Gk5YAvMft3b6tO5cmq68kAIel3pMnB/k7ThGERUWXqgJ4m6XTgWVLvE0gTtS0YER/vXK5sKJLWIk1kOD+pCvVp4NMRMaXD+boFOIZ+K91FxBUdy5RV1qsB4o6IWKXT+RgNJN0SEasNtc+6i6RbgS9ExFV5e0Pgl10wTfv1EbFuJ/Ng9enVqTauleQA0ZqbJK3X2JC0LuCZb7vfzEZwAIiIq4FuqGY6UtLBeSqQNRu3TmfKqunVEsRGpEXdHyX1ZGr0YvKc9P1IupM031FjQZeJpAFXr+PXrOs0/djuBryZtIZDADsCMyKio2t6SPpBztu/mLV61yOpR6FeDRBTgf2ZvR70/o5lqktJWnaw437NuoukywY53PEfYkl3kWaH9RKjPaBXB8o94H7XrXEAGF0i4gOdzsMQbgEWBB7vdEasfb0aIO6S9HtSNVPzZH3u5mo9QdICpKU9GzO4XgF8JyI6vVjPYqTv3w3M+t1zN9dRqFermI4t2O1urtYzJJ0J3A40BsbtBqwWEdt2LlcgqXDOJXdzHZ16MkCY9TpJN0fE6kPtM2tHT3ZzlbS0pLMlPS7pMUlnSvKEYdZLXshjHwCQtAFpTi2z2vRkCULSxcDvgRPzrl2BXSLiQ53LlVl9JK0GnAAskHfNAHbPS8aa1aInSxDAhIg4NiJezbfjgAmdzpRZHfI6Hivn0e6rkrqVrtENwUHSvq3ss9GhVwPEE5J2lTQ233YFOrqQilldIuJ14Iv5/rMR8WyHs9SsaLbZPUY6E1aPXq1imgj8HFifNMr0GmCfiHhg0BPNRoluW8dD0s7AJ0izAl/VdGh+4LWI2KQT+bL29GqAOB7YLyJm5O2FgR+7m6v1iryOR3/RqXU88oj85YAfAAc2HZoJ3BoRr3YiX9aeXg0QN0XEGkPtM7N6SVoeeDgiXszbbwIWi4j7Opoxq6RX2yDGSFqosZFLEL06atzmQJLGSdpf0lm5G/d+ksZ1Ol/A6TTNfwa8BvyhQ3mxNvXqj+ZPgGsknUFqg/g48L3OZsmsVieQqm9+lrd3JnXr3qFjOUrmap6oLyJeljRPJzNk1fVkgIiIEyRNBjYmTfW9bUTc0eFsmdWp0c214bK8mlunTZe0VWOyTElbA090OE9WUU8GCIAcEBwUrFfdJGm9iLgOumqhp88DJ0v6Ban0Pg34ZGezZFX1ZCO1Wa/r9oWeJL2F9PvSDavcWUUOEGajULcu9CRpMeD7wJIRsVle+nf9iDimE/mx9jhAmFltJP0JOBb4RkSsJmku4KaIeFeHs2YV9Go3VzPrjEUj4o2urnmA3GudzZJV5QBhZnV6TtIipAZqJK0HdHqVO6uoZ3sxmVlH7A+cC6wg6a+kWZS372yWrCq3QZhZrXK7w8qkMUj/iIhXOpwlq8gBwszaJmnjiLhUUtGa2AE8BVwdEW6PGEVcxWRmdXgfcCnw0QGOLwJ8E/CqjqOISxBmNiIkHRMRe3Y6H9Y6Bwgzq42kBYCDgY3yriuA70SEezKNQu7mamZ1+h1pltmP59uzpIFzNgq5BGFmtZF0c0SsPtQ+Gx1cgjCzOr0gacPGhqQNSGtn2yjkEoSZ1UbSaqTFjBbIu2YAu0fErZ3LlVXlbq5mVgtJY8gLGUkaDxARz3Y4W9YGlyDMrDaSroyIjYZ+pI0GDhBmVhtJ3yK1OZwGPNfYHxFPdSxTVpkDhJnVRtK9BbsjIpYf8cxY2xwgzMyskBupzaw2ksYBewMbkibpuwr4dUS82NGMWSUuQZhZbSSdThpJfVLetTOwUETs0LlcWVUOEGZWG0m3RMRqQ+2z0cEjqc2sTjflZUYBkLQu8NcO5sfa4BKEmdVG0p2k1eQeyLsmAncCr5N6M63aqbxZeQ4QZlYbScsOdjwi7h+pvFj7HCDMzKyQ2yDMzKyQA4SZmRVygDAzs0IOEGZmVsgBwszMCv0/eAibq3KWf6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6" descr="data:image/png;base64,iVBORw0KGgoAAAANSUhEUgAAAYgAAAFnCAYAAAC8Ud5xAAAABHNCSVQICAgIfAhkiAAAAAlwSFlzAAALEgAACxIB0t1+/AAAADl0RVh0U29mdHdhcmUAbWF0cGxvdGxpYiB2ZXJzaW9uIDIuMi4yLCBodHRwOi8vbWF0cGxvdGxpYi5vcmcvhp/UCwAAIABJREFUeJzt3XeYJFW9xvHvu0tYRZa4kpcFBJSrJImCqIhKEpAgICAoil5U4IIBTIBiuFdFwIwXyRIkXIIIIhkJsksWUFbiEhdYYCWH3/3jnGZ6Z2tmuqprpnt638/z9DNdVV1nTsdfnayIwMzMrL8xnc6AmZl1JwcIMzMr5ABhZmaFHCDMzKyQA4SZmRVygDAzs0IOEDbHkLSYpCslzZT0kxLnvV/StAGOvVfSP5q275O0Sb5/iKSTKuTz75LeX/a8fO6/JS3fwuP2kHR1lf8xnNp57la/uTqdAWufpPuAxYDXmnavFBEPdyZHXWsv4AlgfNQ0ACgirgJWriOtpjT/o41z31JnXoaTpOOAaRHxzca+dp671c8liN7x0Yh4S9NttuAgaU6/IFgWuKOu4GDW6xwgepikSZJC0p6SHgAuzfvXk3SNpKcl3dJcpJe0nKQrcjXMxZJ+3qgmKapq6VelMkbSgZL+JelJSadLWrhfXnaX9ICkJyR9oymdsZK+ns+dKWmKpGUk/aJ/dZCk8yTtN8Bzfo+kGyQ9k/++J+8/Dtgd+Gquhtmk4NzNJd2R//9Dkr48wP/YJz9u6cGqn/qdM07SSfl1eTrnbbEBHtu/mup0SSfkfP1d0lqD/J+Q9LZ8f4F83nRJ90v6pqQxsz5cP8uv1V2SPjhIuvdJOig/7xmSjpU0run4ZyVNlfSUpHMlLdn4B5J+Kunx/H9ulfROSXsBu9D3fpxX9rlLWlPSTfnYHySdJumwfGxRSefn1/opSVf1e+7WiojwbZTfgPuATQr2TwICOAGYD3gTsBTwJLA56QLhQ3l7Qj7nWuBwYF5gI2AmcFI+9n5SlUDh/wb2A64Dls7n/wY4pV9efpvzsRrwEvCOfPwrwG2k6hrl44sA6wAPA2Py4xYFngcWK3i+CwMzgN1I1ac75+1F8vHjgMMGeR0fAd6b7y8ErNn/eQPfAm5ser1meU36vR6HNL12nwPOA94MjAXeTarqGvT9zGm8mN+vscAPgOsGeQ4BvC3fPwE4B5g/v/7/BPbMx/YAXgX+C5gb2BF4Blh4kDzdDiyTX+e/Nl5LYGNS1d2a+X3/GXBlPvYRYAqwYH5f3wEsMdD70epzB+YB7gf2zfnfFni5KU8/AH6dj80NvBdQp7+ro+3miNo7/i9fLT0t6f/6HTskIp6LiBeAXYELIuKCiHg9Ii4GJgObS5oIrA18KyJeiogrST9qrfoc8I2ImBYRL5G+4Ntr1qqtQyPihYi4BbiFFAgAPgN8MyL+EcktEfFkRPyN9MPVuLrdCbg8Ih4r+P9bAHdHxIkR8WpEnALcBXy0xfy/AqwiaXxEzIiIG5uOSdLhpB+8D0TE9BbTbE57EdKP92sRMSUinm3x3Kvz+/UacCJ9r9mAJI0l/egfFBEzI+I+4Cek4NnwOHBERLwSEacB/yC9hgP5eUQ8GBFPAd8jBWBIJYHfRcSN+X0/CFhf0qT8vOcH3k76gb4zIh5p8XnDwM99PdJFwFE5/2cBf2s67xVgCWDZfPyqyJHDWucA0Tu2iYgF822bfscebLq/LLBDUzB5GtiQ9GVaEpgREc81Pf7+EnlYFji7Kd07SQ3nzVUpjzbdfx5oNKouA/xrgHSPJwU28t8TB3jckgX5vZ9UamrFdqSr1fuVqtnWbzq2IKmR+wcR8UyL6TU7EbgIOFXSw5L+R9LcLZ7b/zUbp6Hbkxal7yq7of9r8VC/H837Sa/hQJo/R82PneV1j4h/k0qlS0XEpcDPgV8Aj0k6WtL4IfLebKDnvmRB/pvz9yNgKvBnSfdIOrDE/7TMAWLO0P9LdGJTMFkwIuaLiB+SqlgWkjRf0+MnNt1/jlRFArxxlTqhX9qb9Ut7XEQ81EIeHwRWGODYScDWklYjVVH0LyE1PEwKUs0mAq38fyLihojYGnhr/h+nNx2eAWwJHCtpg1bS65f2KxFxaESsArwnp/XJsumU8ATpKrr59ej/WiwlSf2OD9bzbZkBHjvL654/P4s0/ldEHBUR7wb+A1iJVJ0Is34uy3qkIP9v5C+Xmg6IiOVJJcj9B2tjsWIOEHOek4CPSvqIUsPwuNzQunRE3E+qbjpU0jySNmTW6pl/kq7gtshXv98k1Tk3/Br4nqRlASRNkLR1i/n6X+C7klbMDZurSloEICKmATeQrsLPzFVlRS4AVpL0CUlzSdoRWAU4f6h/np/vLpIWiIhXgGeZtdswEXE5qTrlbEnrtvi8Gul/QNK7clB9lvTj/doQp1WWq2ROJ70f8+f3ZH/S+9/wVmAfSXNL2oEUfC8YJNkvKDXMLwx8HTgt7/898ClJq0uaF/g+cH1E3CdpbUnr5s/Lc6Q2hcbzfgwYcszGAK7N6Xwxv9dbk9qrAJC0paS35QDSeC+H7fXuVQ4Qc5iIeBDYmvQFn066cv8KfZ+FTwDrAk8BB5MaOhvnPgPsTfoxf4j0hW/uwXMkcC6pWD+T1GDd6g/p4aQftD+TvtDHkBqzG44H3sXA1UtExJOkK/MDSFUcXwW2jIgnWszDbsB9kp4FPk9ftVbz/7gY+BRwrqR3t5guwOLAGaTndidwBbP+WA+HL5Heo3uAq0k/5L9rOn49sCKptPE9YPv8Gg7k96T35558OwwgIi4hNd6fSbqyX4HUVgQwntQxYQapGupJ4Mf52DGkNp+idrNBRcTLpIbpPYGnSe/V+aSOD+Tn9Rfg36Rg8ssc4K0Eud3GBiPpEFLD6mw/liOcj41IP6iTIuL1TualW+VunK+RGmYfqDnt+4DPRMRf6ky3TpKuB34dEcd2Oi+9wiUI63q5emJf4H8dHAb1TlIVzqNDPbAXSHqfpMVzFdPuwKrAhZ3OVy9xgLCuJukdpCqEJYAjOpydriVpO+Ay4Gu5+mVOsDKpq/QzpGrF7Ut2obUhuIrJzMwKuQRhZmaFHCDMzKzQqJ7dc9FFF41JkyZ1OhtmZqPKlClTnoiICUM9blQHiEmTJjF58uROZ8PMbFSR1NIUOq5iMjOzQg4QZmZWyAHCzMwKOUCYmVkhBwgzMyvkAGFmZoUcIMzMrJADhJmZFRrVA+Uapv+q+rorE/6zo8scmJl1LZcgzMyskAOEmZkVcoAwM7NCDhBmZlbIAcLMzAo5QJiZWSEHCDMzK+QAYWZmhRwgzMyskAOEmZkVcoAwM7NCwxogJN0n6TZJN0uanPctLOliSXfnvwvl/ZJ0lKSpkm6VtOZw5s3MzAY3EiWID0TE6hGxVt4+ELgkIlYELsnbAJsBK+bbXsCvRiBvZmY2gE5UMW0NHJ/vHw9s07T/hEiuAxaUtEQH8mdmZgx/gAjgz5KmSNor71ssIh4ByH/fmvcvBTzYdO60vM/MzDpguNeD2CAiHpb0VuBiSXcN8lgV7IvZHpQCzV4AEydOrCeXZmY2m2EtQUTEw/nv48DZwDrAY42qo/z38fzwacAyTacvDTxckObREbFWRKw1YcKE4cy+mdkcbdgChKT5JM3fuA98GLgdOBfYPT9sd+CcfP9c4JO5N9N6wDONqigzMxt5w1nFtBhwtqTG//l9RFwo6QbgdEl7Ag8AO+THXwBsDkwFngc+NYx5MzOzIQxbgIiIe4DVCvY/CXywYH8AXxiu/JiZWTkeSW1mZoUcIMzMrJADhJmZFXKAMDOzQg4QZmZWyAHCzMwKOUCYmVkhBwgzMyvkAGFmZoUcIMzMrJADhJmZFXKAMDOzQg4QZmZWyAHCzMwKOUCYmVkhBwgzMyvkAGFmZoUcIMzMrJADhJmZFXKAMDOzQg4QZmZWyAHCzMwKOUCYmVkhBwgzMyvkAGFmZoUcIMzMrJADhJmZFXKAMDOzQg4QZmZWyAHCzMwKDXuAkDRW0k2Szs/by0m6XtLdkk6TNE/eP2/enpqPTxruvJmZ2cBGogSxL3Bn0/Z/Az+NiBWBGcCeef+ewIyIeBvw0/w4MzPrkGENEJKWBrYA/jdvC9gYOCM/5Hhgm3x/67xNPv7B/HgzM+uA4S5BHAF8FXg9by8CPB0Rr+btacBS+f5SwIMA+fgz+fGzkLSXpMmSJk+fPn04825mNkcbMkBImk/SmHx/JUlbSZq7hfO2BB6PiCnNuwseGi0c69sRcXRErBURa02YMGGobJiZWUWtlCCuBMZJWgq4BPgUcFwL520AbCXpPuBUUtXSEcCCkubKj1kaeDjfnwYsA5CPLwA81dKzMDOz2rUSIBQRzwPbAj+LiI8Bqwx1UkQcFBFLR8QkYCfg0ojYBbgM2D4/bHfgnHz/3LxNPn5pRMxWgjAzs5HRUoCQtD6wC/DHvG+uQR4/lK8B+0uaSmpjOCbvPwZYJO/fHziwjf9hZmZtauWHfj/gIODsiPi7pOVJpYCWRcTlwOX5/j3AOgWPeRHYoUy6ZmY2fIYMEBFxBXBF0/Y9wD7DmSkzM+u8IQOEpPOYvTfRM8Bk4Df5yt/MzHpMK20Q9wD/Bn6bb88CjwEr5W0zM+tBrbRBrBERGzVtnyfpyojYSNLfhytjZmbWWa2UICZImtjYyPcXzZsvD0uuzMys41opQRwAXC3pX6TRzssBe0uaj765k3rGo788uNJ5i+99aM05MTPrrFZ6MV0gaUXg7aQAcVdTw/QRw5k5MzPrnFYHvL0bmJQfv6okIuKEYctVD7j1V1tVPnfV/zy3xpyYmVXTSjfXE4EVgJuB1/LuABwgzMx6WCsliLWAVTwvkpnZnKWVXky3A4sPd0bMzKy7tFKCWBS4Q9LfgJcaOyOieiW7mZl1vVYCxCHDnQkzM+s+rU7WZ2Zmc5gBA4SkqyNiQ0kzmXWyPgEREeOHPXdmZtYxAwaIiNgw/51/5LJjZmbdYsheTHkcxJD7zMyst7TSzfU/mjckzUUaWW1mZj1swAAh6aDc/rCqpGfzbSZpLYhzRiyHZmbWEQMGiIj4QW5/+FFEjM+3+SNikYg4aATzaGZmHdBKFdP5eWpvJO0q6XBJyw5zvszMrMNaCRC/Ap6XtBrwVeB+PFGfmVnPayVAvJon6tsaODIijgTc9dXMrMe1MtXGTEkHAbsB75U0Fph7eLNlZmad1koJYkfSJH2fjohHgaWAHw1rrszMrOOGDBA5KJwMLCBpS+BFryZnZtb7WhlJ/XHgb8AOwMeB6yVtP9wZMzOzzmqlDeIbwNoR8TiApAnAX4AzhjNjZmbWWa20QYxpBIfsyRbPMzOzUayVH/oLJV0kaQ9JewB/BC4Y6iRJ4yT9TdItkv4u6dC8fzlJ10u6W9JpkubJ++fN21Pz8UnVn5aZmbWrlUbqrwC/AVYFVgOOjoivtZD2S8DGEbEasDqwqaT1gP8GfhoRKwIzgD3z4/cEZkTE24Cf5seZmVmHtFpVdA1wBXApcG0rJ0Ty77w5d74FsDF97RfHA9vk+1vnbfLxD0pSi/kzM7OatdKL6TOkXkwfA7YHrpP06VYSlzRW0s3A48DFwL+ApyPi1fyQaaRxFeS/DwLk488AixSkuZekyZImT58+vZVsmJlZBa30YvoKsEZEPAkgaRFSieJ3Q50YEa8Bq0taEDgbeEfRw/LfotJCzLYj4mjgaIC11lprtuNmZlaPVqqYpgEzm7Znkq/0WxURTwOXA+sBC+ZFhwCWBh5u+j/LwBuLEi0APFXm/5iZWX1aCRAPkQbHHSLpYOA6YKqk/SXtP9BJkibkkgOS3gRsAtwJXEaqqgLYnb7Fh87N2+Tjl+ZJAs3MrANaqWL6V741NH7Qh5rRdQng+Dy53xjg9Ig4X9IdwKmSDgNuAo7Jjz8GOFHSVFLJYacWn4OZmQ2DIQNERBxaJeGIuBVYo2D/PcA6BftfJE3nYWZmXcAjos3MrJADhJmZFXKAMDOzQq0MlFte0nmSnpD0uKRzJC0/EpkzM7POaaUE8XvgdGBxYEngD8Apw5kpMzPrvFYChCLixIh4Nd9OomCEs5mZ9ZYBu7lKWjjfvUzSgcCppMCwI2nKbzMz62GDjYOYQgoIjTmSPtd0LIDvDlemzMys8wYMEBGx3EhmxMzMusuQI6klzQ38J7BR3nU58JuIeGUY82VmZh3WylxMvyIt9vPLvL1b3veZ4cqUmZl1XisBYu28bGjDpZJuGa4MmZlZd2ilm+trklZobORBcq8NX5bMzKwbtLqi3GWS7iH1aFoW+NSw5srMzDqulem+L5G0IrAyKUDcFREvDXvOzMysowYbKLdxRFwqadt+h1aQFKRFfa7O606bmVmPGawE8T7gUuCjAxxfBPgm8KG6M2VmZp032EC5g/PfAdsbJB0z0DEzMxvd2loPIiL2rCsjZmbWXbxgkJmZFRqskXqHiPiDpOUi4t6RzJTN6qJjNq987kf2vKDGnJjZnGSwEsRB+e+ZI5ERMzPrLoP1YnpS0mXAcpLO7X8wIrYavmyZmVmnDRYgtgDWBE4EfjIy2TEzs24xWDfXl4HrJL0nIqZLmj/tjn+PXPbMzKxTWunFtJikm4DbgTskTZH0zmHOl5mZdVgrAeJoYP+IWDYiJgIH5H1mZtbDWgkQ80XEZY2NiLgcmG/YcmRmZl2hlem+75H0LVJjNcCugMdFmJn1uFZKEJ8GJgBn5duitLAehKRlJF0m6U5Jf5e0b96/sKSLJd2d/y6U90vSUZKmSrpV0prVn5aZmbWrlfUgZgD7VEj7VeCAiLgx94CaIuliYA/gkoj4oaQDgQOBrwGbASvm27qkda/XrfB/zcysBsM2F1NEPBIRN+b7M4E7gaWArYHj88OOB7bJ97cGTojkOmBBSUsMV/7MzGxwIzJZn6RJwBrA9cBiEfEIpCACvDU/bCngwabTpuV9ZmbWAa00UrdF0ltI8zntFxHPShrwoQX7oiC9vYC9ACZOnFhXNucIJx73kcrn7rbHRTXmxMxGgyFLEJKWlnS2pOmSHpN0pqSlW0lc0tyk4HByRJyVdz/WqDrKfx/P+6cByzSdvjTwcP80I+LoiFgrItaaMGFCK9kwM7MKWqliOhY4F1iCVOVzXt43KKWiwjHAnRFxeNOhc4Hd8/3dgXOa9n8y92ZaD3imURVlZmYjr5UqpgkR0RwQjpO0XwvnbQDsBtwm6ea87+vAD4HTJe0JPADskI9dAGwOTAWep4WutNY5PzmlenXVATu7uspsNGglQDwhaVfglLy9M/DkUCdFxNUUtysAfLDg8QF8oYX8mJnZCGh1oNzHgUeBR4Dt8z4zM+thrQyUewDw4kBmZnOYwdak/vYg50VEfHcY8mNmZl1isBLEcwX75gP2BBYBHCDMzHrYYCvKvbHMaJ5LaV9Sz6JT8RKkZmY9b9A2CEkLA/sDu5DmTVozT95nZmY9brA2iB8B25JWj3uX16I2M5uzDNbN9QBgSeCbwMOSns23mZKeHZnsmZlZpwzWBjEiM72afersTSudd+zHLqw5J2bWzEHAzMwKOUCYmVmhYV8PwmykbP5/36p87gXbeFiPWX8uQZiZWSEHCDMzK+QAYWZmhRwgzMyskAOEmZkVcoAwM7NCDhBmZlbI4yDMCmxx1i8rn/vHbfeuMSdmneMShJmZFXKAMDOzQg4QZmZWyAHCzMwKOUCYmVkhBwgzMyvkAGFmZoUcIMzMrJAHypkNoy3POLnyuedvv0uNOTErb9hKEJJ+J+lxSbc37VtY0sWS7s5/F8r7JekoSVMl3SppzeHKl5mZtWY4q5iOAzbtt+9A4JKIWBG4JG8DbAasmG97Ab8axnyZmVkLhq2KKSKulDSp3+6tgffn+8cDlwNfy/tPiIgArpO0oKQlIuKR4cqf2Wiz1RnnVz733O23rDEnNqcY6UbqxRo/+vnvW/P+pYAHmx43Le8zM7MO6ZZGahXsi8IHSnuRqqGYOHHicObJrGdte+Z1lc47a7v1as6JdbORLkE8JmkJgPz38bx/GrBM0+OWBh4uSiAijo6ItSJirQkTJgxrZs3M5mQjHSDOBXbP93cHzmna/8ncm2k94Bm3P5iZddawVTFJOoXUIL2opGnAwcAPgdMl7Qk8AOyQH34BsDkwFXge+NRw5cvMzFoznL2Ydh7g0AcLHhvAF4YrL2Y2PPY5+8GhHzSAoz62zNAPso7yVBtmZlbIAcLMzAo5QJiZWSEHCDMzK+QAYWZmhRwgzMyskAOEmZkVcoAwM7NC3TJZn5nN4U45c3rlc3fezvOyDQeXIMzMrJADhJmZFXIVk5n1lL+eUL2qaoNPuqqqmUsQZmZWyAHCzMwKOUCYmVkhBwgzMyvkRmozswHcd8Sjlc+dtN/iNeakM1yCMDOzQg4QZmZWyAHCzMwKOUCYmVkhBwgzMyvkAGFmZoUcIMzMrJADhJmZFfJAOTOzEfDYT2+tdN5i/7VqzTlpnUsQZmZWyAHCzMwKuYrJzGwUefxnf6l87lu/tEmpx7sEYWZmhboqQEjaVNI/JE2VdGCn82NmNifrmgAhaSzwC2AzYBVgZ0mrdDZXZmZzrq4JEMA6wNSIuCciXgZOBbbucJ7MzOZYiohO5wEASdsDm0bEZ/L2bsC6EfHFfo/bC9grb64M/GOIpBcFnqgpm92YlvM08mk5TyOflvNUb1rLRsSEoRLqpl5MKtg3W/SKiKOBo1tOVJocEWu1k7FuTst5Gvm0nKeRT8t56kxa3VTFNA1Ypml7aeDhDuXFzGyO100B4gZgRUnLSZoH2Ak4t8N5MjObY3VNFVNEvCrpi8BFwFjgdxHx9xqSbrk6apSm5TyNfFrO08in5Tx1IK2uaaQ2M7Pu0k1VTGZm1kUcIMzMrJADhJnVRtIOreyz0cFtED1C0n4RcUSH8/BWYFxjOyIe6GB2aiVp4Yh4qt++5SLi3k7lp2D3zIh4ZcQz00TSjRGx5lD7RjhPM+kbUzUXqRPMSxExvlN5Gg6S5gbeCTwUEY/XkWbX9GKqm6SlgGVpeo4RcWWFdCYAnwUm9Uvr0yXSOI+CQX9NaW1VNl8F9gdKBwhJ8wLbMfvz+06JNLYCfgIsCTxOet3vBP6jbH5yessDRwLrA68D1wL/FRH3VEmvX9pjgZ0i4uSSp54nabOIeDanswpwOukLWTYP44C9gQ1Jn4urgV9FxIslkrmRNG5oBmmQ6YLAI5IeBz4bEVPK5qsdkjYDNgeWknRU06HxwKsl0/oocGtE3J+3v036jN4P7Fs2KEfE/E1pjwG2BVYrk0adJK0IfAN4Cjgc+C2wETAV+ExE3NBiOr8GfhYRf5e0AOl78hqwsKQvR8Qp7ea1JwOEpP8GdgTuIL1gkL6IpQMEcA5wFfCXprTK+nHF88ooGoneinOAZ4ApwEsV0/gusB7wl4hYQ9IHgJ0rpgXwe9LEjR/L2zsBpwDrtpqApPHAF4ClSONpLga+CHwZuBkoGyC+TwoSW5CmeDkB2KVkGg0nADOBn+XtnYETgTJVMRcCZ0fERQCSPgxsSgpav6Tca9V8hd3wDDAZOKDFwPxwfvxWpM9Sw0zgv1rNS/Y90ucJSVsCu5JeozWAXwMfKZneGyLideAMSV8GvlU1HUlnRsR2FU8/lvQZGA9cD+xH+qy/F/g5rb93742Iz+f7nwL+GRHbSFoc+BPpO9OeiOi5G2l+pnlrSuvmmvP2JmDlYXjOD1Q87/Ya/vfk/PcWYEy+/7c20ru+YN91JdM4BzgO+BzpR/Ni4Apg9TbytQ1wDXAbsGIb6dzSyr5WXvMB3odSn1ng0Pw6zU/60doL+DbpIuvykmnNXcPn6Zam+78Dvta0fWOF9LZqum0DHFb0GSuZ5k1tnHtz0/2pAx0rkwfgj8AedeSv+daTJQjgHmBuql8RNztf0uYRcUG7CeWi84+BeYDlJK0OfCdarGJqutJrLi00tt9UMVvXSHpXRNxW8XyApyW9hVRCOzlXc5SqVujnsrweyKmk57cj8MdGvXv0awsYwPIR8S4ASf9LmrxsYkTMLJMRST9j1qvr8aTP15ckERH7lEkvu0nSehFxXf4f6wJ/LZnGU5K+RnqNIL1GM3IV2usl09o0IpqvWo+WdF1EfEfS10umtY6kQ+ir3hUQEbF8iTSUP0/PAx8klYgaxhWfMqjmktmrwH1UmCla0sTGXWBuScvk+0S59rbm9+fZQY4N5elcwnoI2ADYM+dzLqr/HsyiJxupJZ1JqmO8hKYgUeXLnH+U5wNeBhoNgBEVGrgkTQE2Jl2VrZH33RoRq5ZNqy6S7gDeBtxLeq0aX+iW8yRpPuAFUq+4XYAFgJMj4smKeRqsjrmlH5v+DaNVG0ol7T7Y8Yg4vkKad5KqqRo/KhNJbTav0+JrL2lR4GBSO4ZI7RiHkqqGJkbE1BL5uRb4KXBG3rU9sH9ErCfp5ohYvURad5GqlKbQVCVb5rMg6dPA10k/no9HxKZ5/xrAjyPig62mVSdJl9F3QbYWaXqgxvdl4xLpPE9qbxCwQr5P3l4+IuZrMZ2VgKOAxYEjIuK4vP8jwIcj4oBW8zTg/+jRAFH4pa7yZa6TpOsjYl1JN7UTICRtQlpUCeCGiLi2jTwtW7Q/cgNhi2n8F/CHiJhWNR91k/Qa8Fxjk3RF9Tx9X+iWA3y+Kj8+InatKW+Fr3lDmde+Dv06BQRwHelH/iHg3RFxdYm0ru9XGqmap6WAt5Kqm17P+xYnVWE9WDKteYE9SJ0mmnvZ7TXQOS2k+cZ3uMK5XfX+D6Ynq5gi4vg84d9Kedc/oo3uf7mXzkZ58/KIOL9iUrdL+gQwNvdk2IdUp91qPpYh1a3PJF2hCdhO0gukIvNuEfG/ZTIUEfdLWo3UQAZwVUTcUiYNUrXLRZKeIlV5nBERj5VMA0kbR8SlkrYdIK9ntZpWRIwt+/8HSes1SRMkzRNpMat202v7Nc9Xj19m9t5nLV/JNp1zD/DRAQ63HByyyyT9CDiLWUvvN5bM00OkAAWApBVIDdU7Ub7n2AmkasEtSQ3gnwDqmOetkoECgKQNSHn7QivpSPos6ffobkkitddsR6pC2z0ibmo3r71agnhDkBYRAAAd9klEQVQ/cDzphRKpO+DuUa2b6w+Btenr9bIzMCUiSq+ZLenNpO5tH867LgIOixa7N0o6FzirUZRs2v9JUk8IylajSNqX1I238eP7MeDoiPjZwGcNmNaqpLrw7YBpEbFJyfMPjYiDJR1bcDiiRNfiukn6DbAmqUdUo2RCRBxeIa22X3NJt5B69PSvyindvVU1dOVuSuuygt2lqmCa0lqC9Hn6BLAq8APS579Ue1njar9RWlcaL3BRlTw1pblH/+9hxXRWJz2/j5Oqec9q9XMg6XZgjYh4JV94HkD6bVkDODgi3jtoAq38jx4NEFOAT0TEP/L2SsApEfHuCmndSur50ijmjiX1EBjxdgNJ/4yIlQY4Ng1YM0oOkMnPb/2IeC5vzwdcW+X55SqAHUhXefN3sm2lbpIOLtofEYdWSKvt11zSlCqf5wHSuobUlbt/sDmzjvQr5OezpAuxpUk90E4HzomI5Sqm97eIWEfSlaTeWo+RqmZXqCvPJfOzEuk7sjPwJHAa8OWIGLTqqSCdN9qHJP2e1DPryLxdy+DEnqxiItVTvrEUaUT8M181VLUgaVALpAbYSiRdDOwQEU/n7YWAUyOi1X7dhVOjKA3+eaFscGiczqzjO16j5JgKSf9JutKbQGro/GxE3FEhL4302h68V7cqgWAQbb/mpDEZewNnM2tVTis9vPp7c0R8rcJ5s5G0GGnMyJIRsZnSgML1I+KYEsn8gjTo6xMRMTmn286V7DH5u3YwqdT+5ny/Mkm7t9GmeRcpIH+00Zkgt+OV9XouZc0g9fb6XtOxWnox9WqAmCzpGNLgI0g9a6qOLP0BqVviZaQv8UbAQRXTWrQRHAAiYobS9BStOl/Sb4H9+l19/hSo2g33WOB6SWfn7W2AMl9mSF0a94uImyvmob86Bu/VKlfDfJXZGzqrVFM0v+YitR+Vfc0bHTG+0rQvgDLdSRtq68pNGntyLKkqFeCfpCvkMs9vSVJJ9PAccE4ndVuvJCJ+k+9eRuoxVod9SdXYVWxHKkFcJulCUrtdlYGu3yYNThwLnBt5/RxJ7yO1ubStV6uY5iU19DS6AF4J/DIiKv3Y5Ci9dk7r+oh4tGI6U4CPRe4znXsznN1qUTCXgr5PGjV5P+kHYVnSB/XrVRtQJa1J02tVtXFLNc3FJOn2iCg9hcVwkvRnclUA8HnSD/T0qlfeTa85pEbqthsUq1JfV+6XSF25S/f0akrrhohYu19PvVJdZfultzR91TFvJn1fSo3NyMH9MGCpiNgyl2rWaacNoY4qnHxxtw3puW1M+h6fHRF/LpHGXKTq3Bn90lVE/Lud/EGPliByIDg83+owhjTQai5gJUkrVWnwJl1VXS3piry9EWnUaqtWJz2nb5PGLnyA1DNjHuAt9FWDDUnS+Ih4Vmnw2X351jg228R0Q6T10ZyvWuZiop7Be3VbJCKOkbRvRFwBXNH0PlbxGinAByUGR9XZ06vpnPmHflTLnpO0CHlwoaT1SKXBlklaG3gwIh6NiGmSppN6NM1F+pyXdRypk0kjmN9NCvbHlcxX8ziIt0m6lArjIBpyLcDJpMGlC5NKTQcCLQWI3BPyRzkvt5HaMR5q1C7UoadKEJJOj4iP5xdrtidWseG1Ma/T3+n7IkdUnGBPaYDTeqQP1rUR8USJc28ENomIpyRtRCqafokUON4REduXSOv8fDV1L7O+VqVHvuYeNRvTby6mKNnPvOl9mwtYkVRMrjR4r25KI4vXk3QRaXDSw6TuvKUbOpt6MZ1Jem4t92Kqs6eXpLdHxF25NFOUWKmuqTnNNUlzTL0TuJ3ULrV9RNxaIo3aPuc5vVpKNeobvyDS1BabN45FTWMXJD0QES1Vg0m6itSF90rSNCLrR0ThhUNlUcN8Hd1yA5bIf5ctulVMs855nfbstz2W1B2t1fOb56j5BXBI03atc0aVfF61zMU00PvWzvtX43PcktRB4Z2kuuwpwFYV07oVmK9pez7S7KVl0hhbw3M6Ov+9rOB2aRvpzkUqPb6TCnMz1f05By4HFibP40SqLr6qzdeu9JxQLabb8pxq/V+L4chTT1UxRcQj+e7e0a9uOJcEqtQX1zmv0wclbUeaM2URUmNemWqKsZLmiohXSb0Wmq/QK72Xki6JflMXFO0bQmMupqtoYy6m6JveeQXSOIqXlMa0rEq6UuqY6Bsc+Qypaq8ddfRiujc3cJ5G+jEvXRUQfSW8zaLfWBylKclLy93AN6evB9qHleasKlPdW/fn/MvAecDyuVpwKdJ0Iu24r83z6zBOafqRxmfnTc2lwahQAuyvpwJEkw8xezDYrGDfgNQ3SdvzwM2S2p7XKSI+IWlH0mygz5OqYcpM0nYKqe77CdLcR1flvL6N8vW840iNfovmLoCND9l4UltCGVsBL5J6duya02inW+iZwFr5eR1DGpz2e5qK9CNN9a5RUUfPsZVJo5+/QOrGeT6py3TZkc+QRvP3r2Yq2teK80ifhdsoP2lgQ22fc4CImJyrPd9B+pzfEW2OiI82qnIk7T/QIcq1sTxCWoel8d19lFmXFqg8EPCNDFW48OhauT/+3qSufv9qOjQ/8NcoMZeOBp+kLSKi9BVtblQ6nvTleQdpvYr9I+L5EmmsBywB/Dn6urquBLylzBVDrgffjxQMHqLvQ/Ys8NuI+HkLaRStI9BI50XSe/CNiLik1XzldG+MiDUlfZU0vuNnamPumzpIuo5U3dGYY38n4EtRcd6hunqO5bQWIgWvXaLEFCNKAxuXAk4ijeZtvkj4dUS8vUJeapl8so7PudIUOQOKiHNL5OcjpN5CZ/TbvwtpQsGLS6Q16BiMaHHMjaR1SI35j+Tt3embauOQqDYmZtb/0WMBYgFgIdLYheapMGZWfbFyr5Ujh9rXYlp3AV+IiEskibQK3Kcjompvn7ZJ+lJUmFajhXTHkuqgT46SXVYlXU9aHe8bpMFE93a666sKJqFrNFyXSKNomdA3lP2MKvV335FUOr4BOC1KjH7OPyh7kGYmndx0aCZwXFToEZWrci+JEl01h4ukEwc5HBHxyRJpXUf6LE7vt39xUtfU9Uuk9cVWLsBaSKfWxvzC/9FLAaI/1dAvX8Vr7Fa6mm10Le23b8WIuLtsWnWS9E7S7LDNr1Utdf6SPhd9A5VaPWcV0liDayPiFEnLATtGxA/ryFMVSnNyPc2sa1TMSypVtPTj3tRjTKQBW83LhT4QJaaSyGndTBpEdm600bVR0nZlAssQaX2MVCIZQ5tjKrrJYCWjsqWmot+Uinm6JSJWy/d/QRqXc0jerjz2ZJb/0YsBQgP0yy9zpS5pZ1Kxe0NyHWg2P/BalJiITtJXI+J/8v0dIuIPTce+HyUH/tQpF3ffTwoQF5CuRq+u4+qjYn5qnVq7Lupbo6LxhZll0aYo1y3416Qf9Qvy9makK8GW5+8vutgoa5C6cKDyRIT3kNpUbqvScD4cchXct5h1DfDDomlwWQtp/BNYJTecN++fm9SmsWKJtOoKELeT5ol7NddO7BV5fFZdJe5ebaQ+jPbXSL6G1Ai0KKkhqGEmqZtiGTsB/5PvHwT8oenYpqTFUTple9LiSjdFxKeUpjYoNWV4naLmqbXbpb5BW8vl7TrqedeOvrWEiYg/Sfpui/l5Y4W7VEs5q5KdJ+ocINdwN2kZ264IDtmppDUuGmuIf4LU++vDA54xu7OA3+bqoeZpbo6ib1beVq0qqSi4ly1t1dqYX6RXA8QrEfGkpDGSxkTEZblutGW5y+X9SrMk3lrmaqOABrhftD3SXoiI1yW9Kmk8qcRVZT6fOt0H/FVpevO2ptauwW+ATQByPe8P6KvnPZpq3SWfkPRNUlVMkHp+tbri2uShH9KaVhtDS3oEuFzSn5i1118n3ruGRSOiuWH4UKVpb8r4JunC835JjUFxE0m9z75VMq3b6uhwERHfU+pd2WjMbwTlMaTPaNt6NUDUuUbyYsANuUHod6R55MteHcUA94u2R9pkSQsCvyUN/vo38LfOZomH820Mw3OVW8bYplLCjqTBZWcCZ0qqOjnhzqTZRBvdXK+kxRJu9JtBVNL8aXf1eXeURmUXzTxQZf2Ne/NtnnzrBldI2r7RA0lpmpI/lUxjQkQcKOlQ0jQ3AFMj4oU6M1pW5HXN++37Z13p92obRN1rJItUHP0UqcfH6cAxEfGvQU/sO7+x/GXz0pfk7XER0c5U5LWRNAkYHyWmRRhOkuZrp/G1pjwMez1vxXy9kzRb8cKkz9F04JORZ/QsmdZ2TZvjSFN/PFyyuqp/mt3w3s2gr1PAAqRG8yAFrqcjYtBeZf3S+hOph+TlwIWkdrpKF52Svh4R3x/g2NoRcUOVdIdDrwaI5YBHIo8OlfQmYLGIuK+NNFcjBYhNSVMRrAdcHBFfbT/HnaN6RlLXnaf1SUX3t0TExPzafy4i9u5AXr5BGqD3BKlKYc2IiFzPe3xEbFAhzbanDlda5OcbEXFZ3n4/8P2IeE/Z/BSkPYbUfldlFbhueu8GHRMSEa8NdrwgvXGkDh2bARsAD5CCxYVVekg2pbsKfTPWPhMRa1VNq269WsX0B6D5i/Ja3rd22YQk7UOa2vkJUuPtVyIt8TeG1CA3KgOE6h1JXbcjgI+QRlATEbfk+v8RN0z1vCeTGkm3pGnq8JJpzNcIDjmfl+eScx1WpPq6Cd303r0RAJTGSK1AU0Cm3HrwbyNdZF5ICgqNC9HdgF9JmhAR65RIb1lSQNiZVP29LLBWOxexw6FXA8RczT1gIuJlSVXrQxcFto1+szXmht0t28lkh32OvpHUU2CWkdS/6FSmGiLiwX69dEpd7dWcl7rreeuYOvweSd+ib1GsXUl1/6Vp9hHxj1Jt3jKgu947AEl7kgalLkWaxWBtUq+m95dI5gj69TaMNIDzgpzehoVnFefnGlKV16mkmW7vlnRvtwUHGGAJyx4wXU3D7CVtTSoBtEzSOEn7kep4N1VamGMWEXFn2zntkIg4Mnfd/HJELB8Ry+XbalHDKM82PSjpPUBImkfSl0nrS/SKV/LfRyRtoTTh2tIl0/g0aSrts0iN3YuSqkBLi4j5I2J8022lqD5wrhvfu/1IbYf3RcR7gXeTeluVMamobS7SkqiTSnbJnk7qfLEY6T2EzndWKdSrbRArkIrxS5KujB8kNeBNLZHGaaQv8lWkOsf7I2LfYchux+Uv9CRmXf+5Y7OnKq2ZcSSpe6lIC6jsW7WTQbfJJc+rgGVIayeMBw6NEnMD9UtvLKnKqdLAOUkbkKaOfk7SrqRJ+o7sX2puMa2ue+/Utx7EzaSV5F5WydkQJE2NiLeVPTZIeguQxtPsTOoVtSDwkYjodA/CWfRkgGjIXV0VETMrnHtbRLwr35+LtL5B26Mfu43SfDUrkKZtaFQFRDs9WGz45fE5nye9Z1NIVRaHR8SPKqR1K2mw5KqkKqtjSNWq76svxyNPecrwPJ7mk8ABpKqgp0gBddMSaZ1Cmlb9t/327wl8OCJ2bCOfi5G6UO8ELBMRy1RNq249FSAk7RoRJ2mAKQSixGAd9RsO33+7V0i6kzSFQMc/CGoaJVxktAetOp+f8lw7SrOJvpvUZjAlqq2a2Jg999vAQ7l9pNLnXdJRBbufIS0qdU7Z9NpR9BwkfZAUTP8YJdaozz/iZwMvkwIypGqreUjrzFdap77g/yxbpeQ2XHqtkbrRi6OOwVWrqW84vEiLcTxL+eHw3e52YHHK18kOh8Yo4Q1Ic0Odlrd3oO9LOZo1j4I+lDRYrqq5leYB2gb4ee5ZVzXIz5R0EKmhe6NcZVV1bM444O30TSezHWm53j0lfSAi9quYbhWzzVIQJaeebzrvMeA9StP2NMa+/DEiLi2dqVSiGUyl5YyHQ0+VIKw8pYXYVyeNnm6eGqFjH9Kcpw9HxCt5e25SF9N2V3LrGmXrwAvO34dUargF2ILULfWk3AhbNq3FSfMT3RARV0maCLy/SjuUpEtJ792reXsuUjvEh0hTTKxSNs2qJE0jTdpZqEyNQp0kTSe1i54CXE+/QJZ7tnWFXitBAG8MRPossze8Vpk6oNcd0ukMFFiSVApsTHHxFjo/NqNubV2ZRcRRpIniAJD0ABWXQs3VI4c3bT9A9SVelyKV5BuTxc0HLBlpEsY6lu0tYyzps9Pp+c76W5wUMBszRv8ROCUqjIIfbj0ZIIBzSL1E/kKH+2B3u4i4Ig/aWTEi/iLpzaQvVif9ELgplyQA3kd3BrKukduQqk79sC3w38BbST+m7VSj/g9pid7LczobAd/Pg/j+UiV/bXgkIr4zwv9zSHkA34XAhZLmJQWKyyV9J4Zh8a529GQVk2paLGNOIOmzpEXhF46IFZSWRf11dHCqjZyvxYHGCm7X19UI2En9BqS9mVnn5OpYu5akqaTV0moZryBpCWAd0vP6W0Q8XEe6FfLR0WVqB5MDwxak4DCJNPL8dxHxUCfz1V+vBojDgGsiL8hiA2v0DSf9CK+R973RxbeD+VqINOVD81xFV3YuR71L0l+jwpxSg6TXFe+dpIWjhnWZ6ybpeFJD95+AUyPi9g5naUC9GiBmkuo+X6KHlj0cDsprLTeutnKj4o1VukvWmKfPAPuSRhffTJoY8dqoMHlcr8o9jbZg9na2KqvAHUmqF/8/Zu2oUGVNar93Q5D0On3rnDT/AHfd71RPtkFERKfXEBhNrpD0dVI33g8BewPndThP+5Lny4mID0h6O6lbqPU5D3iRNLfQ622mNZ5U3dW8wlpQfqU08Hs3pIgYNVMc9WSA0ACzR7qKotCBwJ6kH5rPkdal7tiSo9mLEfGiJCTNGxF3SVq5w3nqNkvXVcqLiEpzOA3A710P6ckAAXyl6f44Uh37FMDF3H4i4nXSanK/lbQw6Yen0/WO05RWufs/4GKlhV860tDZxf4k6cMR8ed2E5K0NGlOqA1IJYerSfMnTauQnN+7HtKTbRD9SVoG+J+IaGlZxzlJ7o64Feli4WbSTJNXREThdCUjTdL7SFMjXBjlZszsaZI+RlrTegxttrNJuhj4PbNOHb5LRHyozTz6vRvl5pQAIeDWTvfM6UZNjdOfIU0UdrCkWzvZSJ3ztSFpbMaxeeDjWyKi0noHvUjSPaRpNm5rt8RX1C28na7iuQF9MWZtPK+84pp1Tk9WMfWbFG0MaSqJWzqXo642V+63/nHgG53ODICkg0kToa0MHEuaF+gkUhWIJXcDt9dUHfiE0jTfp+TtnYGq67d/iTTH1GP0NZ4HaaZYG2V6MkAw66Ror5KGsf+1U5npct8BLgL+GhE3SFqe9OPTSR8D1gBuBIiIhyW5Z9qsHiGNvv0Ts3ZNrTK/0KeBnwM/Jf2YX0PFxYdIvZhWjh5Zu2NO15MBIiKO73QeRouI+AN9M28SEfeQZuDspJcjIhqzk6q+tZZ7yb35Nk++teO7wO4RMQPSADPgx6TAUdaD9M3DZKNcTwYIpRW7vktaCHwuunAASreQtBLwK9KC7O+UtCqwVUQc1sFsnS7pN8CCeSqQT5N6WlkWEYdCCp4R8dxQjx/Cqo3gkNN+SmkZ1CruIZVs/kj7JRvrsFEzYKOkI4DdSYvDj4+85m6nM9WlfgscRF4nOdK6uzt1MkMR8WPgDOBMUjvEt7ttErNOk7S+pDvI6z1LWk3SLysmNyZPj9FIe2GqXzw+AFxMKtXM33SzUagnSxCkYm5dDXi97s0R8bfU0esNlWYFrVNEXEz6obFiRwAfIU3yRkTcMtAA0Rb8BLhG0hmkNoiPA9+rklCjZGO9oVcDxFeBCyRdgYu5Q3lC0grkXl+StqdDq8v1m+10lkO4inA2EfFgv8BeaWr7iDhB0mTSQFKR1qO+o0pauUvyV4H/YNbJ+jxIdRTq1QDxPeDfpA9ouw14ve4LwNHA2yU9RGr43KUTGfEcWqU8KOk9QEiaB9iHXN1URQ4IlYJCPyeTlordEvg8qap3eg3pWgf05EA5SZMjYq1O56PbSRoDbB8Rp+eeQmMiYman82VDk7QocCSwCemq/8+k6TE62r1U0pSIeHfzYEtJV0TE+zqZL6umV0sQf6lrnppeFhGvS/oicHoNPWFsBEXEE3SopDeEV/LfRyRtQZqHaekO5sfa0KslCK8H0SJJ3wJeIFULvBEkunGhFZttloDZRMQ+I5id2eQu5lcBy5AmABwPHBoR53YyX1ZNTwYIa52keyn4wYmI5TuQHRuCpN0HO+5Bolanng0QecDXJGadMKzKAig9TdKbSIsEbUgKFFeR1qR+oaMZs5ZIGk8qHXdF25Gk5YAvMft3b6tO5cmq68kAIel3pMnB/k7ThGERUWXqgJ4m6XTgWVLvE0gTtS0YER/vXK5sKJLWIk1kOD+pCvVp4NMRMaXD+boFOIZ+K91FxBUdy5RV1qsB4o6IWKXT+RgNJN0SEasNtc+6i6RbgS9ExFV5e0Pgl10wTfv1EbFuJ/Ng9enVqTauleQA0ZqbJK3X2JC0LuCZb7vfzEZwAIiIq4FuqGY6UtLBeSqQNRu3TmfKqunVEsRGpEXdHyX1ZGr0YvKc9P1IupM031FjQZeJpAFXr+PXrOs0/djuBryZtIZDADsCMyKio2t6SPpBztu/mLV61yOpR6FeDRBTgf2ZvR70/o5lqktJWnaw437NuoukywY53PEfYkl3kWaH9RKjPaBXB8o94H7XrXEAGF0i4gOdzsMQbgEWBB7vdEasfb0aIO6S9HtSNVPzZH3u5mo9QdICpKU9GzO4XgF8JyI6vVjPYqTv3w3M+t1zN9dRqFermI4t2O1urtYzJJ0J3A40BsbtBqwWEdt2LlcgqXDOJXdzHZ16MkCY9TpJN0fE6kPtM2tHT3ZzlbS0pLMlPS7pMUlnSvKEYdZLXshjHwCQtAFpTi2z2vRkCULSxcDvgRPzrl2BXSLiQ53LlVl9JK0GnAAskHfNAHbPS8aa1aInSxDAhIg4NiJezbfjgAmdzpRZHfI6Hivn0e6rkrqVrtENwUHSvq3ss9GhVwPEE5J2lTQ233YFOrqQilldIuJ14Iv5/rMR8WyHs9SsaLbZPUY6E1aPXq1imgj8HFifNMr0GmCfiHhg0BPNRoluW8dD0s7AJ0izAl/VdGh+4LWI2KQT+bL29GqAOB7YLyJm5O2FgR+7m6v1iryOR3/RqXU88oj85YAfAAc2HZoJ3BoRr3YiX9aeXg0QN0XEGkPtM7N6SVoeeDgiXszbbwIWi4j7Opoxq6RX2yDGSFqosZFLEL06atzmQJLGSdpf0lm5G/d+ksZ1Ol/A6TTNfwa8BvyhQ3mxNvXqj+ZPgGsknUFqg/g48L3OZsmsVieQqm9+lrd3JnXr3qFjOUrmap6oLyJeljRPJzNk1fVkgIiIEyRNBjYmTfW9bUTc0eFsmdWp0c214bK8mlunTZe0VWOyTElbA090OE9WUU8GCIAcEBwUrFfdJGm9iLgOumqhp88DJ0v6Ban0Pg34ZGezZFX1ZCO1Wa/r9oWeJL2F9PvSDavcWUUOEGajULcu9CRpMeD7wJIRsVle+nf9iDimE/mx9jhAmFltJP0JOBb4RkSsJmku4KaIeFeHs2YV9Go3VzPrjEUj4o2urnmA3GudzZJV5QBhZnV6TtIipAZqJK0HdHqVO6uoZ3sxmVlH7A+cC6wg6a+kWZS372yWrCq3QZhZrXK7w8qkMUj/iIhXOpwlq8gBwszaJmnjiLhUUtGa2AE8BVwdEW6PGEVcxWRmdXgfcCnw0QGOLwJ8E/CqjqOISxBmNiIkHRMRe3Y6H9Y6Bwgzq42kBYCDgY3yriuA70SEezKNQu7mamZ1+h1pltmP59uzpIFzNgq5BGFmtZF0c0SsPtQ+Gx1cgjCzOr0gacPGhqQNSGtn2yjkEoSZ1UbSaqTFjBbIu2YAu0fErZ3LlVXlbq5mVgtJY8gLGUkaDxARz3Y4W9YGlyDMrDaSroyIjYZ+pI0GDhBmVhtJ3yK1OZwGPNfYHxFPdSxTVpkDhJnVRtK9BbsjIpYf8cxY2xwgzMyskBupzaw2ksYBewMbkibpuwr4dUS82NGMWSUuQZhZbSSdThpJfVLetTOwUETs0LlcWVUOEGZWG0m3RMRqQ+2z0cEjqc2sTjflZUYBkLQu8NcO5sfa4BKEmdVG0p2k1eQeyLsmAncCr5N6M63aqbxZeQ4QZlYbScsOdjwi7h+pvFj7HCDMzKyQ2yDMzKyQA4SZmRVygDAzs0IOEGZmVsgBwszMCv0/eAibq3KWf6EAAAAASUVORK5CYII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8" descr="data:image/png;base64,iVBORw0KGgoAAAANSUhEUgAAAYgAAAFnCAYAAAC8Ud5xAAAABHNCSVQICAgIfAhkiAAAAAlwSFlzAAALEgAACxIB0t1+/AAAADl0RVh0U29mdHdhcmUAbWF0cGxvdGxpYiB2ZXJzaW9uIDIuMi4yLCBodHRwOi8vbWF0cGxvdGxpYi5vcmcvhp/UCwAAIABJREFUeJzt3XeYJFW9xvHvu0tYRZa4kpcFBJSrJImCqIhKEpAgICAoil5U4IIBTIBiuFdFwIwXyRIkXIIIIhkJsksWUFbiEhdYYCWH3/3jnGZ6Z2tmuqprpnt638/z9DNdVV1nTsdfnayIwMzMrL8xnc6AmZl1JwcIMzMr5ABhZmaFHCDMzKyQA4SZmRVygDAzs0IOEDbHkLSYpCslzZT0kxLnvV/StAGOvVfSP5q275O0Sb5/iKSTKuTz75LeX/a8fO6/JS3fwuP2kHR1lf8xnNp57la/uTqdAWufpPuAxYDXmnavFBEPdyZHXWsv4AlgfNQ0ACgirgJWriOtpjT/o41z31JnXoaTpOOAaRHxzca+dp671c8liN7x0Yh4S9NttuAgaU6/IFgWuKOu4GDW6xwgepikSZJC0p6SHgAuzfvXk3SNpKcl3dJcpJe0nKQrcjXMxZJ+3qgmKapq6VelMkbSgZL+JelJSadLWrhfXnaX9ICkJyR9oymdsZK+ns+dKWmKpGUk/aJ/dZCk8yTtN8Bzfo+kGyQ9k/++J+8/Dtgd+Gquhtmk4NzNJd2R//9Dkr48wP/YJz9u6cGqn/qdM07SSfl1eTrnbbEBHtu/mup0SSfkfP1d0lqD/J+Q9LZ8f4F83nRJ90v6pqQxsz5cP8uv1V2SPjhIuvdJOig/7xmSjpU0run4ZyVNlfSUpHMlLdn4B5J+Kunx/H9ulfROSXsBu9D3fpxX9rlLWlPSTfnYHySdJumwfGxRSefn1/opSVf1e+7WiojwbZTfgPuATQr2TwICOAGYD3gTsBTwJLA56QLhQ3l7Qj7nWuBwYF5gI2AmcFI+9n5SlUDh/wb2A64Dls7n/wY4pV9efpvzsRrwEvCOfPwrwG2k6hrl44sA6wAPA2Py4xYFngcWK3i+CwMzgN1I1ac75+1F8vHjgMMGeR0fAd6b7y8ErNn/eQPfAm5ser1meU36vR6HNL12nwPOA94MjAXeTarqGvT9zGm8mN+vscAPgOsGeQ4BvC3fPwE4B5g/v/7/BPbMx/YAXgX+C5gb2BF4Blh4kDzdDiyTX+e/Nl5LYGNS1d2a+X3/GXBlPvYRYAqwYH5f3wEsMdD70epzB+YB7gf2zfnfFni5KU8/AH6dj80NvBdQp7+ro+3miNo7/i9fLT0t6f/6HTskIp6LiBeAXYELIuKCiHg9Ii4GJgObS5oIrA18KyJeiogrST9qrfoc8I2ImBYRL5G+4Ntr1qqtQyPihYi4BbiFFAgAPgN8MyL+EcktEfFkRPyN9MPVuLrdCbg8Ih4r+P9bAHdHxIkR8WpEnALcBXy0xfy/AqwiaXxEzIiIG5uOSdLhpB+8D0TE9BbTbE57EdKP92sRMSUinm3x3Kvz+/UacCJ9r9mAJI0l/egfFBEzI+I+4Cek4NnwOHBERLwSEacB/yC9hgP5eUQ8GBFPAd8jBWBIJYHfRcSN+X0/CFhf0qT8vOcH3k76gb4zIh5p8XnDwM99PdJFwFE5/2cBf2s67xVgCWDZfPyqyJHDWucA0Tu2iYgF822bfscebLq/LLBDUzB5GtiQ9GVaEpgREc81Pf7+EnlYFji7Kd07SQ3nzVUpjzbdfx5oNKouA/xrgHSPJwU28t8TB3jckgX5vZ9UamrFdqSr1fuVqtnWbzq2IKmR+wcR8UyL6TU7EbgIOFXSw5L+R9LcLZ7b/zUbp6Hbkxal7yq7of9r8VC/H837Sa/hQJo/R82PneV1j4h/k0qlS0XEpcDPgV8Aj0k6WtL4IfLebKDnvmRB/pvz9yNgKvBnSfdIOrDE/7TMAWLO0P9LdGJTMFkwIuaLiB+SqlgWkjRf0+MnNt1/jlRFArxxlTqhX9qb9Ut7XEQ81EIeHwRWGODYScDWklYjVVH0LyE1PEwKUs0mAq38fyLihojYGnhr/h+nNx2eAWwJHCtpg1bS65f2KxFxaESsArwnp/XJsumU8ATpKrr59ej/WiwlSf2OD9bzbZkBHjvL654/P4s0/ldEHBUR7wb+A1iJVJ0Is34uy3qkIP9v5C+Xmg6IiOVJJcj9B2tjsWIOEHOek4CPSvqIUsPwuNzQunRE3E+qbjpU0jySNmTW6pl/kq7gtshXv98k1Tk3/Br4nqRlASRNkLR1i/n6X+C7klbMDZurSloEICKmATeQrsLPzFVlRS4AVpL0CUlzSdoRWAU4f6h/np/vLpIWiIhXgGeZtdswEXE5qTrlbEnrtvi8Gul/QNK7clB9lvTj/doQp1WWq2ROJ70f8+f3ZH/S+9/wVmAfSXNL2oEUfC8YJNkvKDXMLwx8HTgt7/898ClJq0uaF/g+cH1E3CdpbUnr5s/Lc6Q2hcbzfgwYcszGAK7N6Xwxv9dbk9qrAJC0paS35QDSeC+H7fXuVQ4Qc5iIeBDYmvQFn066cv8KfZ+FTwDrAk8BB5MaOhvnPgPsTfoxf4j0hW/uwXMkcC6pWD+T1GDd6g/p4aQftD+TvtDHkBqzG44H3sXA1UtExJOkK/MDSFUcXwW2jIgnWszDbsB9kp4FPk9ftVbz/7gY+BRwrqR3t5guwOLAGaTndidwBbP+WA+HL5Heo3uAq0k/5L9rOn49sCKptPE9YPv8Gg7k96T35558OwwgIi4hNd6fSbqyX4HUVgQwntQxYQapGupJ4Mf52DGkNp+idrNBRcTLpIbpPYGnSe/V+aSOD+Tn9Rfg36Rg8ssc4K0Eud3GBiPpEFLD6mw/liOcj41IP6iTIuL1TualW+VunK+RGmYfqDnt+4DPRMRf6ky3TpKuB34dEcd2Oi+9wiUI63q5emJf4H8dHAb1TlIVzqNDPbAXSHqfpMVzFdPuwKrAhZ3OVy9xgLCuJukdpCqEJYAjOpydriVpO+Ay4Gu5+mVOsDKpq/QzpGrF7Ut2obUhuIrJzMwKuQRhZmaFHCDMzKzQqJ7dc9FFF41JkyZ1OhtmZqPKlClTnoiICUM9blQHiEmTJjF58uROZ8PMbFSR1NIUOq5iMjOzQg4QZmZWyAHCzMwKOUCYmVkhBwgzMyvkAGFmZoUcIMzMrJADhJmZFRrVA+Uapv+q+rorE/6zo8scmJl1LZcgzMyskAOEmZkVcoAwM7NCDhBmZlbIAcLMzAo5QJiZWSEHCDMzK+QAYWZmhRwgzMyskAOEmZkVcoAwM7NCwxogJN0n6TZJN0uanPctLOliSXfnvwvl/ZJ0lKSpkm6VtOZw5s3MzAY3EiWID0TE6hGxVt4+ELgkIlYELsnbAJsBK+bbXsCvRiBvZmY2gE5UMW0NHJ/vHw9s07T/hEiuAxaUtEQH8mdmZgx/gAjgz5KmSNor71ssIh4ByH/fmvcvBTzYdO60vM/MzDpguNeD2CAiHpb0VuBiSXcN8lgV7IvZHpQCzV4AEydOrCeXZmY2m2EtQUTEw/nv48DZwDrAY42qo/z38fzwacAyTacvDTxckObREbFWRKw1YcKE4cy+mdkcbdgChKT5JM3fuA98GLgdOBfYPT9sd+CcfP9c4JO5N9N6wDONqigzMxt5w1nFtBhwtqTG//l9RFwo6QbgdEl7Ag8AO+THXwBsDkwFngc+NYx5MzOzIQxbgIiIe4DVCvY/CXywYH8AXxiu/JiZWTkeSW1mZoUcIMzMrJADhJmZFXKAMDOzQg4QZmZWyAHCzMwKOUCYmVkhBwgzMyvkAGFmZoUcIMzMrJADhJmZFXKAMDOzQg4QZmZWyAHCzMwKOUCYmVkhBwgzMyvkAGFmZoUcIMzMrJADhJmZFXKAMDOzQg4QZmZWyAHCzMwKOUCYmVkhBwgzMyvkAGFmZoUcIMzMrJADhJmZFXKAMDOzQg4QZmZWyAHCzMwKDXuAkDRW0k2Szs/by0m6XtLdkk6TNE/eP2/enpqPTxruvJmZ2cBGogSxL3Bn0/Z/Az+NiBWBGcCeef+ewIyIeBvw0/w4MzPrkGENEJKWBrYA/jdvC9gYOCM/5Hhgm3x/67xNPv7B/HgzM+uA4S5BHAF8FXg9by8CPB0Rr+btacBS+f5SwIMA+fgz+fGzkLSXpMmSJk+fPn04825mNkcbMkBImk/SmHx/JUlbSZq7hfO2BB6PiCnNuwseGi0c69sRcXRErBURa02YMGGobJiZWUWtlCCuBMZJWgq4BPgUcFwL520AbCXpPuBUUtXSEcCCkubKj1kaeDjfnwYsA5CPLwA81dKzMDOz2rUSIBQRzwPbAj+LiI8Bqwx1UkQcFBFLR8QkYCfg0ojYBbgM2D4/bHfgnHz/3LxNPn5pRMxWgjAzs5HRUoCQtD6wC/DHvG+uQR4/lK8B+0uaSmpjOCbvPwZYJO/fHziwjf9hZmZtauWHfj/gIODsiPi7pOVJpYCWRcTlwOX5/j3AOgWPeRHYoUy6ZmY2fIYMEBFxBXBF0/Y9wD7DmSkzM+u8IQOEpPOYvTfRM8Bk4Df5yt/MzHpMK20Q9wD/Bn6bb88CjwEr5W0zM+tBrbRBrBERGzVtnyfpyojYSNLfhytjZmbWWa2UICZImtjYyPcXzZsvD0uuzMys41opQRwAXC3pX6TRzssBe0uaj765k3rGo788uNJ5i+99aM05MTPrrFZ6MV0gaUXg7aQAcVdTw/QRw5k5MzPrnFYHvL0bmJQfv6okIuKEYctVD7j1V1tVPnfV/zy3xpyYmVXTSjfXE4EVgJuB1/LuABwgzMx6WCsliLWAVTwvkpnZnKWVXky3A4sPd0bMzKy7tFKCWBS4Q9LfgJcaOyOieiW7mZl1vVYCxCHDnQkzM+s+rU7WZ2Zmc5gBA4SkqyNiQ0kzmXWyPgEREeOHPXdmZtYxAwaIiNgw/51/5LJjZmbdYsheTHkcxJD7zMyst7TSzfU/mjckzUUaWW1mZj1swAAh6aDc/rCqpGfzbSZpLYhzRiyHZmbWEQMGiIj4QW5/+FFEjM+3+SNikYg4aATzaGZmHdBKFdP5eWpvJO0q6XBJyw5zvszMrMNaCRC/Ap6XtBrwVeB+PFGfmVnPayVAvJon6tsaODIijgTc9dXMrMe1MtXGTEkHAbsB75U0Fph7eLNlZmad1koJYkfSJH2fjohHgaWAHw1rrszMrOOGDBA5KJwMLCBpS+BFryZnZtb7WhlJ/XHgb8AOwMeB6yVtP9wZMzOzzmqlDeIbwNoR8TiApAnAX4AzhjNjZmbWWa20QYxpBIfsyRbPMzOzUayVH/oLJV0kaQ9JewB/BC4Y6iRJ4yT9TdItkv4u6dC8fzlJ10u6W9JpkubJ++fN21Pz8UnVn5aZmbWrlUbqrwC/AVYFVgOOjoivtZD2S8DGEbEasDqwqaT1gP8GfhoRKwIzgD3z4/cEZkTE24Cf5seZmVmHtFpVdA1wBXApcG0rJ0Ty77w5d74FsDF97RfHA9vk+1vnbfLxD0pSi/kzM7OatdKL6TOkXkwfA7YHrpP06VYSlzRW0s3A48DFwL+ApyPi1fyQaaRxFeS/DwLk488AixSkuZekyZImT58+vZVsmJlZBa30YvoKsEZEPAkgaRFSieJ3Q50YEa8Bq0taEDgbeEfRw/LfotJCzLYj4mjgaIC11lprtuNmZlaPVqqYpgEzm7Znkq/0WxURTwOXA+sBC+ZFhwCWBh5u+j/LwBuLEi0APFXm/5iZWX1aCRAPkQbHHSLpYOA6YKqk/SXtP9BJkibkkgOS3gRsAtwJXEaqqgLYnb7Fh87N2+Tjl+ZJAs3MrANaqWL6V741NH7Qh5rRdQng+Dy53xjg9Ig4X9IdwKmSDgNuAo7Jjz8GOFHSVFLJYacWn4OZmQ2DIQNERBxaJeGIuBVYo2D/PcA6BftfJE3nYWZmXcAjos3MrJADhJmZFXKAMDOzQq0MlFte0nmSnpD0uKRzJC0/EpkzM7POaaUE8XvgdGBxYEngD8Apw5kpMzPrvFYChCLixIh4Nd9OomCEs5mZ9ZYBu7lKWjjfvUzSgcCppMCwI2nKbzMz62GDjYOYQgoIjTmSPtd0LIDvDlemzMys8wYMEBGx3EhmxMzMusuQI6klzQ38J7BR3nU58JuIeGUY82VmZh3WylxMvyIt9vPLvL1b3veZ4cqUmZl1XisBYu28bGjDpZJuGa4MmZlZd2ilm+trklZobORBcq8NX5bMzKwbtLqi3GWS7iH1aFoW+NSw5srMzDqulem+L5G0IrAyKUDcFREvDXvOzMysowYbKLdxRFwqadt+h1aQFKRFfa7O606bmVmPGawE8T7gUuCjAxxfBPgm8KG6M2VmZp032EC5g/PfAdsbJB0z0DEzMxvd2loPIiL2rCsjZmbWXbxgkJmZFRqskXqHiPiDpOUi4t6RzJTN6qJjNq987kf2vKDGnJjZnGSwEsRB+e+ZI5ERMzPrLoP1YnpS0mXAcpLO7X8wIrYavmyZmVmnDRYgtgDWBE4EfjIy2TEzs24xWDfXl4HrJL0nIqZLmj/tjn+PXPbMzKxTWunFtJikm4DbgTskTZH0zmHOl5mZdVgrAeJoYP+IWDYiJgIH5H1mZtbDWgkQ80XEZY2NiLgcmG/YcmRmZl2hlem+75H0LVJjNcCugMdFmJn1uFZKEJ8GJgBn5duitLAehKRlJF0m6U5Jf5e0b96/sKSLJd2d/y6U90vSUZKmSrpV0prVn5aZmbWrlfUgZgD7VEj7VeCAiLgx94CaIuliYA/gkoj4oaQDgQOBrwGbASvm27qkda/XrfB/zcysBsM2F1NEPBIRN+b7M4E7gaWArYHj88OOB7bJ97cGTojkOmBBSUsMV/7MzGxwIzJZn6RJwBrA9cBiEfEIpCACvDU/bCngwabTpuV9ZmbWAa00UrdF0ltI8zntFxHPShrwoQX7oiC9vYC9ACZOnFhXNucIJx73kcrn7rbHRTXmxMxGgyFLEJKWlnS2pOmSHpN0pqSlW0lc0tyk4HByRJyVdz/WqDrKfx/P+6cByzSdvjTwcP80I+LoiFgrItaaMGFCK9kwM7MKWqliOhY4F1iCVOVzXt43KKWiwjHAnRFxeNOhc4Hd8/3dgXOa9n8y92ZaD3imURVlZmYjr5UqpgkR0RwQjpO0XwvnbQDsBtwm6ea87+vAD4HTJe0JPADskI9dAGwOTAWep4WutNY5PzmlenXVATu7uspsNGglQDwhaVfglLy9M/DkUCdFxNUUtysAfLDg8QF8oYX8mJnZCGh1oNzHgUeBR4Dt8z4zM+thrQyUewDw4kBmZnOYwdak/vYg50VEfHcY8mNmZl1isBLEcwX75gP2BBYBHCDMzHrYYCvKvbHMaJ5LaV9Sz6JT8RKkZmY9b9A2CEkLA/sDu5DmTVozT95nZmY9brA2iB8B25JWj3uX16I2M5uzDNbN9QBgSeCbwMOSns23mZKeHZnsmZlZpwzWBjEiM72afersTSudd+zHLqw5J2bWzEHAzMwKOUCYmVmhYV8PwmykbP5/36p87gXbeFiPWX8uQZiZWSEHCDMzK+QAYWZmhRwgzMyskAOEmZkVcoAwM7NCDhBmZlbI4yDMCmxx1i8rn/vHbfeuMSdmneMShJmZFXKAMDOzQg4QZmZWyAHCzMwKOUCYmVkhBwgzMyvkAGFmZoUcIMzMrJAHypkNoy3POLnyuedvv0uNOTErb9hKEJJ+J+lxSbc37VtY0sWS7s5/F8r7JekoSVMl3SppzeHKl5mZtWY4q5iOAzbtt+9A4JKIWBG4JG8DbAasmG97Ab8axnyZmVkLhq2KKSKulDSp3+6tgffn+8cDlwNfy/tPiIgArpO0oKQlIuKR4cqf2Wiz1RnnVz733O23rDEnNqcY6UbqxRo/+vnvW/P+pYAHmx43Le8zM7MO6ZZGahXsi8IHSnuRqqGYOHHicObJrGdte+Z1lc47a7v1as6JdbORLkE8JmkJgPz38bx/GrBM0+OWBh4uSiAijo6ItSJirQkTJgxrZs3M5mQjHSDOBXbP93cHzmna/8ncm2k94Bm3P5iZddawVTFJOoXUIL2opGnAwcAPgdMl7Qk8AOyQH34BsDkwFXge+NRw5cvMzFoznL2Ydh7g0AcLHhvAF4YrL2Y2PPY5+8GhHzSAoz62zNAPso7yVBtmZlbIAcLMzAo5QJiZWSEHCDMzK+QAYWZmhRwgzMyskAOEmZkVcoAwM7NC3TJZn5nN4U45c3rlc3fezvOyDQeXIMzMrJADhJmZFXIVk5n1lL+eUL2qaoNPuqqqmUsQZmZWyAHCzMwKOUCYmVkhBwgzMyvkRmozswHcd8Sjlc+dtN/iNeakM1yCMDOzQg4QZmZWyAHCzMwKOUCYmVkhBwgzMyvkAGFmZoUcIMzMrJADhJmZFfJAOTOzEfDYT2+tdN5i/7VqzTlpnUsQZmZWyAHCzMwKuYrJzGwUefxnf6l87lu/tEmpx7sEYWZmhboqQEjaVNI/JE2VdGCn82NmNifrmgAhaSzwC2AzYBVgZ0mrdDZXZmZzrq4JEMA6wNSIuCciXgZOBbbucJ7MzOZYiohO5wEASdsDm0bEZ/L2bsC6EfHFfo/bC9grb64M/GOIpBcFnqgpm92YlvM08mk5TyOflvNUb1rLRsSEoRLqpl5MKtg3W/SKiKOBo1tOVJocEWu1k7FuTst5Gvm0nKeRT8t56kxa3VTFNA1Ypml7aeDhDuXFzGyO100B4gZgRUnLSZoH2Ak4t8N5MjObY3VNFVNEvCrpi8BFwFjgdxHx9xqSbrk6apSm5TyNfFrO08in5Tx1IK2uaaQ2M7Pu0k1VTGZm1kUcIMzMrJADhJnVRtIOreyz0cFtED1C0n4RcUSH8/BWYFxjOyIe6GB2aiVp4Yh4qt++5SLi3k7lp2D3zIh4ZcQz00TSjRGx5lD7RjhPM+kbUzUXqRPMSxExvlN5Gg6S5gbeCTwUEY/XkWbX9GKqm6SlgGVpeo4RcWWFdCYAnwUm9Uvr0yXSOI+CQX9NaW1VNl8F9gdKBwhJ8wLbMfvz+06JNLYCfgIsCTxOet3vBP6jbH5yessDRwLrA68D1wL/FRH3VEmvX9pjgZ0i4uSSp54nabOIeDanswpwOukLWTYP44C9gQ1Jn4urgV9FxIslkrmRNG5oBmmQ6YLAI5IeBz4bEVPK5qsdkjYDNgeWknRU06HxwKsl0/oocGtE3J+3v036jN4P7Fs2KEfE/E1pjwG2BVYrk0adJK0IfAN4Cjgc+C2wETAV+ExE3NBiOr8GfhYRf5e0AOl78hqwsKQvR8Qp7ea1JwOEpP8GdgTuIL1gkL6IpQMEcA5wFfCXprTK+nHF88ooGoneinOAZ4ApwEsV0/gusB7wl4hYQ9IHgJ0rpgXwe9LEjR/L2zsBpwDrtpqApPHAF4ClSONpLga+CHwZuBkoGyC+TwoSW5CmeDkB2KVkGg0nADOBn+XtnYETgTJVMRcCZ0fERQCSPgxsSgpav6Tca9V8hd3wDDAZOKDFwPxwfvxWpM9Sw0zgv1rNS/Y90ucJSVsCu5JeozWAXwMfKZneGyLideAMSV8GvlU1HUlnRsR2FU8/lvQZGA9cD+xH+qy/F/g5rb93742Iz+f7nwL+GRHbSFoc+BPpO9OeiOi5G2l+pnlrSuvmmvP2JmDlYXjOD1Q87/Ya/vfk/PcWYEy+/7c20ru+YN91JdM4BzgO+BzpR/Ni4Apg9TbytQ1wDXAbsGIb6dzSyr5WXvMB3odSn1ng0Pw6zU/60doL+DbpIuvykmnNXcPn6Zam+78Dvta0fWOF9LZqum0DHFb0GSuZ5k1tnHtz0/2pAx0rkwfgj8AedeSv+daTJQjgHmBuql8RNztf0uYRcUG7CeWi84+BeYDlJK0OfCdarGJqutJrLi00tt9UMVvXSHpXRNxW8XyApyW9hVRCOzlXc5SqVujnsrweyKmk57cj8MdGvXv0awsYwPIR8S4ASf9LmrxsYkTMLJMRST9j1qvr8aTP15ckERH7lEkvu0nSehFxXf4f6wJ/LZnGU5K+RnqNIL1GM3IV2usl09o0IpqvWo+WdF1EfEfS10umtY6kQ+ir3hUQEbF8iTSUP0/PAx8klYgaxhWfMqjmktmrwH1UmCla0sTGXWBuScvk+0S59rbm9+fZQY4N5elcwnoI2ADYM+dzLqr/HsyiJxupJZ1JqmO8hKYgUeXLnH+U5wNeBhoNgBEVGrgkTQE2Jl2VrZH33RoRq5ZNqy6S7gDeBtxLeq0aX+iW8yRpPuAFUq+4XYAFgJMj4smKeRqsjrmlH5v+DaNVG0ol7T7Y8Yg4vkKad5KqqRo/KhNJbTav0+JrL2lR4GBSO4ZI7RiHkqqGJkbE1BL5uRb4KXBG3rU9sH9ErCfp5ohYvURad5GqlKbQVCVb5rMg6dPA10k/no9HxKZ5/xrAjyPig62mVSdJl9F3QbYWaXqgxvdl4xLpPE9qbxCwQr5P3l4+IuZrMZ2VgKOAxYEjIuK4vP8jwIcj4oBW8zTg/+jRAFH4pa7yZa6TpOsjYl1JN7UTICRtQlpUCeCGiLi2jTwtW7Q/cgNhi2n8F/CHiJhWNR91k/Qa8Fxjk3RF9Tx9X+iWA3y+Kj8+InatKW+Fr3lDmde+Dv06BQRwHelH/iHg3RFxdYm0ru9XGqmap6WAt5Kqm17P+xYnVWE9WDKteYE9SJ0mmnvZ7TXQOS2k+cZ3uMK5XfX+D6Ynq5gi4vg84d9Kedc/oo3uf7mXzkZ58/KIOL9iUrdL+gQwNvdk2IdUp91qPpYh1a3PJF2hCdhO0gukIvNuEfG/ZTIUEfdLWo3UQAZwVUTcUiYNUrXLRZKeIlV5nBERj5VMA0kbR8SlkrYdIK9ntZpWRIwt+/8HSes1SRMkzRNpMat202v7Nc9Xj19m9t5nLV/JNp1zD/DRAQ63HByyyyT9CDiLWUvvN5bM00OkAAWApBVIDdU7Ub7n2AmkasEtSQ3gnwDqmOetkoECgKQNSHn7QivpSPos6ffobkkitddsR6pC2z0ibmo3r71agnhDkBYRAAAd9klEQVQ/cDzphRKpO+DuUa2b6w+Btenr9bIzMCUiSq+ZLenNpO5tH867LgIOixa7N0o6FzirUZRs2v9JUk8IylajSNqX1I238eP7MeDoiPjZwGcNmNaqpLrw7YBpEbFJyfMPjYiDJR1bcDiiRNfiukn6DbAmqUdUo2RCRBxeIa22X3NJt5B69PSvyindvVU1dOVuSuuygt2lqmCa0lqC9Hn6BLAq8APS579Ue1njar9RWlcaL3BRlTw1pblH/+9hxXRWJz2/j5Oqec9q9XMg6XZgjYh4JV94HkD6bVkDODgi3jtoAq38jx4NEFOAT0TEP/L2SsApEfHuCmndSur50ijmjiX1EBjxdgNJ/4yIlQY4Ng1YM0oOkMnPb/2IeC5vzwdcW+X55SqAHUhXefN3sm2lbpIOLtofEYdWSKvt11zSlCqf5wHSuobUlbt/sDmzjvQr5OezpAuxpUk90E4HzomI5Sqm97eIWEfSlaTeWo+RqmZXqCvPJfOzEuk7sjPwJHAa8OWIGLTqqSCdN9qHJP2e1DPryLxdy+DEnqxiItVTvrEUaUT8M181VLUgaVALpAbYSiRdDOwQEU/n7YWAUyOi1X7dhVOjKA3+eaFscGiczqzjO16j5JgKSf9JutKbQGro/GxE3FEhL4302h68V7cqgWAQbb/mpDEZewNnM2tVTis9vPp7c0R8rcJ5s5G0GGnMyJIRsZnSgML1I+KYEsn8gjTo6xMRMTmn286V7DH5u3YwqdT+5ny/Mkm7t9GmeRcpIH+00Zkgt+OV9XouZc0g9fb6XtOxWnox9WqAmCzpGNLgI0g9a6qOLP0BqVviZaQv8UbAQRXTWrQRHAAiYobS9BStOl/Sb4H9+l19/hSo2g33WOB6SWfn7W2AMl9mSF0a94uImyvmob86Bu/VKlfDfJXZGzqrVFM0v+YitR+Vfc0bHTG+0rQvgDLdSRtq68pNGntyLKkqFeCfpCvkMs9vSVJJ9PAccE4ndVuvJCJ+k+9eRuoxVod9SdXYVWxHKkFcJulCUrtdlYGu3yYNThwLnBt5/RxJ7yO1ubStV6uY5iU19DS6AF4J/DIiKv3Y5Ci9dk7r+oh4tGI6U4CPRe4znXsznN1qUTCXgr5PGjV5P+kHYVnSB/XrVRtQJa1J02tVtXFLNc3FJOn2iCg9hcVwkvRnclUA8HnSD/T0qlfeTa85pEbqthsUq1JfV+6XSF25S/f0akrrhohYu19PvVJdZfultzR91TFvJn1fSo3NyMH9MGCpiNgyl2rWaacNoY4qnHxxtw3puW1M+h6fHRF/LpHGXKTq3Bn90lVE/Lud/EGPliByIDg83+owhjTQai5gJUkrVWnwJl1VXS3piry9EWnUaqtWJz2nb5PGLnyA1DNjHuAt9FWDDUnS+Ih4Vmnw2X351jg228R0Q6T10ZyvWuZiop7Be3VbJCKOkbRvRFwBXNH0PlbxGinAByUGR9XZ06vpnPmHflTLnpO0CHlwoaT1SKXBlklaG3gwIh6NiGmSppN6NM1F+pyXdRypk0kjmN9NCvbHlcxX8ziIt0m6lArjIBpyLcDJpMGlC5NKTQcCLQWI3BPyRzkvt5HaMR5q1C7UoadKEJJOj4iP5xdrtidWseG1Ma/T3+n7IkdUnGBPaYDTeqQP1rUR8USJc28ENomIpyRtRCqafokUON4REduXSOv8fDV1L7O+VqVHvuYeNRvTby6mKNnPvOl9mwtYkVRMrjR4r25KI4vXk3QRaXDSw6TuvKUbOpt6MZ1Jem4t92Kqs6eXpLdHxF25NFOUWKmuqTnNNUlzTL0TuJ3ULrV9RNxaIo3aPuc5vVpKNeobvyDS1BabN45FTWMXJD0QES1Vg0m6itSF90rSNCLrR0ThhUNlUcN8Hd1yA5bIf5ctulVMs855nfbstz2W1B2t1fOb56j5BXBI03atc0aVfF61zMU00PvWzvtX43PcktRB4Z2kuuwpwFYV07oVmK9pez7S7KVl0hhbw3M6Ov+9rOB2aRvpzkUqPb6TCnMz1f05By4HFibP40SqLr6qzdeu9JxQLabb8pxq/V+L4chTT1UxRcQj+e7e0a9uOJcEqtQX1zmv0wclbUeaM2URUmNemWqKsZLmiohXSb0Wmq/QK72Xki6JflMXFO0bQmMupqtoYy6m6JveeQXSOIqXlMa0rEq6UuqY6Bsc+Qypaq8ddfRiujc3cJ5G+jEvXRUQfSW8zaLfWBylKclLy93AN6evB9qHleasKlPdW/fn/MvAecDyuVpwKdJ0Iu24r83z6zBOafqRxmfnTc2lwahQAuyvpwJEkw8xezDYrGDfgNQ3SdvzwM2S2p7XKSI+IWlH0mygz5OqYcpM0nYKqe77CdLcR1flvL6N8vW840iNfovmLoCND9l4UltCGVsBL5J6duya02inW+iZwFr5eR1DGpz2e5qK9CNN9a5RUUfPsZVJo5+/QOrGeT6py3TZkc+QRvP3r2Yq2teK80ifhdsoP2lgQ22fc4CImJyrPd9B+pzfEW2OiI82qnIk7T/QIcq1sTxCWoel8d19lFmXFqg8EPCNDFW48OhauT/+3qSufv9qOjQ/8NcoMZeOBp+kLSKi9BVtblQ6nvTleQdpvYr9I+L5EmmsBywB/Dn6urquBLylzBVDrgffjxQMHqLvQ/Ys8NuI+HkLaRStI9BI50XSe/CNiLik1XzldG+MiDUlfZU0vuNnamPumzpIuo5U3dGYY38n4EtRcd6hunqO5bQWIgWvXaLEFCNKAxuXAk4ijeZtvkj4dUS8vUJeapl8so7PudIUOQOKiHNL5OcjpN5CZ/TbvwtpQsGLS6Q16BiMaHHMjaR1SI35j+Tt3embauOQqDYmZtb/0WMBYgFgIdLYheapMGZWfbFyr5Ujh9rXYlp3AV+IiEskibQK3Kcjompvn7ZJ+lJUmFajhXTHkuqgT46SXVYlXU9aHe8bpMFE93a666sKJqFrNFyXSKNomdA3lP2MKvV335FUOr4BOC1KjH7OPyh7kGYmndx0aCZwXFToEZWrci+JEl01h4ukEwc5HBHxyRJpXUf6LE7vt39xUtfU9Uuk9cVWLsBaSKfWxvzC/9FLAaI/1dAvX8Vr7Fa6mm10Le23b8WIuLtsWnWS9E7S7LDNr1Utdf6SPhd9A5VaPWcV0liDayPiFEnLATtGxA/ryFMVSnNyPc2sa1TMSypVtPTj3tRjTKQBW83LhT4QJaaSyGndTBpEdm600bVR0nZlAssQaX2MVCIZQ5tjKrrJYCWjsqWmot+Uinm6JSJWy/d/QRqXc0jerjz2ZJb/0YsBQgP0yy9zpS5pZ1Kxe0NyHWg2P/BalJiITtJXI+J/8v0dIuIPTce+HyUH/tQpF3ffTwoQF5CuRq+u4+qjYn5qnVq7Lupbo6LxhZll0aYo1y3416Qf9Qvy9makK8GW5+8vutgoa5C6cKDyRIT3kNpUbqvScD4cchXct5h1DfDDomlwWQtp/BNYJTecN++fm9SmsWKJtOoKELeT5ol7NddO7BV5fFZdJe5ebaQ+jPbXSL6G1Ai0KKkhqGEmqZtiGTsB/5PvHwT8oenYpqTFUTple9LiSjdFxKeUpjYoNWV4naLmqbXbpb5BW8vl7TrqedeOvrWEiYg/Sfpui/l5Y4W7VEs5q5KdJ+ocINdwN2kZ264IDtmppDUuGmuIf4LU++vDA54xu7OA3+bqoeZpbo6ib1beVq0qqSi4ly1t1dqYX6RXA8QrEfGkpDGSxkTEZblutGW5y+X9SrMk3lrmaqOABrhftD3SXoiI1yW9Kmk8qcRVZT6fOt0H/FVpevO2ptauwW+ATQByPe8P6KvnPZpq3SWfkPRNUlVMkHp+tbri2uShH9KaVhtDS3oEuFzSn5i1118n3ruGRSOiuWH4UKVpb8r4JunC835JjUFxE0m9z75VMq3b6uhwERHfU+pd2WjMbwTlMaTPaNt6NUDUuUbyYsANuUHod6R55MteHcUA94u2R9pkSQsCvyUN/vo38LfOZomH820Mw3OVW8bYplLCjqTBZWcCZ0qqOjnhzqTZRBvdXK+kxRJu9JtBVNL8aXf1eXeURmUXzTxQZf2Ne/NtnnzrBldI2r7RA0lpmpI/lUxjQkQcKOlQ0jQ3AFMj4oU6M1pW5HXN++37Z13p92obRN1rJItUHP0UqcfH6cAxEfGvQU/sO7+x/GXz0pfk7XER0c5U5LWRNAkYHyWmRRhOkuZrp/G1pjwMez1vxXy9kzRb8cKkz9F04JORZ/QsmdZ2TZvjSFN/PFyyuqp/mt3w3s2gr1PAAqRG8yAFrqcjYtBeZf3S+hOph+TlwIWkdrpKF52Svh4R3x/g2NoRcUOVdIdDrwaI5YBHIo8OlfQmYLGIuK+NNFcjBYhNSVMRrAdcHBFfbT/HnaN6RlLXnaf1SUX3t0TExPzafy4i9u5AXr5BGqD3BKlKYc2IiFzPe3xEbFAhzbanDlda5OcbEXFZ3n4/8P2IeE/Z/BSkPYbUfldlFbhueu8GHRMSEa8NdrwgvXGkDh2bARsAD5CCxYVVekg2pbsKfTPWPhMRa1VNq269WsX0B6D5i/Ja3rd22YQk7UOa2vkJUuPtVyIt8TeG1CA3KgOE6h1JXbcjgI+QRlATEbfk+v8RN0z1vCeTGkm3pGnq8JJpzNcIDjmfl+eScx1WpPq6Cd303r0RAJTGSK1AU0Cm3HrwbyNdZF5ICgqNC9HdgF9JmhAR65RIb1lSQNiZVP29LLBWOxexw6FXA8RczT1gIuJlSVXrQxcFto1+szXmht0t28lkh32OvpHUU2CWkdS/6FSmGiLiwX69dEpd7dWcl7rreeuYOvweSd+ib1GsXUl1/6Vp9hHxj1Jt3jKgu947AEl7kgalLkWaxWBtUq+m95dI5gj69TaMNIDzgpzehoVnFefnGlKV16mkmW7vlnRvtwUHGGAJyx4wXU3D7CVtTSoBtEzSOEn7kep4N1VamGMWEXFn2zntkIg4Mnfd/HJELB8Ry+XbalHDKM82PSjpPUBImkfSl0nrS/SKV/LfRyRtoTTh2tIl0/g0aSrts0iN3YuSqkBLi4j5I2J8022lqD5wrhvfu/1IbYf3RcR7gXeTeluVMamobS7SkqiTSnbJnk7qfLEY6T2EzndWKdSrbRArkIrxS5KujB8kNeBNLZHGaaQv8lWkOsf7I2LfYchux+Uv9CRmXf+5Y7OnKq2ZcSSpe6lIC6jsW7WTQbfJJc+rgGVIayeMBw6NEnMD9UtvLKnKqdLAOUkbkKaOfk7SrqRJ+o7sX2puMa2ue+/Utx7EzaSV5F5WydkQJE2NiLeVPTZIeguQxtPsTOoVtSDwkYjodA/CWfRkgGjIXV0VETMrnHtbRLwr35+LtL5B26Mfu43SfDUrkKZtaFQFRDs9WGz45fE5nye9Z1NIVRaHR8SPKqR1K2mw5KqkKqtjSNWq76svxyNPecrwPJ7mk8ABpKqgp0gBddMSaZ1Cmlb9t/327wl8OCJ2bCOfi5G6UO8ELBMRy1RNq249FSAk7RoRJ2mAKQSixGAd9RsO33+7V0i6kzSFQMc/CGoaJVxktAetOp+f8lw7SrOJvpvUZjAlqq2a2Jg999vAQ7l9pNLnXdJRBbufIS0qdU7Z9NpR9BwkfZAUTP8YJdaozz/iZwMvkwIypGqreUjrzFdap77g/yxbpeQ2XHqtkbrRi6OOwVWrqW84vEiLcTxL+eHw3e52YHHK18kOh8Yo4Q1Ic0Odlrd3oO9LOZo1j4I+lDRYrqq5leYB2gb4ee5ZVzXIz5R0EKmhe6NcZVV1bM444O30TSezHWm53j0lfSAi9quYbhWzzVIQJaeebzrvMeA9StP2NMa+/DEiLi2dqVSiGUyl5YyHQ0+VIKw8pYXYVyeNnm6eGqFjH9Kcpw9HxCt5e25SF9N2V3LrGmXrwAvO34dUargF2ILULfWk3AhbNq3FSfMT3RARV0maCLy/SjuUpEtJ792reXsuUjvEh0hTTKxSNs2qJE0jTdpZqEyNQp0kTSe1i54CXE+/QJZ7tnWFXitBAG8MRPossze8Vpk6oNcd0ukMFFiSVApsTHHxFjo/NqNubV2ZRcRRpIniAJD0ABWXQs3VI4c3bT9A9SVelyKV5BuTxc0HLBlpEsY6lu0tYyzps9Pp+c76W5wUMBszRv8ROCUqjIIfbj0ZIIBzSL1E/kKH+2B3u4i4Ig/aWTEi/iLpzaQvVif9ELgplyQA3kd3BrKukduQqk79sC3w38BbST+m7VSj/g9pid7LczobAd/Pg/j+UiV/bXgkIr4zwv9zSHkA34XAhZLmJQWKyyV9J4Zh8a529GQVk2paLGNOIOmzpEXhF46IFZSWRf11dHCqjZyvxYHGCm7X19UI2En9BqS9mVnn5OpYu5akqaTV0moZryBpCWAd0vP6W0Q8XEe6FfLR0WVqB5MDwxak4DCJNPL8dxHxUCfz1V+vBojDgGsiL8hiA2v0DSf9CK+R973RxbeD+VqINOVD81xFV3YuR71L0l+jwpxSg6TXFe+dpIWjhnWZ6ybpeFJD95+AUyPi9g5naUC9GiBmkuo+X6KHlj0cDsprLTeutnKj4o1VukvWmKfPAPuSRhffTJoY8dqoMHlcr8o9jbZg9na2KqvAHUmqF/8/Zu2oUGVNar93Q5D0On3rnDT/AHfd71RPtkFERKfXEBhNrpD0dVI33g8BewPndThP+5Lny4mID0h6O6lbqPU5D3iRNLfQ622mNZ5U3dW8wlpQfqU08Hs3pIgYNVMc9WSA0ACzR7qKotCBwJ6kH5rPkdal7tiSo9mLEfGiJCTNGxF3SVq5w3nqNkvXVcqLiEpzOA3A710P6ckAAXyl6f44Uh37FMDF3H4i4nXSanK/lbQw6Yen0/WO05RWufs/4GKlhV860tDZxf4k6cMR8ed2E5K0NGlOqA1IJYerSfMnTauQnN+7HtKTbRD9SVoG+J+IaGlZxzlJ7o64Feli4WbSTJNXREThdCUjTdL7SFMjXBjlZszsaZI+RlrTegxttrNJuhj4PbNOHb5LRHyozTz6vRvl5pQAIeDWTvfM6UZNjdOfIU0UdrCkWzvZSJ3ztSFpbMaxeeDjWyKi0noHvUjSPaRpNm5rt8RX1C28na7iuQF9MWZtPK+84pp1Tk9WMfWbFG0MaSqJWzqXo642V+63/nHgG53ODICkg0kToa0MHEuaF+gkUhWIJXcDt9dUHfiE0jTfp+TtnYGq67d/iTTH1GP0NZ4HaaZYG2V6MkAw66Ror5KGsf+1U5npct8BLgL+GhE3SFqe9OPTSR8D1gBuBIiIhyW5Z9qsHiGNvv0Ts3ZNrTK/0KeBnwM/Jf2YX0PFxYdIvZhWjh5Zu2NO15MBIiKO73QeRouI+AN9M28SEfeQZuDspJcjIhqzk6q+tZZ7yb35Nk++teO7wO4RMQPSADPgx6TAUdaD9M3DZKNcTwYIpRW7vktaCHwuunAASreQtBLwK9KC7O+UtCqwVUQc1sFsnS7pN8CCeSqQT5N6WlkWEYdCCp4R8dxQjx/Cqo3gkNN+SmkZ1CruIZVs/kj7JRvrsFEzYKOkI4DdSYvDj4+85m6nM9WlfgscRF4nOdK6uzt1MkMR8WPgDOBMUjvEt7ttErNOk7S+pDvI6z1LWk3SLysmNyZPj9FIe2GqXzw+AFxMKtXM33SzUagnSxCkYm5dDXi97s0R8bfU0esNlWYFrVNEXEz6obFiRwAfIU3yRkTcMtAA0Rb8BLhG0hmkNoiPA9+rklCjZGO9oVcDxFeBCyRdgYu5Q3lC0grkXl+StqdDq8v1m+10lkO4inA2EfFgv8BeaWr7iDhB0mTSQFKR1qO+o0pauUvyV4H/YNbJ+jxIdRTq1QDxPeDfpA9ouw14ve4LwNHA2yU9RGr43KUTGfEcWqU8KOk9QEiaB9iHXN1URQ4IlYJCPyeTlordEvg8qap3eg3pWgf05EA5SZMjYq1O56PbSRoDbB8Rp+eeQmMiYman82VDk7QocCSwCemq/8+k6TE62r1U0pSIeHfzYEtJV0TE+zqZL6umV0sQf6lrnppeFhGvS/oicHoNPWFsBEXEE3SopDeEV/LfRyRtQZqHaekO5sfa0KslCK8H0SJJ3wJeIFULvBEkunGhFZttloDZRMQ+I5id2eQu5lcBy5AmABwPHBoR53YyX1ZNTwYIa52keyn4wYmI5TuQHRuCpN0HO+5Bolanng0QecDXJGadMKzKAig9TdKbSIsEbUgKFFeR1qR+oaMZs5ZIGk8qHXdF25Gk5YAvMft3b6tO5cmq68kAIel3pMnB/k7ThGERUWXqgJ4m6XTgWVLvE0gTtS0YER/vXK5sKJLWIk1kOD+pCvVp4NMRMaXD+boFOIZ+K91FxBUdy5RV1qsB4o6IWKXT+RgNJN0SEasNtc+6i6RbgS9ExFV5e0Pgl10wTfv1EbFuJ/Ng9enVqTauleQA0ZqbJK3X2JC0LuCZb7vfzEZwAIiIq4FuqGY6UtLBeSqQNRu3TmfKqunVEsRGpEXdHyX1ZGr0YvKc9P1IupM031FjQZeJpAFXr+PXrOs0/djuBryZtIZDADsCMyKio2t6SPpBztu/mLV61yOpR6FeDRBTgf2ZvR70/o5lqktJWnaw437NuoukywY53PEfYkl3kWaH9RKjPaBXB8o94H7XrXEAGF0i4gOdzsMQbgEWBB7vdEasfb0aIO6S9HtSNVPzZH3u5mo9QdICpKU9GzO4XgF8JyI6vVjPYqTv3w3M+t1zN9dRqFermI4t2O1urtYzJJ0J3A40BsbtBqwWEdt2LlcgqXDOJXdzHZ16MkCY9TpJN0fE6kPtM2tHT3ZzlbS0pLMlPS7pMUlnSvKEYdZLXshjHwCQtAFpTi2z2vRkCULSxcDvgRPzrl2BXSLiQ53LlVl9JK0GnAAskHfNAHbPS8aa1aInSxDAhIg4NiJezbfjgAmdzpRZHfI6Hivn0e6rkrqVrtENwUHSvq3ss9GhVwPEE5J2lTQ233YFOrqQilldIuJ14Iv5/rMR8WyHs9SsaLbZPUY6E1aPXq1imgj8HFifNMr0GmCfiHhg0BPNRoluW8dD0s7AJ0izAl/VdGh+4LWI2KQT+bL29GqAOB7YLyJm5O2FgR+7m6v1iryOR3/RqXU88oj85YAfAAc2HZoJ3BoRr3YiX9aeXg0QN0XEGkPtM7N6SVoeeDgiXszbbwIWi4j7Opoxq6RX2yDGSFqosZFLEL06atzmQJLGSdpf0lm5G/d+ksZ1Ol/A6TTNfwa8BvyhQ3mxNvXqj+ZPgGsknUFqg/g48L3OZsmsVieQqm9+lrd3JnXr3qFjOUrmap6oLyJeljRPJzNk1fVkgIiIEyRNBjYmTfW9bUTc0eFsmdWp0c214bK8mlunTZe0VWOyTElbA090OE9WUU8GCIAcEBwUrFfdJGm9iLgOumqhp88DJ0v6Ban0Pg34ZGezZFX1ZCO1Wa/r9oWeJL2F9PvSDavcWUUOEGajULcu9CRpMeD7wJIRsVle+nf9iDimE/mx9jhAmFltJP0JOBb4RkSsJmku4KaIeFeHs2YV9Go3VzPrjEUj4o2urnmA3GudzZJV5QBhZnV6TtIipAZqJK0HdHqVO6uoZ3sxmVlH7A+cC6wg6a+kWZS372yWrCq3QZhZrXK7w8qkMUj/iIhXOpwlq8gBwszaJmnjiLhUUtGa2AE8BVwdEW6PGEVcxWRmdXgfcCnw0QGOLwJ8E/CqjqOISxBmNiIkHRMRe3Y6H9Y6Bwgzq42kBYCDgY3yriuA70SEezKNQu7mamZ1+h1pltmP59uzpIFzNgq5BGFmtZF0c0SsPtQ+Gx1cgjCzOr0gacPGhqQNSGtn2yjkEoSZ1UbSaqTFjBbIu2YAu0fErZ3LlVXlbq5mVgtJY8gLGUkaDxARz3Y4W9YGlyDMrDaSroyIjYZ+pI0GDhBmVhtJ3yK1OZwGPNfYHxFPdSxTVpkDhJnVRtK9BbsjIpYf8cxY2xwgzMyskBupzaw2ksYBewMbkibpuwr4dUS82NGMWSUuQZhZbSSdThpJfVLetTOwUETs0LlcWVUOEGZWG0m3RMRqQ+2z0cEjqc2sTjflZUYBkLQu8NcO5sfa4BKEmdVG0p2k1eQeyLsmAncCr5N6M63aqbxZeQ4QZlYbScsOdjwi7h+pvFj7HCDMzKyQ2yDMzKyQA4SZmRVygDAzs0IOEGZmVsgBwszMCv0/eAibq3KWf6EAAAAASUVORK5CYII=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0" descr="data:image/png;base64,iVBORw0KGgoAAAANSUhEUgAAAYgAAAFnCAYAAAC8Ud5xAAAABHNCSVQICAgIfAhkiAAAAAlwSFlzAAALEgAACxIB0t1+/AAAADl0RVh0U29mdHdhcmUAbWF0cGxvdGxpYiB2ZXJzaW9uIDIuMi4yLCBodHRwOi8vbWF0cGxvdGxpYi5vcmcvhp/UCwAAIABJREFUeJzt3XeYJFW9xvHvu0tYRZa4kpcFBJSrJImCqIhKEpAgICAoil5U4IIBTIBiuFdFwIwXyRIkXIIIIhkJsksWUFbiEhdYYCWH3/3jnGZ6Z2tmuqprpnt638/z9DNdVV1nTsdfnayIwMzMrL8xnc6AmZl1JwcIMzMr5ABhZmaFHCDMzKyQA4SZmRVygDAzs0IOEDbHkLSYpCslzZT0kxLnvV/StAGOvVfSP5q275O0Sb5/iKSTKuTz75LeX/a8fO6/JS3fwuP2kHR1lf8xnNp57la/uTqdAWufpPuAxYDXmnavFBEPdyZHXWsv4AlgfNQ0ACgirgJWriOtpjT/o41z31JnXoaTpOOAaRHxzca+dp671c8liN7x0Yh4S9NttuAgaU6/IFgWuKOu4GDW6xwgepikSZJC0p6SHgAuzfvXk3SNpKcl3dJcpJe0nKQrcjXMxZJ+3qgmKapq6VelMkbSgZL+JelJSadLWrhfXnaX9ICkJyR9oymdsZK+ns+dKWmKpGUk/aJ/dZCk8yTtN8Bzfo+kGyQ9k/++J+8/Dtgd+Gquhtmk4NzNJd2R//9Dkr48wP/YJz9u6cGqn/qdM07SSfl1eTrnbbEBHtu/mup0SSfkfP1d0lqD/J+Q9LZ8f4F83nRJ90v6pqQxsz5cP8uv1V2SPjhIuvdJOig/7xmSjpU0run4ZyVNlfSUpHMlLdn4B5J+Kunx/H9ulfROSXsBu9D3fpxX9rlLWlPSTfnYHySdJumwfGxRSefn1/opSVf1e+7WiojwbZTfgPuATQr2TwICOAGYD3gTsBTwJLA56QLhQ3l7Qj7nWuBwYF5gI2AmcFI+9n5SlUDh/wb2A64Dls7n/wY4pV9efpvzsRrwEvCOfPwrwG2k6hrl44sA6wAPA2Py4xYFngcWK3i+CwMzgN1I1ac75+1F8vHjgMMGeR0fAd6b7y8ErNn/eQPfAm5ser1meU36vR6HNL12nwPOA94MjAXeTarqGvT9zGm8mN+vscAPgOsGeQ4BvC3fPwE4B5g/v/7/BPbMx/YAXgX+C5gb2BF4Blh4kDzdDiyTX+e/Nl5LYGNS1d2a+X3/GXBlPvYRYAqwYH5f3wEsMdD70epzB+YB7gf2zfnfFni5KU8/AH6dj80NvBdQp7+ro+3miNo7/i9fLT0t6f/6HTskIp6LiBeAXYELIuKCiHg9Ii4GJgObS5oIrA18KyJeiogrST9qrfoc8I2ImBYRL5G+4Ntr1qqtQyPihYi4BbiFFAgAPgN8MyL+EcktEfFkRPyN9MPVuLrdCbg8Ih4r+P9bAHdHxIkR8WpEnALcBXy0xfy/AqwiaXxEzIiIG5uOSdLhpB+8D0TE9BbTbE57EdKP92sRMSUinm3x3Kvz+/UacCJ9r9mAJI0l/egfFBEzI+I+4Cek4NnwOHBERLwSEacB/yC9hgP5eUQ8GBFPAd8jBWBIJYHfRcSN+X0/CFhf0qT8vOcH3k76gb4zIh5p8XnDwM99PdJFwFE5/2cBf2s67xVgCWDZfPyqyJHDWucA0Tu2iYgF822bfscebLq/LLBDUzB5GtiQ9GVaEpgREc81Pf7+EnlYFji7Kd07SQ3nzVUpjzbdfx5oNKouA/xrgHSPJwU28t8TB3jckgX5vZ9UamrFdqSr1fuVqtnWbzq2IKmR+wcR8UyL6TU7EbgIOFXSw5L+R9LcLZ7b/zUbp6Hbkxal7yq7of9r8VC/H837Sa/hQJo/R82PneV1j4h/k0qlS0XEpcDPgV8Aj0k6WtL4IfLebKDnvmRB/pvz9yNgKvBnSfdIOrDE/7TMAWLO0P9LdGJTMFkwIuaLiB+SqlgWkjRf0+MnNt1/jlRFArxxlTqhX9qb9Ut7XEQ81EIeHwRWGODYScDWklYjVVH0LyE1PEwKUs0mAq38fyLihojYGnhr/h+nNx2eAWwJHCtpg1bS65f2KxFxaESsArwnp/XJsumU8ATpKrr59ej/WiwlSf2OD9bzbZkBHjvL654/P4s0/ldEHBUR7wb+A1iJVJ0Is34uy3qkIP9v5C+Xmg6IiOVJJcj9B2tjsWIOEHOek4CPSvqIUsPwuNzQunRE3E+qbjpU0jySNmTW6pl/kq7gtshXv98k1Tk3/Br4nqRlASRNkLR1i/n6X+C7klbMDZurSloEICKmATeQrsLPzFVlRS4AVpL0CUlzSdoRWAU4f6h/np/vLpIWiIhXgGeZtdswEXE5qTrlbEnrtvi8Gul/QNK7clB9lvTj/doQp1WWq2ROJ70f8+f3ZH/S+9/wVmAfSXNL2oEUfC8YJNkvKDXMLwx8HTgt7/898ClJq0uaF/g+cH1E3CdpbUnr5s/Lc6Q2hcbzfgwYcszGAK7N6Xwxv9dbk9qrAJC0paS35QDSeC+H7fXuVQ4Qc5iIeBDYmvQFn066cv8KfZ+FTwDrAk8BB5MaOhvnPgPsTfoxf4j0hW/uwXMkcC6pWD+T1GDd6g/p4aQftD+TvtDHkBqzG44H3sXA1UtExJOkK/MDSFUcXwW2jIgnWszDbsB9kp4FPk9ftVbz/7gY+BRwrqR3t5guwOLAGaTndidwBbP+WA+HL5Heo3uAq0k/5L9rOn49sCKptPE9YPv8Gg7k96T35558OwwgIi4hNd6fSbqyX4HUVgQwntQxYQapGupJ4Mf52DGkNp+idrNBRcTLpIbpPYGnSe/V+aSOD+Tn9Rfg36Rg8ssc4K0Eud3GBiPpEFLD6mw/liOcj41IP6iTIuL1TualW+VunK+RGmYfqDnt+4DPRMRf6ky3TpKuB34dEcd2Oi+9wiUI63q5emJf4H8dHAb1TlIVzqNDPbAXSHqfpMVzFdPuwKrAhZ3OVy9xgLCuJukdpCqEJYAjOpydriVpO+Ay4Gu5+mVOsDKpq/QzpGrF7Ut2obUhuIrJzMwKuQRhZmaFHCDMzKzQqJ7dc9FFF41JkyZ1OhtmZqPKlClTnoiICUM9blQHiEmTJjF58uROZ8PMbFSR1NIUOq5iMjOzQg4QZmZWyAHCzMwKOUCYmVkhBwgzMyvkAGFmZoUcIMzMrJADhJmZFRrVA+Uapv+q+rorE/6zo8scmJl1LZcgzMyskAOEmZkVcoAwM7NCDhBmZlbIAcLMzAo5QJiZWSEHCDMzK+QAYWZmhRwgzMyskAOEmZkVcoAwM7NCwxogJN0n6TZJN0uanPctLOliSXfnvwvl/ZJ0lKSpkm6VtOZw5s3MzAY3EiWID0TE6hGxVt4+ELgkIlYELsnbAJsBK+bbXsCvRiBvZmY2gE5UMW0NHJ/vHw9s07T/hEiuAxaUtEQH8mdmZgx/gAjgz5KmSNor71ssIh4ByH/fmvcvBTzYdO60vM/MzDpguNeD2CAiHpb0VuBiSXcN8lgV7IvZHpQCzV4AEydOrCeXZmY2m2EtQUTEw/nv48DZwDrAY42qo/z38fzwacAyTacvDTxckObREbFWRKw1YcKE4cy+mdkcbdgChKT5JM3fuA98GLgdOBfYPT9sd+CcfP9c4JO5N9N6wDONqigzMxt5w1nFtBhwtqTG//l9RFwo6QbgdEl7Ag8AO+THXwBsDkwFngc+NYx5MzOzIQxbgIiIe4DVCvY/CXywYH8AXxiu/JiZWTkeSW1mZoUcIMzMrJADhJmZFXKAMDOzQg4QZmZWyAHCzMwKOUCYmVkhBwgzMyvkAGFmZoUcIMzMrJADhJmZFXKAMDOzQg4QZmZWyAHCzMwKOUCYmVkhBwgzMyvkAGFmZoUcIMzMrJADhJmZFXKAMDOzQg4QZmZWyAHCzMwKOUCYmVkhBwgzMyvkAGFmZoUcIMzMrJADhJmZFXKAMDOzQg4QZmZWyAHCzMwKDXuAkDRW0k2Szs/by0m6XtLdkk6TNE/eP2/enpqPTxruvJmZ2cBGogSxL3Bn0/Z/Az+NiBWBGcCeef+ewIyIeBvw0/w4MzPrkGENEJKWBrYA/jdvC9gYOCM/5Hhgm3x/67xNPv7B/HgzM+uA4S5BHAF8FXg9by8CPB0Rr+btacBS+f5SwIMA+fgz+fGzkLSXpMmSJk+fPn04825mNkcbMkBImk/SmHx/JUlbSZq7hfO2BB6PiCnNuwseGi0c69sRcXRErBURa02YMGGobJiZWUWtlCCuBMZJWgq4BPgUcFwL520AbCXpPuBUUtXSEcCCkubKj1kaeDjfnwYsA5CPLwA81dKzMDOz2rUSIBQRzwPbAj+LiI8Bqwx1UkQcFBFLR8QkYCfg0ojYBbgM2D4/bHfgnHz/3LxNPn5pRMxWgjAzs5HRUoCQtD6wC/DHvG+uQR4/lK8B+0uaSmpjOCbvPwZYJO/fHziwjf9hZmZtauWHfj/gIODsiPi7pOVJpYCWRcTlwOX5/j3AOgWPeRHYoUy6ZmY2fIYMEBFxBXBF0/Y9wD7DmSkzM+u8IQOEpPOYvTfRM8Bk4Df5yt/MzHpMK20Q9wD/Bn6bb88CjwEr5W0zM+tBrbRBrBERGzVtnyfpyojYSNLfhytjZmbWWa2UICZImtjYyPcXzZsvD0uuzMys41opQRwAXC3pX6TRzssBe0uaj765k3rGo788uNJ5i+99aM05MTPrrFZ6MV0gaUXg7aQAcVdTw/QRw5k5MzPrnFYHvL0bmJQfv6okIuKEYctVD7j1V1tVPnfV/zy3xpyYmVXTSjfXE4EVgJuB1/LuABwgzMx6WCsliLWAVTwvkpnZnKWVXky3A4sPd0bMzKy7tFKCWBS4Q9LfgJcaOyOieiW7mZl1vVYCxCHDnQkzM+s+rU7WZ2Zmc5gBA4SkqyNiQ0kzmXWyPgEREeOHPXdmZtYxAwaIiNgw/51/5LJjZmbdYsheTHkcxJD7zMyst7TSzfU/mjckzUUaWW1mZj1swAAh6aDc/rCqpGfzbSZpLYhzRiyHZmbWEQMGiIj4QW5/+FFEjM+3+SNikYg4aATzaGZmHdBKFdP5eWpvJO0q6XBJyw5zvszMrMNaCRC/Ap6XtBrwVeB+PFGfmVnPayVAvJon6tsaODIijgTc9dXMrMe1MtXGTEkHAbsB75U0Fph7eLNlZmad1koJYkfSJH2fjohHgaWAHw1rrszMrOOGDBA5KJwMLCBpS+BFryZnZtb7WhlJ/XHgb8AOwMeB6yVtP9wZMzOzzmqlDeIbwNoR8TiApAnAX4AzhjNjZmbWWa20QYxpBIfsyRbPMzOzUayVH/oLJV0kaQ9JewB/BC4Y6iRJ4yT9TdItkv4u6dC8fzlJ10u6W9JpkubJ++fN21Pz8UnVn5aZmbWrlUbqrwC/AVYFVgOOjoivtZD2S8DGEbEasDqwqaT1gP8GfhoRKwIzgD3z4/cEZkTE24Cf5seZmVmHtFpVdA1wBXApcG0rJ0Ty77w5d74FsDF97RfHA9vk+1vnbfLxD0pSi/kzM7OatdKL6TOkXkwfA7YHrpP06VYSlzRW0s3A48DFwL+ApyPi1fyQaaRxFeS/DwLk488AixSkuZekyZImT58+vZVsmJlZBa30YvoKsEZEPAkgaRFSieJ3Q50YEa8Bq0taEDgbeEfRw/LfotJCzLYj4mjgaIC11lprtuNmZlaPVqqYpgEzm7Znkq/0WxURTwOXA+sBC+ZFhwCWBh5u+j/LwBuLEi0APFXm/5iZWX1aCRAPkQbHHSLpYOA6YKqk/SXtP9BJkibkkgOS3gRsAtwJXEaqqgLYnb7Fh87N2+Tjl+ZJAs3MrANaqWL6V741NH7Qh5rRdQng+Dy53xjg9Ig4X9IdwKmSDgNuAo7Jjz8GOFHSVFLJYacWn4OZmQ2DIQNERBxaJeGIuBVYo2D/PcA6BftfJE3nYWZmXcAjos3MrJADhJmZFXKAMDOzQq0MlFte0nmSnpD0uKRzJC0/EpkzM7POaaUE8XvgdGBxYEngD8Apw5kpMzPrvFYChCLixIh4Nd9OomCEs5mZ9ZYBu7lKWjjfvUzSgcCppMCwI2nKbzMz62GDjYOYQgoIjTmSPtd0LIDvDlemzMys8wYMEBGx3EhmxMzMusuQI6klzQ38J7BR3nU58JuIeGUY82VmZh3WylxMvyIt9vPLvL1b3veZ4cqUmZl1XisBYu28bGjDpZJuGa4MmZlZd2ilm+trklZobORBcq8NX5bMzKwbtLqi3GWS7iH1aFoW+NSw5srMzDqulem+L5G0IrAyKUDcFREvDXvOzMysowYbKLdxRFwqadt+h1aQFKRFfa7O606bmVmPGawE8T7gUuCjAxxfBPgm8KG6M2VmZp032EC5g/PfAdsbJB0z0DEzMxvd2loPIiL2rCsjZmbWXbxgkJmZFRqskXqHiPiDpOUi4t6RzJTN6qJjNq987kf2vKDGnJjZnGSwEsRB+e+ZI5ERMzPrLoP1YnpS0mXAcpLO7X8wIrYavmyZmVmnDRYgtgDWBE4EfjIy2TEzs24xWDfXl4HrJL0nIqZLmj/tjn+PXPbMzKxTWunFtJikm4DbgTskTZH0zmHOl5mZdVgrAeJoYP+IWDYiJgIH5H1mZtbDWgkQ80XEZY2NiLgcmG/YcmRmZl2hlem+75H0LVJjNcCugMdFmJn1uFZKEJ8GJgBn5duitLAehKRlJF0m6U5Jf5e0b96/sKSLJd2d/y6U90vSUZKmSrpV0prVn5aZmbWrlfUgZgD7VEj7VeCAiLgx94CaIuliYA/gkoj4oaQDgQOBrwGbASvm27qkda/XrfB/zcysBsM2F1NEPBIRN+b7M4E7gaWArYHj88OOB7bJ97cGTojkOmBBSUsMV/7MzGxwIzJZn6RJwBrA9cBiEfEIpCACvDU/bCngwabTpuV9ZmbWAa00UrdF0ltI8zntFxHPShrwoQX7oiC9vYC9ACZOnFhXNucIJx73kcrn7rbHRTXmxMxGgyFLEJKWlnS2pOmSHpN0pqSlW0lc0tyk4HByRJyVdz/WqDrKfx/P+6cByzSdvjTwcP80I+LoiFgrItaaMGFCK9kwM7MKWqliOhY4F1iCVOVzXt43KKWiwjHAnRFxeNOhc4Hd8/3dgXOa9n8y92ZaD3imURVlZmYjr5UqpgkR0RwQjpO0XwvnbQDsBtwm6ea87+vAD4HTJe0JPADskI9dAGwOTAWep4WutNY5PzmlenXVATu7uspsNGglQDwhaVfglLy9M/DkUCdFxNUUtysAfLDg8QF8oYX8mJnZCGh1oNzHgUeBR4Dt8z4zM+thrQyUewDw4kBmZnOYwdak/vYg50VEfHcY8mNmZl1isBLEcwX75gP2BBYBHCDMzHrYYCvKvbHMaJ5LaV9Sz6JT8RKkZmY9b9A2CEkLA/sDu5DmTVozT95nZmY9brA2iB8B25JWj3uX16I2M5uzDNbN9QBgSeCbwMOSns23mZKeHZnsmZlZpwzWBjEiM72afersTSudd+zHLqw5J2bWzEHAzMwKOUCYmVmhYV8PwmykbP5/36p87gXbeFiPWX8uQZiZWSEHCDMzK+QAYWZmhRwgzMyskAOEmZkVcoAwM7NCDhBmZlbI4yDMCmxx1i8rn/vHbfeuMSdmneMShJmZFXKAMDOzQg4QZmZWyAHCzMwKOUCYmVkhBwgzMyvkAGFmZoUcIMzMrJAHypkNoy3POLnyuedvv0uNOTErb9hKEJJ+J+lxSbc37VtY0sWS7s5/F8r7JekoSVMl3SppzeHKl5mZtWY4q5iOAzbtt+9A4JKIWBG4JG8DbAasmG97Ab8axnyZmVkLhq2KKSKulDSp3+6tgffn+8cDlwNfy/tPiIgArpO0oKQlIuKR4cqf2Wiz1RnnVz733O23rDEnNqcY6UbqxRo/+vnvW/P+pYAHmx43Le8zM7MO6ZZGahXsi8IHSnuRqqGYOHHicObJrGdte+Z1lc47a7v1as6JdbORLkE8JmkJgPz38bx/GrBM0+OWBh4uSiAijo6ItSJirQkTJgxrZs3M5mQjHSDOBXbP93cHzmna/8ncm2k94Bm3P5iZddawVTFJOoXUIL2opGnAwcAPgdMl7Qk8AOyQH34BsDkwFXge+NRw5cvMzFoznL2Ydh7g0AcLHhvAF4YrL2Y2PPY5+8GhHzSAoz62zNAPso7yVBtmZlbIAcLMzAo5QJiZWSEHCDMzK+QAYWZmhRwgzMyskAOEmZkVcoAwM7NC3TJZn5nN4U45c3rlc3fezvOyDQeXIMzMrJADhJmZFXIVk5n1lL+eUL2qaoNPuqqqmUsQZmZWyAHCzMwKOUCYmVkhBwgzMyvkRmozswHcd8Sjlc+dtN/iNeakM1yCMDOzQg4QZmZWyAHCzMwKOUCYmVkhBwgzMyvkAGFmZoUcIMzMrJADhJmZFfJAOTOzEfDYT2+tdN5i/7VqzTlpnUsQZmZWyAHCzMwKuYrJzGwUefxnf6l87lu/tEmpx7sEYWZmhboqQEjaVNI/JE2VdGCn82NmNifrmgAhaSzwC2AzYBVgZ0mrdDZXZmZzrq4JEMA6wNSIuCciXgZOBbbucJ7MzOZYiohO5wEASdsDm0bEZ/L2bsC6EfHFfo/bC9grb64M/GOIpBcFnqgpm92YlvM08mk5TyOflvNUb1rLRsSEoRLqpl5MKtg3W/SKiKOBo1tOVJocEWu1k7FuTst5Gvm0nKeRT8t56kxa3VTFNA1Ypml7aeDhDuXFzGyO100B4gZgRUnLSZoH2Ak4t8N5MjObY3VNFVNEvCrpi8BFwFjgdxHx9xqSbrk6apSm5TyNfFrO08in5Tx1IK2uaaQ2M7Pu0k1VTGZm1kUcIMzMrJADhJnVRtIOreyz0cFtED1C0n4RcUSH8/BWYFxjOyIe6GB2aiVp4Yh4qt++5SLi3k7lp2D3zIh4ZcQz00TSjRGx5lD7RjhPM+kbUzUXqRPMSxExvlN5Gg6S5gbeCTwUEY/XkWbX9GKqm6SlgGVpeo4RcWWFdCYAnwUm9Uvr0yXSOI+CQX9NaW1VNl8F9gdKBwhJ8wLbMfvz+06JNLYCfgIsCTxOet3vBP6jbH5yessDRwLrA68D1wL/FRH3VEmvX9pjgZ0i4uSSp54nabOIeDanswpwOukLWTYP44C9gQ1Jn4urgV9FxIslkrmRNG5oBmmQ6YLAI5IeBz4bEVPK5qsdkjYDNgeWknRU06HxwKsl0/oocGtE3J+3v036jN4P7Fs2KEfE/E1pjwG2BVYrk0adJK0IfAN4Cjgc+C2wETAV+ExE3NBiOr8GfhYRf5e0AOl78hqwsKQvR8Qp7ea1JwOEpP8GdgTuIL1gkL6IpQMEcA5wFfCXprTK+nHF88ooGoneinOAZ4ApwEsV0/gusB7wl4hYQ9IHgJ0rpgXwe9LEjR/L2zsBpwDrtpqApPHAF4ClSONpLga+CHwZuBkoGyC+TwoSW5CmeDkB2KVkGg0nADOBn+XtnYETgTJVMRcCZ0fERQCSPgxsSgpav6Tca9V8hd3wDDAZOKDFwPxwfvxWpM9Sw0zgv1rNS/Y90ucJSVsCu5JeozWAXwMfKZneGyLideAMSV8GvlU1HUlnRsR2FU8/lvQZGA9cD+xH+qy/F/g5rb93742Iz+f7nwL+GRHbSFoc+BPpO9OeiOi5G2l+pnlrSuvmmvP2JmDlYXjOD1Q87/Ya/vfk/PcWYEy+/7c20ru+YN91JdM4BzgO+BzpR/Ni4Apg9TbytQ1wDXAbsGIb6dzSyr5WXvMB3odSn1ng0Pw6zU/60doL+DbpIuvykmnNXcPn6Zam+78Dvta0fWOF9LZqum0DHFb0GSuZ5k1tnHtz0/2pAx0rkwfgj8AedeSv+daTJQjgHmBuql8RNztf0uYRcUG7CeWi84+BeYDlJK0OfCdarGJqutJrLi00tt9UMVvXSHpXRNxW8XyApyW9hVRCOzlXc5SqVujnsrweyKmk57cj8MdGvXv0awsYwPIR8S4ASf9LmrxsYkTMLJMRST9j1qvr8aTP15ckERH7lEkvu0nSehFxXf4f6wJ/LZnGU5K+RnqNIL1GM3IV2usl09o0IpqvWo+WdF1EfEfS10umtY6kQ+ir3hUQEbF8iTSUP0/PAx8klYgaxhWfMqjmktmrwH1UmCla0sTGXWBuScvk+0S59rbm9+fZQY4N5elcwnoI2ADYM+dzLqr/HsyiJxupJZ1JqmO8hKYgUeXLnH+U5wNeBhoNgBEVGrgkTQE2Jl2VrZH33RoRq5ZNqy6S7gDeBtxLeq0aX+iW8yRpPuAFUq+4XYAFgJMj4smKeRqsjrmlH5v+DaNVG0ol7T7Y8Yg4vkKad5KqqRo/KhNJbTav0+JrL2lR4GBSO4ZI7RiHkqqGJkbE1BL5uRb4KXBG3rU9sH9ErCfp5ohYvURad5GqlKbQVCVb5rMg6dPA10k/no9HxKZ5/xrAjyPig62mVSdJl9F3QbYWaXqgxvdl4xLpPE9qbxCwQr5P3l4+IuZrMZ2VgKOAxYEjIuK4vP8jwIcj4oBW8zTg/+jRAFH4pa7yZa6TpOsjYl1JN7UTICRtQlpUCeCGiLi2jTwtW7Q/cgNhi2n8F/CHiJhWNR91k/Qa8Fxjk3RF9Tx9X+iWA3y+Kj8+InatKW+Fr3lDmde+Dv06BQRwHelH/iHg3RFxdYm0ru9XGqmap6WAt5Kqm17P+xYnVWE9WDKteYE9SJ0mmnvZ7TXQOS2k+cZ3uMK5XfX+D6Ynq5gi4vg84d9Kedc/oo3uf7mXzkZ58/KIOL9iUrdL+gQwNvdk2IdUp91qPpYh1a3PJF2hCdhO0gukIvNuEfG/ZTIUEfdLWo3UQAZwVUTcUiYNUrXLRZKeIlV5nBERj5VMA0kbR8SlkrYdIK9ntZpWRIwt+/8HSes1SRMkzRNpMat202v7Nc9Xj19m9t5nLV/JNp1zD/DRAQ63HByyyyT9CDiLWUvvN5bM00OkAAWApBVIDdU7Ub7n2AmkasEtSQ3gnwDqmOetkoECgKQNSHn7QivpSPos6ffobkkitddsR6pC2z0ibmo3r71agnhDkBYRAAAd9klEQVQ/cDzphRKpO+DuUa2b6w+Btenr9bIzMCUiSq+ZLenNpO5tH867LgIOixa7N0o6FzirUZRs2v9JUk8IylajSNqX1I238eP7MeDoiPjZwGcNmNaqpLrw7YBpEbFJyfMPjYiDJR1bcDiiRNfiukn6DbAmqUdUo2RCRBxeIa22X3NJt5B69PSvyindvVU1dOVuSuuygt2lqmCa0lqC9Hn6BLAq8APS579Ue1njar9RWlcaL3BRlTw1pblH/+9hxXRWJz2/j5Oqec9q9XMg6XZgjYh4JV94HkD6bVkDODgi3jtoAq38jx4NEFOAT0TEP/L2SsApEfHuCmndSur50ijmjiX1EBjxdgNJ/4yIlQY4Ng1YM0oOkMnPb/2IeC5vzwdcW+X55SqAHUhXefN3sm2lbpIOLtofEYdWSKvt11zSlCqf5wHSuobUlbt/sDmzjvQr5OezpAuxpUk90E4HzomI5Sqm97eIWEfSlaTeWo+RqmZXqCvPJfOzEuk7sjPwJHAa8OWIGLTqqSCdN9qHJP2e1DPryLxdy+DEnqxiItVTvrEUaUT8M181VLUgaVALpAbYSiRdDOwQEU/n7YWAUyOi1X7dhVOjKA3+eaFscGiczqzjO16j5JgKSf9JutKbQGro/GxE3FEhL4302h68V7cqgWAQbb/mpDEZewNnM2tVTis9vPp7c0R8rcJ5s5G0GGnMyJIRsZnSgML1I+KYEsn8gjTo6xMRMTmn286V7DH5u3YwqdT+5ny/Mkm7t9GmeRcpIH+00Zkgt+OV9XouZc0g9fb6XtOxWnox9WqAmCzpGNLgI0g9a6qOLP0BqVviZaQv8UbAQRXTWrQRHAAiYobS9BStOl/Sb4H9+l19/hSo2g33WOB6SWfn7W2AMl9mSF0a94uImyvmob86Bu/VKlfDfJXZGzqrVFM0v+YitR+Vfc0bHTG+0rQvgDLdSRtq68pNGntyLKkqFeCfpCvkMs9vSVJJ9PAccE4ndVuvJCJ+k+9eRuoxVod9SdXYVWxHKkFcJulCUrtdlYGu3yYNThwLnBt5/RxJ7yO1ubStV6uY5iU19DS6AF4J/DIiKv3Y5Ci9dk7r+oh4tGI6U4CPRe4znXsznN1qUTCXgr5PGjV5P+kHYVnSB/XrVRtQJa1J02tVtXFLNc3FJOn2iCg9hcVwkvRnclUA8HnSD/T0qlfeTa85pEbqthsUq1JfV+6XSF25S/f0akrrhohYu19PvVJdZfultzR91TFvJn1fSo3NyMH9MGCpiNgyl2rWaacNoY4qnHxxtw3puW1M+h6fHRF/LpHGXKTq3Bn90lVE/Lud/EGPliByIDg83+owhjTQai5gJUkrVWnwJl1VXS3piry9EWnUaqtWJz2nb5PGLnyA1DNjHuAt9FWDDUnS+Ih4Vmnw2X351jg228R0Q6T10ZyvWuZiop7Be3VbJCKOkbRvRFwBXNH0PlbxGinAByUGR9XZ06vpnPmHflTLnpO0CHlwoaT1SKXBlklaG3gwIh6NiGmSppN6NM1F+pyXdRypk0kjmN9NCvbHlcxX8ziIt0m6lArjIBpyLcDJpMGlC5NKTQcCLQWI3BPyRzkvt5HaMR5q1C7UoadKEJJOj4iP5xdrtidWseG1Ma/T3+n7IkdUnGBPaYDTeqQP1rUR8USJc28ENomIpyRtRCqafokUON4REduXSOv8fDV1L7O+VqVHvuYeNRvTby6mKNnPvOl9mwtYkVRMrjR4r25KI4vXk3QRaXDSw6TuvKUbOpt6MZ1Jem4t92Kqs6eXpLdHxF25NFOUWKmuqTnNNUlzTL0TuJ3ULrV9RNxaIo3aPuc5vVpKNeobvyDS1BabN45FTWMXJD0QES1Vg0m6itSF90rSNCLrR0ThhUNlUcN8Hd1yA5bIf5ctulVMs855nfbstz2W1B2t1fOb56j5BXBI03atc0aVfF61zMU00PvWzvtX43PcktRB4Z2kuuwpwFYV07oVmK9pez7S7KVl0hhbw3M6Ov+9rOB2aRvpzkUqPb6TCnMz1f05By4HFibP40SqLr6qzdeu9JxQLabb8pxq/V+L4chTT1UxRcQj+e7e0a9uOJcEqtQX1zmv0wclbUeaM2URUmNemWqKsZLmiohXSb0Wmq/QK72Xki6JflMXFO0bQmMupqtoYy6m6JveeQXSOIqXlMa0rEq6UuqY6Bsc+Qypaq8ddfRiujc3cJ5G+jEvXRUQfSW8zaLfWBylKclLy93AN6evB9qHleasKlPdW/fn/MvAecDyuVpwKdJ0Iu24r83z6zBOafqRxmfnTc2lwahQAuyvpwJEkw8xezDYrGDfgNQ3SdvzwM2S2p7XKSI+IWlH0mygz5OqYcpM0nYKqe77CdLcR1flvL6N8vW840iNfovmLoCND9l4UltCGVsBL5J6duya02inW+iZwFr5eR1DGpz2e5qK9CNN9a5RUUfPsZVJo5+/QOrGeT6py3TZkc+QRvP3r2Yq2teK80ifhdsoP2lgQ22fc4CImJyrPd9B+pzfEW2OiI82qnIk7T/QIcq1sTxCWoel8d19lFmXFqg8EPCNDFW48OhauT/+3qSufv9qOjQ/8NcoMZeOBp+kLSKi9BVtblQ6nvTleQdpvYr9I+L5EmmsBywB/Dn6urquBLylzBVDrgffjxQMHqLvQ/Ys8NuI+HkLaRStI9BI50XSe/CNiLik1XzldG+MiDUlfZU0vuNnamPumzpIuo5U3dGYY38n4EtRcd6hunqO5bQWIgWvXaLEFCNKAxuXAk4ijeZtvkj4dUS8vUJeapl8so7PudIUOQOKiHNL5OcjpN5CZ/TbvwtpQsGLS6Q16BiMaHHMjaR1SI35j+Tt3embauOQqDYmZtb/0WMBYgFgIdLYheapMGZWfbFyr5Ujh9rXYlp3AV+IiEskibQK3Kcjompvn7ZJ+lJUmFajhXTHkuqgT46SXVYlXU9aHe8bpMFE93a666sKJqFrNFyXSKNomdA3lP2MKvV335FUOr4BOC1KjH7OPyh7kGYmndx0aCZwXFToEZWrci+JEl01h4ukEwc5HBHxyRJpXUf6LE7vt39xUtfU9Uuk9cVWLsBaSKfWxvzC/9FLAaI/1dAvX8Vr7Fa6mm10Le23b8WIuLtsWnWS9E7S7LDNr1Utdf6SPhd9A5VaPWcV0liDayPiFEnLATtGxA/ryFMVSnNyPc2sa1TMSypVtPTj3tRjTKQBW83LhT4QJaaSyGndTBpEdm600bVR0nZlAssQaX2MVCIZQ5tjKrrJYCWjsqWmot+Uinm6JSJWy/d/QRqXc0jerjz2ZJb/0YsBQgP0yy9zpS5pZ1Kxe0NyHWg2P/BalJiITtJXI+J/8v0dIuIPTce+HyUH/tQpF3ffTwoQF5CuRq+u4+qjYn5qnVq7Lupbo6LxhZll0aYo1y3416Qf9Qvy9makK8GW5+8vutgoa5C6cKDyRIT3kNpUbqvScD4cchXct5h1DfDDomlwWQtp/BNYJTecN++fm9SmsWKJtOoKELeT5ol7NddO7BV5fFZdJe5ebaQ+jPbXSL6G1Ai0KKkhqGEmqZtiGTsB/5PvHwT8oenYpqTFUTple9LiSjdFxKeUpjYoNWV4naLmqbXbpb5BW8vl7TrqedeOvrWEiYg/Sfpui/l5Y4W7VEs5q5KdJ+ocINdwN2kZ264IDtmppDUuGmuIf4LU++vDA54xu7OA3+bqoeZpbo6ib1beVq0qqSi4ly1t1dqYX6RXA8QrEfGkpDGSxkTEZblutGW5y+X9SrMk3lrmaqOABrhftD3SXoiI1yW9Kmk8qcRVZT6fOt0H/FVpevO2ptauwW+ATQByPe8P6KvnPZpq3SWfkPRNUlVMkHp+tbri2uShH9KaVhtDS3oEuFzSn5i1118n3ruGRSOiuWH4UKVpb8r4JunC835JjUFxE0m9z75VMq3b6uhwERHfU+pd2WjMbwTlMaTPaNt6NUDUuUbyYsANuUHod6R55MteHcUA94u2R9pkSQsCvyUN/vo38LfOZomH820Mw3OVW8bYplLCjqTBZWcCZ0qqOjnhzqTZRBvdXK+kxRJu9JtBVNL8aXf1eXeURmUXzTxQZf2Ne/NtnnzrBldI2r7RA0lpmpI/lUxjQkQcKOlQ0jQ3AFMj4oU6M1pW5HXN++37Z13p92obRN1rJItUHP0UqcfH6cAxEfGvQU/sO7+x/GXz0pfk7XER0c5U5LWRNAkYHyWmRRhOkuZrp/G1pjwMez1vxXy9kzRb8cKkz9F04JORZ/QsmdZ2TZvjSFN/PFyyuqp/mt3w3s2gr1PAAqRG8yAFrqcjYtBeZf3S+hOph+TlwIWkdrpKF52Svh4R3x/g2NoRcUOVdIdDrwaI5YBHIo8OlfQmYLGIuK+NNFcjBYhNSVMRrAdcHBFfbT/HnaN6RlLXnaf1SUX3t0TExPzafy4i9u5AXr5BGqD3BKlKYc2IiFzPe3xEbFAhzbanDlda5OcbEXFZ3n4/8P2IeE/Z/BSkPYbUfldlFbhueu8GHRMSEa8NdrwgvXGkDh2bARsAD5CCxYVVekg2pbsKfTPWPhMRa1VNq269WsX0B6D5i/Ja3rd22YQk7UOa2vkJUuPtVyIt8TeG1CA3KgOE6h1JXbcjgI+QRlATEbfk+v8RN0z1vCeTGkm3pGnq8JJpzNcIDjmfl+eScx1WpPq6Cd303r0RAJTGSK1AU0Cm3HrwbyNdZF5ICgqNC9HdgF9JmhAR65RIb1lSQNiZVP29LLBWOxexw6FXA8RczT1gIuJlSVXrQxcFto1+szXmht0t28lkh32OvpHUU2CWkdS/6FSmGiLiwX69dEpd7dWcl7rreeuYOvweSd+ib1GsXUl1/6Vp9hHxj1Jt3jKgu947AEl7kgalLkWaxWBtUq+m95dI5gj69TaMNIDzgpzehoVnFefnGlKV16mkmW7vlnRvtwUHGGAJyx4wXU3D7CVtTSoBtEzSOEn7kep4N1VamGMWEXFn2zntkIg4Mnfd/HJELB8Ry+XbalHDKM82PSjpPUBImkfSl0nrS/SKV/LfRyRtoTTh2tIl0/g0aSrts0iN3YuSqkBLi4j5I2J8022lqD5wrhvfu/1IbYf3RcR7gXeTeluVMamobS7SkqiTSnbJnk7qfLEY6T2EzndWKdSrbRArkIrxS5KujB8kNeBNLZHGaaQv8lWkOsf7I2LfYchux+Uv9CRmXf+5Y7OnKq2ZcSSpe6lIC6jsW7WTQbfJJc+rgGVIayeMBw6NEnMD9UtvLKnKqdLAOUkbkKaOfk7SrqRJ+o7sX2puMa2ue+/Utx7EzaSV5F5WydkQJE2NiLeVPTZIeguQxtPsTOoVtSDwkYjodA/CWfRkgGjIXV0VETMrnHtbRLwr35+LtL5B26Mfu43SfDUrkKZtaFQFRDs9WGz45fE5nye9Z1NIVRaHR8SPKqR1K2mw5KqkKqtjSNWq76svxyNPecrwPJ7mk8ABpKqgp0gBddMSaZ1Cmlb9t/327wl8OCJ2bCOfi5G6UO8ELBMRy1RNq249FSAk7RoRJ2mAKQSixGAd9RsO33+7V0i6kzSFQMc/CGoaJVxktAetOp+f8lw7SrOJvpvUZjAlqq2a2Jg999vAQ7l9pNLnXdJRBbufIS0qdU7Z9NpR9BwkfZAUTP8YJdaozz/iZwMvkwIypGqreUjrzFdap77g/yxbpeQ2XHqtkbrRi6OOwVWrqW84vEiLcTxL+eHw3e52YHHK18kOh8Yo4Q1Ic0Odlrd3oO9LOZo1j4I+lDRYrqq5leYB2gb4ee5ZVzXIz5R0EKmhe6NcZVV1bM444O30TSezHWm53j0lfSAi9quYbhWzzVIQJaeebzrvMeA9StP2NMa+/DEiLi2dqVSiGUyl5YyHQ0+VIKw8pYXYVyeNnm6eGqFjH9Kcpw9HxCt5e25SF9N2V3LrGmXrwAvO34dUargF2ILULfWk3AhbNq3FSfMT3RARV0maCLy/SjuUpEtJ792reXsuUjvEh0hTTKxSNs2qJE0jTdpZqEyNQp0kTSe1i54CXE+/QJZ7tnWFXitBAG8MRPossze8Vpk6oNcd0ukMFFiSVApsTHHxFjo/NqNubV2ZRcRRpIniAJD0ABWXQs3VI4c3bT9A9SVelyKV5BuTxc0HLBlpEsY6lu0tYyzps9Pp+c76W5wUMBszRv8ROCUqjIIfbj0ZIIBzSL1E/kKH+2B3u4i4Ig/aWTEi/iLpzaQvVif9ELgplyQA3kd3BrKukduQqk79sC3w38BbST+m7VSj/g9pid7LczobAd/Pg/j+UiV/bXgkIr4zwv9zSHkA34XAhZLmJQWKyyV9J4Zh8a529GQVk2paLGNOIOmzpEXhF46IFZSWRf11dHCqjZyvxYHGCm7X19UI2En9BqS9mVnn5OpYu5akqaTV0moZryBpCWAd0vP6W0Q8XEe6FfLR0WVqB5MDwxak4DCJNPL8dxHxUCfz1V+vBojDgGsiL8hiA2v0DSf9CK+R973RxbeD+VqINOVD81xFV3YuR71L0l+jwpxSg6TXFe+dpIWjhnWZ6ybpeFJD95+AUyPi9g5naUC9GiBmkuo+X6KHlj0cDsprLTeutnKj4o1VukvWmKfPAPuSRhffTJoY8dqoMHlcr8o9jbZg9na2KqvAHUmqF/8/Zu2oUGVNar93Q5D0On3rnDT/AHfd71RPtkFERKfXEBhNrpD0dVI33g8BewPndThP+5Lny4mID0h6O6lbqPU5D3iRNLfQ622mNZ5U3dW8wlpQfqU08Hs3pIgYNVMc9WSA0ACzR7qKotCBwJ6kH5rPkdal7tiSo9mLEfGiJCTNGxF3SVq5w3nqNkvXVcqLiEpzOA3A710P6ckAAXyl6f44Uh37FMDF3H4i4nXSanK/lbQw6Yen0/WO05RWufs/4GKlhV860tDZxf4k6cMR8ed2E5K0NGlOqA1IJYerSfMnTauQnN+7HtKTbRD9SVoG+J+IaGlZxzlJ7o64Feli4WbSTJNXREThdCUjTdL7SFMjXBjlZszsaZI+RlrTegxttrNJuhj4PbNOHb5LRHyozTz6vRvl5pQAIeDWTvfM6UZNjdOfIU0UdrCkWzvZSJ3ztSFpbMaxeeDjWyKi0noHvUjSPaRpNm5rt8RX1C28na7iuQF9MWZtPK+84pp1Tk9WMfWbFG0MaSqJWzqXo642V+63/nHgG53ODICkg0kToa0MHEuaF+gkUhWIJXcDt9dUHfiE0jTfp+TtnYGq67d/iTTH1GP0NZ4HaaZYG2V6MkAw66Ror5KGsf+1U5npct8BLgL+GhE3SFqe9OPTSR8D1gBuBIiIhyW5Z9qsHiGNvv0Ts3ZNrTK/0KeBnwM/Jf2YX0PFxYdIvZhWjh5Zu2NO15MBIiKO73QeRouI+AN9M28SEfeQZuDspJcjIhqzk6q+tZZ7yb35Nk++teO7wO4RMQPSADPgx6TAUdaD9M3DZKNcTwYIpRW7vktaCHwuunAASreQtBLwK9KC7O+UtCqwVUQc1sFsnS7pN8CCeSqQT5N6WlkWEYdCCp4R8dxQjx/Cqo3gkNN+SmkZ1CruIZVs/kj7JRvrsFEzYKOkI4DdSYvDj4+85m6nM9WlfgscRF4nOdK6uzt1MkMR8WPgDOBMUjvEt7ttErNOk7S+pDvI6z1LWk3SLysmNyZPj9FIe2GqXzw+AFxMKtXM33SzUagnSxCkYm5dDXi97s0R8bfU0esNlWYFrVNEXEz6obFiRwAfIU3yRkTcMtAA0Rb8BLhG0hmkNoiPA9+rklCjZGO9oVcDxFeBCyRdgYu5Q3lC0grkXl+StqdDq8v1m+10lkO4inA2EfFgv8BeaWr7iDhB0mTSQFKR1qO+o0pauUvyV4H/YNbJ+jxIdRTq1QDxPeDfpA9ouw14ve4LwNHA2yU9RGr43KUTGfEcWqU8KOk9QEiaB9iHXN1URQ4IlYJCPyeTlordEvg8qap3eg3pWgf05EA5SZMjYq1O56PbSRoDbB8Rp+eeQmMiYman82VDk7QocCSwCemq/8+k6TE62r1U0pSIeHfzYEtJV0TE+zqZL6umV0sQf6lrnppeFhGvS/oicHoNPWFsBEXEE3SopDeEV/LfRyRtQZqHaekO5sfa0KslCK8H0SJJ3wJeIFULvBEkunGhFZttloDZRMQ+I5id2eQu5lcBy5AmABwPHBoR53YyX1ZNTwYIa52keyn4wYmI5TuQHRuCpN0HO+5Bolanng0QecDXJGadMKzKAig9TdKbSIsEbUgKFFeR1qR+oaMZs5ZIGk8qHXdF25Gk5YAvMft3b6tO5cmq68kAIel3pMnB/k7ThGERUWXqgJ4m6XTgWVLvE0gTtS0YER/vXK5sKJLWIk1kOD+pCvVp4NMRMaXD+boFOIZ+K91FxBUdy5RV1qsB4o6IWKXT+RgNJN0SEasNtc+6i6RbgS9ExFV5e0Pgl10wTfv1EbFuJ/Ng9enVqTauleQA0ZqbJK3X2JC0LuCZb7vfzEZwAIiIq4FuqGY6UtLBeSqQNRu3TmfKqunVEsRGpEXdHyX1ZGr0YvKc9P1IupM031FjQZeJpAFXr+PXrOs0/djuBryZtIZDADsCMyKio2t6SPpBztu/mLV61yOpR6FeDRBTgf2ZvR70/o5lqktJWnaw437NuoukywY53PEfYkl3kWaH9RKjPaBXB8o94H7XrXEAGF0i4gOdzsMQbgEWBB7vdEasfb0aIO6S9HtSNVPzZH3u5mo9QdICpKU9GzO4XgF8JyI6vVjPYqTv3w3M+t1zN9dRqFermI4t2O1urtYzJJ0J3A40BsbtBqwWEdt2LlcgqXDOJXdzHZ16MkCY9TpJN0fE6kPtM2tHT3ZzlbS0pLMlPS7pMUlnSvKEYdZLXshjHwCQtAFpTi2z2vRkCULSxcDvgRPzrl2BXSLiQ53LlVl9JK0GnAAskHfNAHbPS8aa1aInSxDAhIg4NiJezbfjgAmdzpRZHfI6Hivn0e6rkrqVrtENwUHSvq3ss9GhVwPEE5J2lTQ233YFOrqQilldIuJ14Iv5/rMR8WyHs9SsaLbZPUY6E1aPXq1imgj8HFifNMr0GmCfiHhg0BPNRoluW8dD0s7AJ0izAl/VdGh+4LWI2KQT+bL29GqAOB7YLyJm5O2FgR+7m6v1iryOR3/RqXU88oj85YAfAAc2HZoJ3BoRr3YiX9aeXg0QN0XEGkPtM7N6SVoeeDgiXszbbwIWi4j7Opoxq6RX2yDGSFqosZFLEL06atzmQJLGSdpf0lm5G/d+ksZ1Ol/A6TTNfwa8BvyhQ3mxNvXqj+ZPgGsknUFqg/g48L3OZsmsVieQqm9+lrd3JnXr3qFjOUrmap6oLyJeljRPJzNk1fVkgIiIEyRNBjYmTfW9bUTc0eFsmdWp0c214bK8mlunTZe0VWOyTElbA090OE9WUU8GCIAcEBwUrFfdJGm9iLgOumqhp88DJ0v6Ban0Pg34ZGezZFX1ZCO1Wa/r9oWeJL2F9PvSDavcWUUOEGajULcu9CRpMeD7wJIRsVle+nf9iDimE/mx9jhAmFltJP0JOBb4RkSsJmku4KaIeFeHs2YV9Go3VzPrjEUj4o2urnmA3GudzZJV5QBhZnV6TtIipAZqJK0HdHqVO6uoZ3sxmVlH7A+cC6wg6a+kWZS372yWrCq3QZhZrXK7w8qkMUj/iIhXOpwlq8gBwszaJmnjiLhUUtGa2AE8BVwdEW6PGEVcxWRmdXgfcCnw0QGOLwJ8E/CqjqOISxBmNiIkHRMRe3Y6H9Y6Bwgzq42kBYCDgY3yriuA70SEezKNQu7mamZ1+h1pltmP59uzpIFzNgq5BGFmtZF0c0SsPtQ+Gx1cgjCzOr0gacPGhqQNSGtn2yjkEoSZ1UbSaqTFjBbIu2YAu0fErZ3LlVXlbq5mVgtJY8gLGUkaDxARz3Y4W9YGlyDMrDaSroyIjYZ+pI0GDhBmVhtJ3yK1OZwGPNfYHxFPdSxTVpkDhJnVRtK9BbsjIpYf8cxY2xwgzMyskBupzaw2ksYBewMbkibpuwr4dUS82NGMWSUuQZhZbSSdThpJfVLetTOwUETs0LlcWVUOEGZWG0m3RMRqQ+2z0cEjqc2sTjflZUYBkLQu8NcO5sfa4BKEmdVG0p2k1eQeyLsmAncCr5N6M63aqbxZeQ4QZlYbScsOdjwi7h+pvFj7HCDMzKyQ2yDMzKyQA4SZmRVygDAzs0IOEGZmVsgBwszMCv0/eAibq3KWf6EAAAAASUVORK5CYII=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12" descr="data:image/png;base64,iVBORw0KGgoAAAANSUhEUgAAAYgAAAFnCAYAAAC8Ud5xAAAABHNCSVQICAgIfAhkiAAAAAlwSFlzAAALEgAACxIB0t1+/AAAADl0RVh0U29mdHdhcmUAbWF0cGxvdGxpYiB2ZXJzaW9uIDIuMi4yLCBodHRwOi8vbWF0cGxvdGxpYi5vcmcvhp/UCwAAIABJREFUeJzt3XeYJFW9xvHvu0tYRZa4kpcFBJSrJImCqIhKEpAgICAoil5U4IIBTIBiuFdFwIwXyRIkXIIIIhkJsksWUFbiEhdYYCWH3/3jnGZ6Z2tmuqprpnt638/z9DNdVV1nTsdfnayIwMzMrL8xnc6AmZl1JwcIMzMr5ABhZmaFHCDMzKyQA4SZmRVygDAzs0IOEDbHkLSYpCslzZT0kxLnvV/StAGOvVfSP5q275O0Sb5/iKSTKuTz75LeX/a8fO6/JS3fwuP2kHR1lf8xnNp57la/uTqdAWufpPuAxYDXmnavFBEPdyZHXWsv4AlgfNQ0ACgirgJWriOtpjT/o41z31JnXoaTpOOAaRHxzca+dp671c8liN7x0Yh4S9NttuAgaU6/IFgWuKOu4GDW6xwgepikSZJC0p6SHgAuzfvXk3SNpKcl3dJcpJe0nKQrcjXMxZJ+3qgmKapq6VelMkbSgZL+JelJSadLWrhfXnaX9ICkJyR9oymdsZK+ns+dKWmKpGUk/aJ/dZCk8yTtN8Bzfo+kGyQ9k/++J+8/Dtgd+Gquhtmk4NzNJd2R//9Dkr48wP/YJz9u6cGqn/qdM07SSfl1eTrnbbEBHtu/mup0SSfkfP1d0lqD/J+Q9LZ8f4F83nRJ90v6pqQxsz5cP8uv1V2SPjhIuvdJOig/7xmSjpU0run4ZyVNlfSUpHMlLdn4B5J+Kunx/H9ulfROSXsBu9D3fpxX9rlLWlPSTfnYHySdJumwfGxRSefn1/opSVf1e+7WiojwbZTfgPuATQr2TwICOAGYD3gTsBTwJLA56QLhQ3l7Qj7nWuBwYF5gI2AmcFI+9n5SlUDh/wb2A64Dls7n/wY4pV9efpvzsRrwEvCOfPwrwG2k6hrl44sA6wAPA2Py4xYFngcWK3i+CwMzgN1I1ac75+1F8vHjgMMGeR0fAd6b7y8ErNn/eQPfAm5ser1meU36vR6HNL12nwPOA94MjAXeTarqGvT9zGm8mN+vscAPgOsGeQ4BvC3fPwE4B5g/v/7/BPbMx/YAXgX+C5gb2BF4Blh4kDzdDiyTX+e/Nl5LYGNS1d2a+X3/GXBlPvYRYAqwYH5f3wEsMdD70epzB+YB7gf2zfnfFni5KU8/AH6dj80NvBdQp7+ro+3miNo7/i9fLT0t6f/6HTskIp6LiBeAXYELIuKCiHg9Ii4GJgObS5oIrA18KyJeiogrST9qrfoc8I2ImBYRL5G+4Ntr1qqtQyPihYi4BbiFFAgAPgN8MyL+EcktEfFkRPyN9MPVuLrdCbg8Ih4r+P9bAHdHxIkR8WpEnALcBXy0xfy/AqwiaXxEzIiIG5uOSdLhpB+8D0TE9BbTbE57EdKP92sRMSUinm3x3Kvz+/UacCJ9r9mAJI0l/egfFBEzI+I+4Cek4NnwOHBERLwSEacB/yC9hgP5eUQ8GBFPAd8jBWBIJYHfRcSN+X0/CFhf0qT8vOcH3k76gb4zIh5p8XnDwM99PdJFwFE5/2cBf2s67xVgCWDZfPyqyJHDWucA0Tu2iYgF822bfscebLq/LLBDUzB5GtiQ9GVaEpgREc81Pf7+EnlYFji7Kd07SQ3nzVUpjzbdfx5oNKouA/xrgHSPJwU28t8TB3jckgX5vZ9UamrFdqSr1fuVqtnWbzq2IKmR+wcR8UyL6TU7EbgIOFXSw5L+R9LcLZ7b/zUbp6Hbkxal7yq7of9r8VC/H837Sa/hQJo/R82PneV1j4h/k0qlS0XEpcDPgV8Aj0k6WtL4IfLebKDnvmRB/pvz9yNgKvBnSfdIOrDE/7TMAWLO0P9LdGJTMFkwIuaLiB+SqlgWkjRf0+MnNt1/jlRFArxxlTqhX9qb9Ut7XEQ81EIeHwRWGODYScDWklYjVVH0LyE1PEwKUs0mAq38fyLihojYGnhr/h+nNx2eAWwJHCtpg1bS65f2KxFxaESsArwnp/XJsumU8ATpKrr59ej/WiwlSf2OD9bzbZkBHjvL654/P4s0/ldEHBUR7wb+A1iJVJ0Is34uy3qkIP9v5C+Xmg6IiOVJJcj9B2tjsWIOEHOek4CPSvqIUsPwuNzQunRE3E+qbjpU0jySNmTW6pl/kq7gtshXv98k1Tk3/Br4nqRlASRNkLR1i/n6X+C7klbMDZurSloEICKmATeQrsLPzFVlRS4AVpL0CUlzSdoRWAU4f6h/np/vLpIWiIhXgGeZtdswEXE5qTrlbEnrtvi8Gul/QNK7clB9lvTj/doQp1WWq2ROJ70f8+f3ZH/S+9/wVmAfSXNL2oEUfC8YJNkvKDXMLwx8HTgt7/898ClJq0uaF/g+cH1E3CdpbUnr5s/Lc6Q2hcbzfgwYcszGAK7N6Xwxv9dbk9qrAJC0paS35QDSeC+H7fXuVQ4Qc5iIeBDYmvQFn066cv8KfZ+FTwDrAk8BB5MaOhvnPgPsTfoxf4j0hW/uwXMkcC6pWD+T1GDd6g/p4aQftD+TvtDHkBqzG44H3sXA1UtExJOkK/MDSFUcXwW2jIgnWszDbsB9kp4FPk9ftVbz/7gY+BRwrqR3t5guwOLAGaTndidwBbP+WA+HL5Heo3uAq0k/5L9rOn49sCKptPE9YPv8Gg7k96T35558OwwgIi4hNd6fSbqyX4HUVgQwntQxYQapGupJ4Mf52DGkNp+idrNBRcTLpIbpPYGnSe/V+aSOD+Tn9Rfg36Rg8ssc4K0Eud3GBiPpEFLD6mw/liOcj41IP6iTIuL1TualW+VunK+RGmYfqDnt+4DPRMRf6ky3TpKuB34dEcd2Oi+9wiUI63q5emJf4H8dHAb1TlIVzqNDPbAXSHqfpMVzFdPuwKrAhZ3OVy9xgLCuJukdpCqEJYAjOpydriVpO+Ay4Gu5+mVOsDKpq/QzpGrF7Ut2obUhuIrJzMwKuQRhZmaFHCDMzKzQqJ7dc9FFF41JkyZ1OhtmZqPKlClTnoiICUM9blQHiEmTJjF58uROZ8PMbFSR1NIUOq5iMjOzQg4QZmZWyAHCzMwKOUCYmVkhBwgzMyvkAGFmZoUcIMzMrJADhJmZFRrVA+Uapv+q+rorE/6zo8scmJl1LZcgzMyskAOEmZkVcoAwM7NCDhBmZlbIAcLMzAo5QJiZWSEHCDMzK+QAYWZmhRwgzMyskAOEmZkVcoAwM7NCwxogJN0n6TZJN0uanPctLOliSXfnvwvl/ZJ0lKSpkm6VtOZw5s3MzAY3EiWID0TE6hGxVt4+ELgkIlYELsnbAJsBK+bbXsCvRiBvZmY2gE5UMW0NHJ/vHw9s07T/hEiuAxaUtEQH8mdmZgx/gAjgz5KmSNor71ssIh4ByH/fmvcvBTzYdO60vM/MzDpguNeD2CAiHpb0VuBiSXcN8lgV7IvZHpQCzV4AEydOrCeXZmY2m2EtQUTEw/nv48DZwDrAY42qo/z38fzwacAyTacvDTxckObREbFWRKw1YcKE4cy+mdkcbdgChKT5JM3fuA98GLgdOBfYPT9sd+CcfP9c4JO5N9N6wDONqigzMxt5w1nFtBhwtqTG//l9RFwo6QbgdEl7Ag8AO+THXwBsDkwFngc+NYx5MzOzIQxbgIiIe4DVCvY/CXywYH8AXxiu/JiZWTkeSW1mZoUcIMzMrJADhJmZFXKAMDOzQg4QZmZWyAHCzMwKOUCYmVkhBwgzMyvkAGFmZoUcIMzMrJADhJmZFXKAMDOzQg4QZmZWyAHCzMwKOUCYmVkhBwgzMyvkAGFmZoUcIMzMrJADhJmZFXKAMDOzQg4QZmZWyAHCzMwKOUCYmVkhBwgzMyvkAGFmZoUcIMzMrJADhJmZFXKAMDOzQg4QZmZWyAHCzMwKDXuAkDRW0k2Szs/by0m6XtLdkk6TNE/eP2/enpqPTxruvJmZ2cBGogSxL3Bn0/Z/Az+NiBWBGcCeef+ewIyIeBvw0/w4MzPrkGENEJKWBrYA/jdvC9gYOCM/5Hhgm3x/67xNPv7B/HgzM+uA4S5BHAF8FXg9by8CPB0Rr+btacBS+f5SwIMA+fgz+fGzkLSXpMmSJk+fPn04825mNkcbMkBImk/SmHx/JUlbSZq7hfO2BB6PiCnNuwseGi0c69sRcXRErBURa02YMGGobJiZWUWtlCCuBMZJWgq4BPgUcFwL520AbCXpPuBUUtXSEcCCkubKj1kaeDjfnwYsA5CPLwA81dKzMDOz2rUSIBQRzwPbAj+LiI8Bqwx1UkQcFBFLR8QkYCfg0ojYBbgM2D4/bHfgnHz/3LxNPn5pRMxWgjAzs5HRUoCQtD6wC/DHvG+uQR4/lK8B+0uaSmpjOCbvPwZYJO/fHziwjf9hZmZtauWHfj/gIODsiPi7pOVJpYCWRcTlwOX5/j3AOgWPeRHYoUy6ZmY2fIYMEBFxBXBF0/Y9wD7DmSkzM+u8IQOEpPOYvTfRM8Bk4Df5yt/MzHpMK20Q9wD/Bn6bb88CjwEr5W0zM+tBrbRBrBERGzVtnyfpyojYSNLfhytjZmbWWa2UICZImtjYyPcXzZsvD0uuzMys41opQRwAXC3pX6TRzssBe0uaj765k3rGo788uNJ5i+99aM05MTPrrFZ6MV0gaUXg7aQAcVdTw/QRw5k5MzPrnFYHvL0bmJQfv6okIuKEYctVD7j1V1tVPnfV/zy3xpyYmVXTSjfXE4EVgJuB1/LuABwgzMx6WCsliLWAVTwvkpnZnKWVXky3A4sPd0bMzKy7tFKCWBS4Q9LfgJcaOyOieiW7mZl1vVYCxCHDnQkzM+s+rU7WZ2Zmc5gBA4SkqyNiQ0kzmXWyPgEREeOHPXdmZtYxAwaIiNgw/51/5LJjZmbdYsheTHkcxJD7zMyst7TSzfU/mjckzUUaWW1mZj1swAAh6aDc/rCqpGfzbSZpLYhzRiyHZmbWEQMGiIj4QW5/+FFEjM+3+SNikYg4aATzaGZmHdBKFdP5eWpvJO0q6XBJyw5zvszMrMNaCRC/Ap6XtBrwVeB+PFGfmVnPayVAvJon6tsaODIijgTc9dXMrMe1MtXGTEkHAbsB75U0Fph7eLNlZmad1koJYkfSJH2fjohHgaWAHw1rrszMrOOGDBA5KJwMLCBpS+BFryZnZtb7WhlJ/XHgb8AOwMeB6yVtP9wZMzOzzmqlDeIbwNoR8TiApAnAX4AzhjNjZmbWWa20QYxpBIfsyRbPMzOzUayVH/oLJV0kaQ9JewB/BC4Y6iRJ4yT9TdItkv4u6dC8fzlJ10u6W9JpkubJ++fN21Pz8UnVn5aZmbWrlUbqrwC/AVYFVgOOjoivtZD2S8DGEbEasDqwqaT1gP8GfhoRKwIzgD3z4/cEZkTE24Cf5seZmVmHtFpVdA1wBXApcG0rJ0Ty77w5d74FsDF97RfHA9vk+1vnbfLxD0pSi/kzM7OatdKL6TOkXkwfA7YHrpP06VYSlzRW0s3A48DFwL+ApyPi1fyQaaRxFeS/DwLk488AixSkuZekyZImT58+vZVsmJlZBa30YvoKsEZEPAkgaRFSieJ3Q50YEa8Bq0taEDgbeEfRw/LfotJCzLYj4mjgaIC11lprtuNmZlaPVqqYpgEzm7Znkq/0WxURTwOXA+sBC+ZFhwCWBh5u+j/LwBuLEi0APFXm/5iZWX1aCRAPkQbHHSLpYOA6YKqk/SXtP9BJkibkkgOS3gRsAtwJXEaqqgLYnb7Fh87N2+Tjl+ZJAs3MrANaqWL6V741NH7Qh5rRdQng+Dy53xjg9Ig4X9IdwKmSDgNuAo7Jjz8GOFHSVFLJYacWn4OZmQ2DIQNERBxaJeGIuBVYo2D/PcA6BftfJE3nYWZmXcAjos3MrJADhJmZFXKAMDOzQq0MlFte0nmSnpD0uKRzJC0/EpkzM7POaaUE8XvgdGBxYEngD8Apw5kpMzPrvFYChCLixIh4Nd9OomCEs5mZ9ZYBu7lKWjjfvUzSgcCppMCwI2nKbzMz62GDjYOYQgoIjTmSPtd0LIDvDlemzMys8wYMEBGx3EhmxMzMusuQI6klzQ38J7BR3nU58JuIeGUY82VmZh3WylxMvyIt9vPLvL1b3veZ4cqUmZl1XisBYu28bGjDpZJuGa4MmZlZd2ilm+trklZobORBcq8NX5bMzKwbtLqi3GWS7iH1aFoW+NSw5srMzDqulem+L5G0IrAyKUDcFREvDXvOzMysowYbKLdxRFwqadt+h1aQFKRFfa7O606bmVmPGawE8T7gUuCjAxxfBPgm8KG6M2VmZp032EC5g/PfAdsbJB0z0DEzMxvd2loPIiL2rCsjZmbWXbxgkJmZFRqskXqHiPiDpOUi4t6RzJTN6qJjNq987kf2vKDGnJjZnGSwEsRB+e+ZI5ERMzPrLoP1YnpS0mXAcpLO7X8wIrYavmyZmVmnDRYgtgDWBE4EfjIy2TEzs24xWDfXl4HrJL0nIqZLmj/tjn+PXPbMzKxTWunFtJikm4DbgTskTZH0zmHOl5mZdVgrAeJoYP+IWDYiJgIH5H1mZtbDWgkQ80XEZY2NiLgcmG/YcmRmZl2hlem+75H0LVJjNcCugMdFmJn1uFZKEJ8GJgBn5duitLAehKRlJF0m6U5Jf5e0b96/sKSLJd2d/y6U90vSUZKmSrpV0prVn5aZmbWrlfUgZgD7VEj7VeCAiLgx94CaIuliYA/gkoj4oaQDgQOBrwGbASvm27qkda/XrfB/zcysBsM2F1NEPBIRN+b7M4E7gaWArYHj88OOB7bJ97cGTojkOmBBSUsMV/7MzGxwIzJZn6RJwBrA9cBiEfEIpCACvDU/bCngwabTpuV9ZmbWAa00UrdF0ltI8zntFxHPShrwoQX7oiC9vYC9ACZOnFhXNucIJx73kcrn7rbHRTXmxMxGgyFLEJKWlnS2pOmSHpN0pqSlW0lc0tyk4HByRJyVdz/WqDrKfx/P+6cByzSdvjTwcP80I+LoiFgrItaaMGFCK9kwM7MKWqliOhY4F1iCVOVzXt43KKWiwjHAnRFxeNOhc4Hd8/3dgXOa9n8y92ZaD3imURVlZmYjr5UqpgkR0RwQjpO0XwvnbQDsBtwm6ea87+vAD4HTJe0JPADskI9dAGwOTAWep4WutNY5PzmlenXVATu7uspsNGglQDwhaVfglLy9M/DkUCdFxNUUtysAfLDg8QF8oYX8mJnZCGh1oNzHgUeBR4Dt8z4zM+thrQyUewDw4kBmZnOYwdak/vYg50VEfHcY8mNmZl1isBLEcwX75gP2BBYBHCDMzHrYYCvKvbHMaJ5LaV9Sz6JT8RKkZmY9b9A2CEkLA/sDu5DmTVozT95nZmY9brA2iB8B25JWj3uX16I2M5uzDNbN9QBgSeCbwMOSns23mZKeHZnsmZlZpwzWBjEiM72afersTSudd+zHLqw5J2bWzEHAzMwKOUCYmVmhYV8PwmykbP5/36p87gXbeFiPWX8uQZiZWSEHCDMzK+QAYWZmhRwgzMyskAOEmZkVcoAwM7NCDhBmZlbI4yDMCmxx1i8rn/vHbfeuMSdmneMShJmZFXKAMDOzQg4QZmZWyAHCzMwKOUCYmVkhBwgzMyvkAGFmZoUcIMzMrJAHypkNoy3POLnyuedvv0uNOTErb9hKEJJ+J+lxSbc37VtY0sWS7s5/F8r7JekoSVMl3SppzeHKl5mZtWY4q5iOAzbtt+9A4JKIWBG4JG8DbAasmG97Ab8axnyZmVkLhq2KKSKulDSp3+6tgffn+8cDlwNfy/tPiIgArpO0oKQlIuKR4cqf2Wiz1RnnVz733O23rDEnNqcY6UbqxRo/+vnvW/P+pYAHmx43Le8zM7MO6ZZGahXsi8IHSnuRqqGYOHHicObJrGdte+Z1lc47a7v1as6JdbORLkE8JmkJgPz38bx/GrBM0+OWBh4uSiAijo6ItSJirQkTJgxrZs3M5mQjHSDOBXbP93cHzmna/8ncm2k94Bm3P5iZddawVTFJOoXUIL2opGnAwcAPgdMl7Qk8AOyQH34BsDkwFXge+NRw5cvMzFoznL2Ydh7g0AcLHhvAF4YrL2Y2PPY5+8GhHzSAoz62zNAPso7yVBtmZlbIAcLMzAo5QJiZWSEHCDMzK+QAYWZmhRwgzMyskAOEmZkVcoAwM7NC3TJZn5nN4U45c3rlc3fezvOyDQeXIMzMrJADhJmZFXIVk5n1lL+eUL2qaoNPuqqqmUsQZmZWyAHCzMwKOUCYmVkhBwgzMyvkRmozswHcd8Sjlc+dtN/iNeakM1yCMDOzQg4QZmZWyAHCzMwKOUCYmVkhBwgzMyvkAGFmZoUcIMzMrJADhJmZFfJAOTOzEfDYT2+tdN5i/7VqzTlpnUsQZmZWyAHCzMwKuYrJzGwUefxnf6l87lu/tEmpx7sEYWZmhboqQEjaVNI/JE2VdGCn82NmNifrmgAhaSzwC2AzYBVgZ0mrdDZXZmZzrq4JEMA6wNSIuCciXgZOBbbucJ7MzOZYiohO5wEASdsDm0bEZ/L2bsC6EfHFfo/bC9grb64M/GOIpBcFnqgpm92YlvM08mk5TyOflvNUb1rLRsSEoRLqpl5MKtg3W/SKiKOBo1tOVJocEWu1k7FuTst5Gvm0nKeRT8t56kxa3VTFNA1Ypml7aeDhDuXFzGyO100B4gZgRUnLSZoH2Ak4t8N5MjObY3VNFVNEvCrpi8BFwFjgdxHx9xqSbrk6apSm5TyNfFrO08in5Tx1IK2uaaQ2M7Pu0k1VTGZm1kUcIMzMrJADhJnVRtIOreyz0cFtED1C0n4RcUSH8/BWYFxjOyIe6GB2aiVp4Yh4qt++5SLi3k7lp2D3zIh4ZcQz00TSjRGx5lD7RjhPM+kbUzUXqRPMSxExvlN5Gg6S5gbeCTwUEY/XkWbX9GKqm6SlgGVpeo4RcWWFdCYAnwUm9Uvr0yXSOI+CQX9NaW1VNl8F9gdKBwhJ8wLbMfvz+06JNLYCfgIsCTxOet3vBP6jbH5yessDRwLrA68D1wL/FRH3VEmvX9pjgZ0i4uSSp54nabOIeDanswpwOukLWTYP44C9gQ1Jn4urgV9FxIslkrmRNG5oBmmQ6YLAI5IeBz4bEVPK5qsdkjYDNgeWknRU06HxwKsl0/oocGtE3J+3v036jN4P7Fs2KEfE/E1pjwG2BVYrk0adJK0IfAN4Cjgc+C2wETAV+ExE3NBiOr8GfhYRf5e0AOl78hqwsKQvR8Qp7ea1JwOEpP8GdgTuIL1gkL6IpQMEcA5wFfCXprTK+nHF88ooGoneinOAZ4ApwEsV0/gusB7wl4hYQ9IHgJ0rpgXwe9LEjR/L2zsBpwDrtpqApPHAF4ClSONpLga+CHwZuBkoGyC+TwoSW5CmeDkB2KVkGg0nADOBn+XtnYETgTJVMRcCZ0fERQCSPgxsSgpav6Tca9V8hd3wDDAZOKDFwPxwfvxWpM9Sw0zgv1rNS/Y90ucJSVsCu5JeozWAXwMfKZneGyLideAMSV8GvlU1HUlnRsR2FU8/lvQZGA9cD+xH+qy/F/g5rb93742Iz+f7nwL+GRHbSFoc+BPpO9OeiOi5G2l+pnlrSuvmmvP2JmDlYXjOD1Q87/Ya/vfk/PcWYEy+/7c20ru+YN91JdM4BzgO+BzpR/Ni4Apg9TbytQ1wDXAbsGIb6dzSyr5WXvMB3odSn1ng0Pw6zU/60doL+DbpIuvykmnNXcPn6Zam+78Dvta0fWOF9LZqum0DHFb0GSuZ5k1tnHtz0/2pAx0rkwfgj8AedeSv+daTJQjgHmBuql8RNztf0uYRcUG7CeWi84+BeYDlJK0OfCdarGJqutJrLi00tt9UMVvXSHpXRNxW8XyApyW9hVRCOzlXc5SqVujnsrweyKmk57cj8MdGvXv0awsYwPIR8S4ASf9LmrxsYkTMLJMRST9j1qvr8aTP15ckERH7lEkvu0nSehFxXf4f6wJ/LZnGU5K+RnqNIL1GM3IV2usl09o0IpqvWo+WdF1EfEfS10umtY6kQ+ir3hUQEbF8iTSUP0/PAx8klYgaxhWfMqjmktmrwH1UmCla0sTGXWBuScvk+0S59rbm9+fZQY4N5elcwnoI2ADYM+dzLqr/HsyiJxupJZ1JqmO8hKYgUeXLnH+U5wNeBhoNgBEVGrgkTQE2Jl2VrZH33RoRq5ZNqy6S7gDeBtxLeq0aX+iW8yRpPuAFUq+4XYAFgJMj4smKeRqsjrmlH5v+DaNVG0ol7T7Y8Yg4vkKad5KqqRo/KhNJbTav0+JrL2lR4GBSO4ZI7RiHkqqGJkbE1BL5uRb4KXBG3rU9sH9ErCfp5ohYvURad5GqlKbQVCVb5rMg6dPA10k/no9HxKZ5/xrAjyPig62mVSdJl9F3QbYWaXqgxvdl4xLpPE9qbxCwQr5P3l4+IuZrMZ2VgKOAxYEjIuK4vP8jwIcj4oBW8zTg/+jRAFH4pa7yZa6TpOsjYl1JN7UTICRtQlpUCeCGiLi2jTwtW7Q/cgNhi2n8F/CHiJhWNR91k/Qa8Fxjk3RF9Tx9X+iWA3y+Kj8+InatKW+Fr3lDmde+Dv06BQRwHelH/iHg3RFxdYm0ru9XGqmap6WAt5Kqm17P+xYnVWE9WDKteYE9SJ0mmnvZ7TXQOS2k+cZ3uMK5XfX+D6Ynq5gi4vg84d9Kedc/oo3uf7mXzkZ58/KIOL9iUrdL+gQwNvdk2IdUp91qPpYh1a3PJF2hCdhO0gukIvNuEfG/ZTIUEfdLWo3UQAZwVUTcUiYNUrXLRZKeIlV5nBERj5VMA0kbR8SlkrYdIK9ntZpWRIwt+/8HSes1SRMkzRNpMat202v7Nc9Xj19m9t5nLV/JNp1zD/DRAQ63HByyyyT9CDiLWUvvN5bM00OkAAWApBVIDdU7Ub7n2AmkasEtSQ3gnwDqmOetkoECgKQNSHn7QivpSPos6ffobkkitddsR6pC2z0ibmo3r71agnhDkBYRAAAd9klEQVQ/cDzphRKpO+DuUa2b6w+Btenr9bIzMCUiSq+ZLenNpO5tH867LgIOixa7N0o6FzirUZRs2v9JUk8IylajSNqX1I238eP7MeDoiPjZwGcNmNaqpLrw7YBpEbFJyfMPjYiDJR1bcDiiRNfiukn6DbAmqUdUo2RCRBxeIa22X3NJt5B69PSvyindvVU1dOVuSuuygt2lqmCa0lqC9Hn6BLAq8APS579Ue1njar9RWlcaL3BRlTw1pblH/+9hxXRWJz2/j5Oqec9q9XMg6XZgjYh4JV94HkD6bVkDODgi3jtoAq38jx4NEFOAT0TEP/L2SsApEfHuCmndSur50ijmjiX1EBjxdgNJ/4yIlQY4Ng1YM0oOkMnPb/2IeC5vzwdcW+X55SqAHUhXefN3sm2lbpIOLtofEYdWSKvt11zSlCqf5wHSuobUlbt/sDmzjvQr5OezpAuxpUk90E4HzomI5Sqm97eIWEfSlaTeWo+RqmZXqCvPJfOzEuk7sjPwJHAa8OWIGLTqqSCdN9qHJP2e1DPryLxdy+DEnqxiItVTvrEUaUT8M181VLUgaVALpAbYSiRdDOwQEU/n7YWAUyOi1X7dhVOjKA3+eaFscGiczqzjO16j5JgKSf9JutKbQGro/GxE3FEhL4302h68V7cqgWAQbb/mpDEZewNnM2tVTis9vPp7c0R8rcJ5s5G0GGnMyJIRsZnSgML1I+KYEsn8gjTo6xMRMTmn286V7DH5u3YwqdT+5ny/Mkm7t9GmeRcpIH+00Zkgt+OV9XouZc0g9fb6XtOxWnox9WqAmCzpGNLgI0g9a6qOLP0BqVviZaQv8UbAQRXTWrQRHAAiYobS9BStOl/Sb4H9+l19/hSo2g33WOB6SWfn7W2AMl9mSF0a94uImyvmob86Bu/VKlfDfJXZGzqrVFM0v+YitR+Vfc0bHTG+0rQvgDLdSRtq68pNGntyLKkqFeCfpCvkMs9vSVJJ9PAccE4ndVuvJCJ+k+9eRuoxVod9SdXYVWxHKkFcJulCUrtdlYGu3yYNThwLnBt5/RxJ7yO1ubStV6uY5iU19DS6AF4J/DIiKv3Y5Ci9dk7r+oh4tGI6U4CPRe4znXsznN1qUTCXgr5PGjV5P+kHYVnSB/XrVRtQJa1J02tVtXFLNc3FJOn2iCg9hcVwkvRnclUA8HnSD/T0qlfeTa85pEbqthsUq1JfV+6XSF25S/f0akrrhohYu19PvVJdZfultzR91TFvJn1fSo3NyMH9MGCpiNgyl2rWaacNoY4qnHxxtw3puW1M+h6fHRF/LpHGXKTq3Bn90lVE/Lud/EGPliByIDg83+owhjTQai5gJUkrVWnwJl1VXS3piry9EWnUaqtWJz2nb5PGLnyA1DNjHuAt9FWDDUnS+Ih4Vmnw2X351jg228R0Q6T10ZyvWuZiop7Be3VbJCKOkbRvRFwBXNH0PlbxGinAByUGR9XZ06vpnPmHflTLnpO0CHlwoaT1SKXBlklaG3gwIh6NiGmSppN6NM1F+pyXdRypk0kjmN9NCvbHlcxX8ziIt0m6lArjIBpyLcDJpMGlC5NKTQcCLQWI3BPyRzkvt5HaMR5q1C7UoadKEJJOj4iP5xdrtidWseG1Ma/T3+n7IkdUnGBPaYDTeqQP1rUR8USJc28ENomIpyRtRCqafokUON4REduXSOv8fDV1L7O+VqVHvuYeNRvTby6mKNnPvOl9mwtYkVRMrjR4r25KI4vXk3QRaXDSw6TuvKUbOpt6MZ1Jem4t92Kqs6eXpLdHxF25NFOUWKmuqTnNNUlzTL0TuJ3ULrV9RNxaIo3aPuc5vVpKNeobvyDS1BabN45FTWMXJD0QES1Vg0m6itSF90rSNCLrR0ThhUNlUcN8Hd1yA5bIf5ctulVMs855nfbstz2W1B2t1fOb56j5BXBI03atc0aVfF61zMU00PvWzvtX43PcktRB4Z2kuuwpwFYV07oVmK9pez7S7KVl0hhbw3M6Ov+9rOB2aRvpzkUqPb6TCnMz1f05By4HFibP40SqLr6qzdeu9JxQLabb8pxq/V+L4chTT1UxRcQj+e7e0a9uOJcEqtQX1zmv0wclbUeaM2URUmNemWqKsZLmiohXSb0Wmq/QK72Xki6JflMXFO0bQmMupqtoYy6m6JveeQXSOIqXlMa0rEq6UuqY6Bsc+Qypaq8ddfRiujc3cJ5G+jEvXRUQfSW8zaLfWBylKclLy93AN6evB9qHleasKlPdW/fn/MvAecDyuVpwKdJ0Iu24r83z6zBOafqRxmfnTc2lwahQAuyvpwJEkw8xezDYrGDfgNQ3SdvzwM2S2p7XKSI+IWlH0mygz5OqYcpM0nYKqe77CdLcR1flvL6N8vW840iNfovmLoCND9l4UltCGVsBL5J6duya02inW+iZwFr5eR1DGpz2e5qK9CNN9a5RUUfPsZVJo5+/QOrGeT6py3TZkc+QRvP3r2Yq2teK80ifhdsoP2lgQ22fc4CImJyrPd9B+pzfEW2OiI82qnIk7T/QIcq1sTxCWoel8d19lFmXFqg8EPCNDFW48OhauT/+3qSufv9qOjQ/8NcoMZeOBp+kLSKi9BVtblQ6nvTleQdpvYr9I+L5EmmsBywB/Dn6urquBLylzBVDrgffjxQMHqLvQ/Ys8NuI+HkLaRStI9BI50XSe/CNiLik1XzldG+MiDUlfZU0vuNnamPumzpIuo5U3dGYY38n4EtRcd6hunqO5bQWIgWvXaLEFCNKAxuXAk4ijeZtvkj4dUS8vUJeapl8so7PudIUOQOKiHNL5OcjpN5CZ/TbvwtpQsGLS6Q16BiMaHHMjaR1SI35j+Tt3embauOQqDYmZtb/0WMBYgFgIdLYheapMGZWfbFyr5Ujh9rXYlp3AV+IiEskibQK3Kcjompvn7ZJ+lJUmFajhXTHkuqgT46SXVYlXU9aHe8bpMFE93a666sKJqFrNFyXSKNomdA3lP2MKvV335FUOr4BOC1KjH7OPyh7kGYmndx0aCZwXFToEZWrci+JEl01h4ukEwc5HBHxyRJpXUf6LE7vt39xUtfU9Uuk9cVWLsBaSKfWxvzC/9FLAaI/1dAvX8Vr7Fa6mm10Le23b8WIuLtsWnWS9E7S7LDNr1Utdf6SPhd9A5VaPWcV0liDayPiFEnLATtGxA/ryFMVSnNyPc2sa1TMSypVtPTj3tRjTKQBW83LhT4QJaaSyGndTBpEdm600bVR0nZlAssQaX2MVCIZQ5tjKrrJYCWjsqWmot+Uinm6JSJWy/d/QRqXc0jerjz2ZJb/0YsBQgP0yy9zpS5pZ1Kxe0NyHWg2P/BalJiITtJXI+J/8v0dIuIPTce+HyUH/tQpF3ffTwoQF5CuRq+u4+qjYn5qnVq7Lupbo6LxhZll0aYo1y3416Qf9Qvy9makK8GW5+8vutgoa5C6cKDyRIT3kNpUbqvScD4cchXct5h1DfDDomlwWQtp/BNYJTecN++fm9SmsWKJtOoKELeT5ol7NddO7BV5fFZdJe5ebaQ+jPbXSL6G1Ai0KKkhqGEmqZtiGTsB/5PvHwT8oenYpqTFUTple9LiSjdFxKeUpjYoNWV4naLmqbXbpb5BW8vl7TrqedeOvrWEiYg/Sfpui/l5Y4W7VEs5q5KdJ+ocINdwN2kZ264IDtmppDUuGmuIf4LU++vDA54xu7OA3+bqoeZpbo6ib1beVq0qqSi4ly1t1dqYX6RXA8QrEfGkpDGSxkTEZblutGW5y+X9SrMk3lrmaqOABrhftD3SXoiI1yW9Kmk8qcRVZT6fOt0H/FVpevO2ptauwW+ATQByPe8P6KvnPZpq3SWfkPRNUlVMkHp+tbri2uShH9KaVhtDS3oEuFzSn5i1118n3ruGRSOiuWH4UKVpb8r4JunC835JjUFxE0m9z75VMq3b6uhwERHfU+pd2WjMbwTlMaTPaNt6NUDUuUbyYsANuUHod6R55MteHcUA94u2R9pkSQsCvyUN/vo38LfOZomH820Mw3OVW8bYplLCjqTBZWcCZ0qqOjnhzqTZRBvdXK+kxRJu9JtBVNL8aXf1eXeURmUXzTxQZf2Ne/NtnnzrBldI2r7RA0lpmpI/lUxjQkQcKOlQ0jQ3AFMj4oU6M1pW5HXN++37Z13p92obRN1rJItUHP0UqcfH6cAxEfGvQU/sO7+x/GXz0pfk7XER0c5U5LWRNAkYHyWmRRhOkuZrp/G1pjwMez1vxXy9kzRb8cKkz9F04JORZ/QsmdZ2TZvjSFN/PFyyuqp/mt3w3s2gr1PAAqRG8yAFrqcjYtBeZf3S+hOph+TlwIWkdrpKF52Svh4R3x/g2NoRcUOVdIdDrwaI5YBHIo8OlfQmYLGIuK+NNFcjBYhNSVMRrAdcHBFfbT/HnaN6RlLXnaf1SUX3t0TExPzafy4i9u5AXr5BGqD3BKlKYc2IiFzPe3xEbFAhzbanDlda5OcbEXFZ3n4/8P2IeE/Z/BSkPYbUfldlFbhueu8GHRMSEa8NdrwgvXGkDh2bARsAD5CCxYVVekg2pbsKfTPWPhMRa1VNq269WsX0B6D5i/Ja3rd22YQk7UOa2vkJUuPtVyIt8TeG1CA3KgOE6h1JXbcjgI+QRlATEbfk+v8RN0z1vCeTGkm3pGnq8JJpzNcIDjmfl+eScx1WpPq6Cd303r0RAJTGSK1AU0Cm3HrwbyNdZF5ICgqNC9HdgF9JmhAR65RIb1lSQNiZVP29LLBWOxexw6FXA8RczT1gIuJlSVXrQxcFto1+szXmht0t28lkh32OvpHUU2CWkdS/6FSmGiLiwX69dEpd7dWcl7rreeuYOvweSd+ib1GsXUl1/6Vp9hHxj1Jt3jKgu947AEl7kgalLkWaxWBtUq+m95dI5gj69TaMNIDzgpzehoVnFefnGlKV16mkmW7vlnRvtwUHGGAJyx4wXU3D7CVtTSoBtEzSOEn7kep4N1VamGMWEXFn2zntkIg4Mnfd/HJELB8Ry+XbalHDKM82PSjpPUBImkfSl0nrS/SKV/LfRyRtoTTh2tIl0/g0aSrts0iN3YuSqkBLi4j5I2J8022lqD5wrhvfu/1IbYf3RcR7gXeTeluVMamobS7SkqiTSnbJnk7qfLEY6T2EzndWKdSrbRArkIrxS5KujB8kNeBNLZHGaaQv8lWkOsf7I2LfYchux+Uv9CRmXf+5Y7OnKq2ZcSSpe6lIC6jsW7WTQbfJJc+rgGVIayeMBw6NEnMD9UtvLKnKqdLAOUkbkKaOfk7SrqRJ+o7sX2puMa2ue+/Utx7EzaSV5F5WydkQJE2NiLeVPTZIeguQxtPsTOoVtSDwkYjodA/CWfRkgGjIXV0VETMrnHtbRLwr35+LtL5B26Mfu43SfDUrkKZtaFQFRDs9WGz45fE5nye9Z1NIVRaHR8SPKqR1K2mw5KqkKqtjSNWq76svxyNPecrwPJ7mk8ABpKqgp0gBddMSaZ1Cmlb9t/327wl8OCJ2bCOfi5G6UO8ELBMRy1RNq249FSAk7RoRJ2mAKQSixGAd9RsO33+7V0i6kzSFQMc/CGoaJVxktAetOp+f8lw7SrOJvpvUZjAlqq2a2Jg999vAQ7l9pNLnXdJRBbufIS0qdU7Z9NpR9BwkfZAUTP8YJdaozz/iZwMvkwIypGqreUjrzFdap77g/yxbpeQ2XHqtkbrRi6OOwVWrqW84vEiLcTxL+eHw3e52YHHK18kOh8Yo4Q1Ic0Odlrd3oO9LOZo1j4I+lDRYrqq5leYB2gb4ee5ZVzXIz5R0EKmhe6NcZVV1bM444O30TSezHWm53j0lfSAi9quYbhWzzVIQJaeebzrvMeA9StP2NMa+/DEiLi2dqVSiGUyl5YyHQ0+VIKw8pYXYVyeNnm6eGqFjH9Kcpw9HxCt5e25SF9N2V3LrGmXrwAvO34dUargF2ILULfWk3AhbNq3FSfMT3RARV0maCLy/SjuUpEtJ792reXsuUjvEh0hTTKxSNs2qJE0jTdpZqEyNQp0kTSe1i54CXE+/QJZ7tnWFXitBAG8MRPossze8Vpk6oNcd0ukMFFiSVApsTHHxFjo/NqNubV2ZRcRRpIniAJD0ABWXQs3VI4c3bT9A9SVelyKV5BuTxc0HLBlpEsY6lu0tYyzps9Pp+c76W5wUMBszRv8ROCUqjIIfbj0ZIIBzSL1E/kKH+2B3u4i4Ig/aWTEi/iLpzaQvVif9ELgplyQA3kd3BrKukduQqk79sC3w38BbST+m7VSj/g9pid7LczobAd/Pg/j+UiV/bXgkIr4zwv9zSHkA34XAhZLmJQWKyyV9J4Zh8a529GQVk2paLGNOIOmzpEXhF46IFZSWRf11dHCqjZyvxYHGCm7X19UI2En9BqS9mVnn5OpYu5akqaTV0moZryBpCWAd0vP6W0Q8XEe6FfLR0WVqB5MDwxak4DCJNPL8dxHxUCfz1V+vBojDgGsiL8hiA2v0DSf9CK+R973RxbeD+VqINOVD81xFV3YuR71L0l+jwpxSg6TXFe+dpIWjhnWZ6ybpeFJD95+AUyPi9g5naUC9GiBmkuo+X6KHlj0cDsprLTeutnKj4o1VukvWmKfPAPuSRhffTJoY8dqoMHlcr8o9jbZg9na2KqvAHUmqF/8/Zu2oUGVNar93Q5D0On3rnDT/AHfd71RPtkFERKfXEBhNrpD0dVI33g8BewPndThP+5Lny4mID0h6O6lbqPU5D3iRNLfQ622mNZ5U3dW8wlpQfqU08Hs3pIgYNVMc9WSA0ACzR7qKotCBwJ6kH5rPkdal7tiSo9mLEfGiJCTNGxF3SVq5w3nqNkvXVcqLiEpzOA3A710P6ckAAXyl6f44Uh37FMDF3H4i4nXSanK/lbQw6Yen0/WO05RWufs/4GKlhV860tDZxf4k6cMR8ed2E5K0NGlOqA1IJYerSfMnTauQnN+7HtKTbRD9SVoG+J+IaGlZxzlJ7o64Feli4WbSTJNXREThdCUjTdL7SFMjXBjlZszsaZI+RlrTegxttrNJuhj4PbNOHb5LRHyozTz6vRvl5pQAIeDWTvfM6UZNjdOfIU0UdrCkWzvZSJ3ztSFpbMaxeeDjWyKi0noHvUjSPaRpNm5rt8RX1C28na7iuQF9MWZtPK+84pp1Tk9WMfWbFG0MaSqJWzqXo642V+63/nHgG53ODICkg0kToa0MHEuaF+gkUhWIJXcDt9dUHfiE0jTfp+TtnYGq67d/iTTH1GP0NZ4HaaZYG2V6MkAw66Ror5KGsf+1U5npct8BLgL+GhE3SFqe9OPTSR8D1gBuBIiIhyW5Z9qsHiGNvv0Ts3ZNrTK/0KeBnwM/Jf2YX0PFxYdIvZhWjh5Zu2NO15MBIiKO73QeRouI+AN9M28SEfeQZuDspJcjIhqzk6q+tZZ7yb35Nk++teO7wO4RMQPSADPgx6TAUdaD9M3DZKNcTwYIpRW7vktaCHwuunAASreQtBLwK9KC7O+UtCqwVUQc1sFsnS7pN8CCeSqQT5N6WlkWEYdCCp4R8dxQjx/Cqo3gkNN+SmkZ1CruIZVs/kj7JRvrsFEzYKOkI4DdSYvDj4+85m6nM9WlfgscRF4nOdK6uzt1MkMR8WPgDOBMUjvEt7ttErNOk7S+pDvI6z1LWk3SLysmNyZPj9FIe2GqXzw+AFxMKtXM33SzUagnSxCkYm5dDXi97s0R8bfU0esNlWYFrVNEXEz6obFiRwAfIU3yRkTcMtAA0Rb8BLhG0hmkNoiPA9+rklCjZGO9oVcDxFeBCyRdgYu5Q3lC0grkXl+StqdDq8v1m+10lkO4inA2EfFgv8BeaWr7iDhB0mTSQFKR1qO+o0pauUvyV4H/YNbJ+jxIdRTq1QDxPeDfpA9ouw14ve4LwNHA2yU9RGr43KUTGfEcWqU8KOk9QEiaB9iHXN1URQ4IlYJCPyeTlordEvg8qap3eg3pWgf05EA5SZMjYq1O56PbSRoDbB8Rp+eeQmMiYman82VDk7QocCSwCemq/8+k6TE62r1U0pSIeHfzYEtJV0TE+zqZL6umV0sQf6lrnppeFhGvS/oicHoNPWFsBEXEE3SopDeEV/LfRyRtQZqHaekO5sfa0KslCK8H0SJJ3wJeIFULvBEkunGhFZttloDZRMQ+I5id2eQu5lcBy5AmABwPHBoR53YyX1ZNTwYIa52keyn4wYmI5TuQHRuCpN0HO+5Bolanng0QecDXJGadMKzKAig9TdKbSIsEbUgKFFeR1qR+oaMZs5ZIGk8qHXdF25Gk5YAvMft3b6tO5cmq68kAIel3pMnB/k7ThGERUWXqgJ4m6XTgWVLvE0gTtS0YER/vXK5sKJLWIk1kOD+pCvVp4NMRMaXD+boFOIZ+K91FxBUdy5RV1qsB4o6IWKXT+RgNJN0SEasNtc+6i6RbgS9ExFV5e0Pgl10wTfv1EbFuJ/Ng9enVqTauleQA0ZqbJK3X2JC0LuCZb7vfzEZwAIiIq4FuqGY6UtLBeSqQNRu3TmfKqunVEsRGpEXdHyX1ZGr0YvKc9P1IupM031FjQZeJpAFXr+PXrOs0/djuBryZtIZDADsCMyKio2t6SPpBztu/mLV61yOpR6FeDRBTgf2ZvR70/o5lqktJWnaw437NuoukywY53PEfYkl3kWaH9RKjPaBXB8o94H7XrXEAGF0i4gOdzsMQbgEWBB7vdEasfb0aIO6S9HtSNVPzZH3u5mo9QdICpKU9GzO4XgF8JyI6vVjPYqTv3w3M+t1zN9dRqFermI4t2O1urtYzJJ0J3A40BsbtBqwWEdt2LlcgqXDOJXdzHZ16MkCY9TpJN0fE6kPtM2tHT3ZzlbS0pLMlPS7pMUlnSvKEYdZLXshjHwCQtAFpTi2z2vRkCULSxcDvgRPzrl2BXSLiQ53LlVl9JK0GnAAskHfNAHbPS8aa1aInSxDAhIg4NiJezbfjgAmdzpRZHfI6Hivn0e6rkrqVrtENwUHSvq3ss9GhVwPEE5J2lTQ233YFOrqQilldIuJ14Iv5/rMR8WyHs9SsaLbZPUY6E1aPXq1imgj8HFifNMr0GmCfiHhg0BPNRoluW8dD0s7AJ0izAl/VdGh+4LWI2KQT+bL29GqAOB7YLyJm5O2FgR+7m6v1iryOR3/RqXU88oj85YAfAAc2HZoJ3BoRr3YiX9aeXg0QN0XEGkPtM7N6SVoeeDgiXszbbwIWi4j7Opoxq6RX2yDGSFqosZFLEL06atzmQJLGSdpf0lm5G/d+ksZ1Ol/A6TTNfwa8BvyhQ3mxNvXqj+ZPgGsknUFqg/g48L3OZsmsVieQqm9+lrd3JnXr3qFjOUrmap6oLyJeljRPJzNk1fVkgIiIEyRNBjYmTfW9bUTc0eFsmdWp0c214bK8mlunTZe0VWOyTElbA090OE9WUU8GCIAcEBwUrFfdJGm9iLgOumqhp88DJ0v6Ban0Pg34ZGezZFX1ZCO1Wa/r9oWeJL2F9PvSDavcWUUOEGajULcu9CRpMeD7wJIRsVle+nf9iDimE/mx9jhAmFltJP0JOBb4RkSsJmku4KaIeFeHs2YV9Go3VzPrjEUj4o2urnmA3GudzZJV5QBhZnV6TtIipAZqJK0HdHqVO6uoZ3sxmVlH7A+cC6wg6a+kWZS372yWrCq3QZhZrXK7w8qkMUj/iIhXOpwlq8gBwszaJmnjiLhUUtGa2AE8BVwdEW6PGEVcxWRmdXgfcCnw0QGOLwJ8E/CqjqOISxBmNiIkHRMRe3Y6H9Y6Bwgzq42kBYCDgY3yriuA70SEezKNQu7mamZ1+h1pltmP59uzpIFzNgq5BGFmtZF0c0SsPtQ+Gx1cgjCzOr0gacPGhqQNSGtn2yjkEoSZ1UbSaqTFjBbIu2YAu0fErZ3LlVXlbq5mVgtJY8gLGUkaDxARz3Y4W9YGlyDMrDaSroyIjYZ+pI0GDhBmVhtJ3yK1OZwGPNfYHxFPdSxTVpkDhJnVRtK9BbsjIpYf8cxY2xwgzMyskBupzaw2ksYBewMbkibpuwr4dUS82NGMWSUuQZhZbSSdThpJfVLetTOwUETs0LlcWVUOEGZWG0m3RMRqQ+2z0cEjqc2sTjflZUYBkLQu8NcO5sfa4BKEmdVG0p2k1eQeyLsmAncCr5N6M63aqbxZeQ4QZlYbScsOdjwi7h+pvFj7HCDMzKyQ2yDMzKyQA4SZmRVygDAzs0IOEGZmVsgBwszMCv0/eAibq3KWf6EAAAAASUVORK5CYII=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F88D7CB-7A43-4BD3-AAE1-B24675B9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21875"/>
            <a:ext cx="5904656" cy="54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Context for keyword search</a:t>
            </a:r>
          </a:p>
          <a:p>
            <a:r>
              <a:rPr lang="en-CA" dirty="0"/>
              <a:t>Parsing non-specific keywords </a:t>
            </a:r>
          </a:p>
          <a:p>
            <a:pPr lvl="1"/>
            <a:r>
              <a:rPr lang="en-CA" dirty="0"/>
              <a:t>i.e. R, C (both programming languages and letters in the alphabet)</a:t>
            </a:r>
          </a:p>
          <a:p>
            <a:r>
              <a:rPr lang="en-CA" dirty="0"/>
              <a:t>Keywords are predefined </a:t>
            </a:r>
          </a:p>
          <a:p>
            <a:r>
              <a:rPr lang="en-CA" dirty="0"/>
              <a:t>Need for delays between http </a:t>
            </a:r>
            <a:r>
              <a:rPr lang="en-CA" i="1" dirty="0"/>
              <a:t>get() </a:t>
            </a:r>
            <a:r>
              <a:rPr lang="en-CA" dirty="0"/>
              <a:t>requests </a:t>
            </a:r>
          </a:p>
          <a:p>
            <a:r>
              <a:rPr lang="en-CA" dirty="0"/>
              <a:t>Different webpages can have different HTML structure and tags </a:t>
            </a:r>
          </a:p>
          <a:p>
            <a:r>
              <a:rPr lang="en-CA" dirty="0"/>
              <a:t>Manual verification of datasets </a:t>
            </a:r>
          </a:p>
          <a:p>
            <a:pPr lvl="1"/>
            <a:r>
              <a:rPr lang="en-CA" dirty="0"/>
              <a:t>i.e. jobs were re-posted </a:t>
            </a:r>
            <a:r>
              <a:rPr lang="en-CA" dirty="0">
                <a:sym typeface="Wingdings" panose="05000000000000000000" pitchFamily="2" charset="2"/>
              </a:rPr>
              <a:t> duplicates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209814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4752528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20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7571184" cy="4525963"/>
          </a:xfrm>
        </p:spPr>
        <p:txBody>
          <a:bodyPr/>
          <a:lstStyle/>
          <a:p>
            <a:r>
              <a:rPr lang="en-CA" dirty="0"/>
              <a:t>Technique to extract information from websites</a:t>
            </a:r>
          </a:p>
          <a:p>
            <a:pPr lvl="1"/>
            <a:r>
              <a:rPr lang="en-CA" dirty="0"/>
              <a:t>Assignment: extract Data Scientist job information from Indeed.ca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Scraping</a:t>
            </a:r>
          </a:p>
        </p:txBody>
      </p:sp>
      <p:pic>
        <p:nvPicPr>
          <p:cNvPr id="3074" name="Picture 2" descr="Image result for web scrap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5" b="90202" l="0" r="100000">
                        <a14:foregroundMark x1="6239" y1="45821" x2="6239" y2="45821"/>
                        <a14:foregroundMark x1="10919" y1="53026" x2="10919" y2="53026"/>
                        <a14:foregroundMark x1="6932" y1="52450" x2="6932" y2="52450"/>
                        <a14:foregroundMark x1="7626" y1="54755" x2="7626" y2="54755"/>
                        <a14:foregroundMark x1="9879" y1="44092" x2="9879" y2="44092"/>
                        <a14:foregroundMark x1="6066" y1="64841" x2="6066" y2="64841"/>
                        <a14:foregroundMark x1="12825" y1="58501" x2="12825" y2="58501"/>
                        <a14:foregroundMark x1="16464" y1="58213" x2="16464" y2="58213"/>
                        <a14:foregroundMark x1="6932" y1="30548" x2="6932" y2="30548"/>
                        <a14:foregroundMark x1="11958" y1="30548" x2="11958" y2="30548"/>
                        <a14:foregroundMark x1="19757" y1="29107" x2="19757" y2="29107"/>
                        <a14:foregroundMark x1="14385" y1="44669" x2="14385" y2="44669"/>
                        <a14:foregroundMark x1="11092" y1="57349" x2="11092" y2="57349"/>
                        <a14:foregroundMark x1="22877" y1="55908" x2="22877" y2="55908"/>
                        <a14:foregroundMark x1="34835" y1="38617" x2="34835" y2="38617"/>
                        <a14:foregroundMark x1="43328" y1="43228" x2="43328" y2="43228"/>
                        <a14:foregroundMark x1="42808" y1="34294" x2="42808" y2="34294"/>
                        <a14:foregroundMark x1="66205" y1="33141" x2="66205" y2="33141"/>
                        <a14:foregroundMark x1="72270" y1="35735" x2="72270" y2="35735"/>
                        <a14:foregroundMark x1="77123" y1="23919" x2="77123" y2="23919"/>
                        <a14:foregroundMark x1="76603" y1="46398" x2="76603" y2="46398"/>
                        <a14:foregroundMark x1="76776" y1="57637" x2="76776" y2="57637"/>
                        <a14:foregroundMark x1="54939" y1="43804" x2="54939" y2="43804"/>
                        <a14:foregroundMark x1="12825" y1="43228" x2="12825" y2="43228"/>
                        <a14:foregroundMark x1="73830" y1="53890" x2="73830" y2="53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7349140" cy="44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9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57929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dirty="0"/>
              <a:t>Hyper Text Markup Language</a:t>
            </a:r>
          </a:p>
          <a:p>
            <a:r>
              <a:rPr lang="en-CA" dirty="0"/>
              <a:t>Describes structure of web pages </a:t>
            </a:r>
          </a:p>
          <a:p>
            <a:pPr lvl="1"/>
            <a:r>
              <a:rPr lang="en-CA" dirty="0"/>
              <a:t>Can be </a:t>
            </a:r>
            <a:r>
              <a:rPr lang="en-CA" dirty="0" err="1"/>
              <a:t>stuctured</a:t>
            </a:r>
            <a:r>
              <a:rPr lang="en-CA" dirty="0"/>
              <a:t> and unstructured</a:t>
            </a:r>
          </a:p>
          <a:p>
            <a:r>
              <a:rPr lang="en-CA" dirty="0"/>
              <a:t>Elements are represented by </a:t>
            </a:r>
            <a:r>
              <a:rPr lang="en-CA" u="sng" dirty="0"/>
              <a:t>tags</a:t>
            </a:r>
          </a:p>
          <a:p>
            <a:pPr lvl="1"/>
            <a:r>
              <a:rPr lang="en-CA" dirty="0"/>
              <a:t>i.e. “heading”, “paragraph”, “table”</a:t>
            </a:r>
          </a:p>
          <a:p>
            <a:pPr lvl="1"/>
            <a:r>
              <a:rPr lang="en-CA" dirty="0"/>
              <a:t>Tags are used to render content (they are not displayed)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E8BCB-C500-43ED-B4DA-080A370DB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5" t="4269" r="3769" b="49186"/>
          <a:stretch/>
        </p:blipFill>
        <p:spPr>
          <a:xfrm>
            <a:off x="308312" y="4514294"/>
            <a:ext cx="8665022" cy="1548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4509120"/>
            <a:ext cx="1671400" cy="216024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619672" y="5559192"/>
            <a:ext cx="3960440" cy="216024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pandas </a:t>
            </a:r>
          </a:p>
          <a:p>
            <a:r>
              <a:rPr lang="en-CA" dirty="0" err="1"/>
              <a:t>numpy</a:t>
            </a:r>
            <a:r>
              <a:rPr lang="en-CA" dirty="0"/>
              <a:t> </a:t>
            </a:r>
          </a:p>
          <a:p>
            <a:r>
              <a:rPr lang="en-CA" dirty="0"/>
              <a:t>requests </a:t>
            </a:r>
          </a:p>
          <a:p>
            <a:r>
              <a:rPr lang="en-CA" dirty="0" err="1"/>
              <a:t>matplotlib</a:t>
            </a:r>
            <a:endParaRPr lang="en-CA" dirty="0"/>
          </a:p>
          <a:p>
            <a:r>
              <a:rPr lang="en-CA" dirty="0"/>
              <a:t>bs4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BeautifulSoup</a:t>
            </a:r>
            <a:endParaRPr lang="en-CA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time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Packages</a:t>
            </a:r>
          </a:p>
        </p:txBody>
      </p:sp>
    </p:spTree>
    <p:extLst>
      <p:ext uri="{BB962C8B-B14F-4D97-AF65-F5344CB8AC3E}">
        <p14:creationId xmlns:p14="http://schemas.microsoft.com/office/powerpoint/2010/main" val="241357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./../_images/sphx_glr_barchart_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4427984" y="3861048"/>
            <a:ext cx="3887755" cy="25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Pandas</a:t>
            </a:r>
          </a:p>
          <a:p>
            <a:pPr lvl="1"/>
            <a:r>
              <a:rPr lang="en-CA" dirty="0"/>
              <a:t> Create and manipulate data structures </a:t>
            </a:r>
          </a:p>
          <a:p>
            <a:r>
              <a:rPr lang="en-CA" dirty="0"/>
              <a:t>Requests</a:t>
            </a:r>
          </a:p>
          <a:p>
            <a:pPr lvl="1"/>
            <a:r>
              <a:rPr lang="en-CA" dirty="0" err="1"/>
              <a:t>Requests.get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get webpages</a:t>
            </a:r>
          </a:p>
          <a:p>
            <a:pPr lvl="1"/>
            <a:r>
              <a:rPr lang="en-CA" dirty="0" err="1">
                <a:sym typeface="Wingdings" panose="05000000000000000000" pitchFamily="2" charset="2"/>
              </a:rPr>
              <a:t>Requests.text</a:t>
            </a:r>
            <a:r>
              <a:rPr lang="en-CA" dirty="0">
                <a:sym typeface="Wingdings" panose="05000000000000000000" pitchFamily="2" charset="2"/>
              </a:rPr>
              <a:t>  read content of webpage (html)</a:t>
            </a:r>
          </a:p>
          <a:p>
            <a:r>
              <a:rPr lang="en-CA" dirty="0" err="1">
                <a:sym typeface="Wingdings" panose="05000000000000000000" pitchFamily="2" charset="2"/>
              </a:rPr>
              <a:t>MatPlotLib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Visualize results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Packages</a:t>
            </a:r>
          </a:p>
        </p:txBody>
      </p:sp>
    </p:spTree>
    <p:extLst>
      <p:ext uri="{BB962C8B-B14F-4D97-AF65-F5344CB8AC3E}">
        <p14:creationId xmlns:p14="http://schemas.microsoft.com/office/powerpoint/2010/main" val="24999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ym typeface="Wingdings" panose="05000000000000000000" pitchFamily="2" charset="2"/>
              </a:rPr>
              <a:t>BeautifulSoup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HTML parsing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Parsing: the process of analyzing a string of symbols based on syntactic relationships </a:t>
            </a:r>
            <a:endParaRPr lang="en-CA" dirty="0"/>
          </a:p>
          <a:p>
            <a:pPr lvl="1"/>
            <a:r>
              <a:rPr lang="en-CA" dirty="0"/>
              <a:t>.</a:t>
            </a:r>
            <a:r>
              <a:rPr lang="en-CA" dirty="0" err="1"/>
              <a:t>find_all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search for exact string</a:t>
            </a:r>
          </a:p>
          <a:p>
            <a:r>
              <a:rPr lang="en-CA" dirty="0">
                <a:sym typeface="Wingdings" panose="05000000000000000000" pitchFamily="2" charset="2"/>
              </a:rPr>
              <a:t>Time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Reference time 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i.e. add a delay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Packages</a:t>
            </a:r>
          </a:p>
        </p:txBody>
      </p:sp>
    </p:spTree>
    <p:extLst>
      <p:ext uri="{BB962C8B-B14F-4D97-AF65-F5344CB8AC3E}">
        <p14:creationId xmlns:p14="http://schemas.microsoft.com/office/powerpoint/2010/main" val="25989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08208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Logic</a:t>
            </a:r>
          </a:p>
        </p:txBody>
      </p:sp>
    </p:spTree>
    <p:extLst>
      <p:ext uri="{BB962C8B-B14F-4D97-AF65-F5344CB8AC3E}">
        <p14:creationId xmlns:p14="http://schemas.microsoft.com/office/powerpoint/2010/main" val="28488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51583"/>
              </p:ext>
            </p:extLst>
          </p:nvPr>
        </p:nvGraphicFramePr>
        <p:xfrm>
          <a:off x="457200" y="1481138"/>
          <a:ext cx="8363272" cy="504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Structure</a:t>
            </a:r>
          </a:p>
        </p:txBody>
      </p:sp>
    </p:spTree>
    <p:extLst>
      <p:ext uri="{BB962C8B-B14F-4D97-AF65-F5344CB8AC3E}">
        <p14:creationId xmlns:p14="http://schemas.microsoft.com/office/powerpoint/2010/main" val="389278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54751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517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Web Scraping</vt:lpstr>
      <vt:lpstr>Web Scraping</vt:lpstr>
      <vt:lpstr>HTML</vt:lpstr>
      <vt:lpstr>Import Packages</vt:lpstr>
      <vt:lpstr>Import Packages</vt:lpstr>
      <vt:lpstr>Import Packages</vt:lpstr>
      <vt:lpstr>Function Logic</vt:lpstr>
      <vt:lpstr>Parsing Structure</vt:lpstr>
      <vt:lpstr>Jupyter Notebook</vt:lpstr>
      <vt:lpstr>Results Table</vt:lpstr>
      <vt:lpstr>Skills keywords</vt:lpstr>
      <vt:lpstr>Frequency of Skills</vt:lpstr>
      <vt:lpstr>Challenges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Hannah Kozlowski</dc:creator>
  <cp:lastModifiedBy>Stepan Oskin</cp:lastModifiedBy>
  <cp:revision>44</cp:revision>
  <dcterms:created xsi:type="dcterms:W3CDTF">2019-01-19T13:55:05Z</dcterms:created>
  <dcterms:modified xsi:type="dcterms:W3CDTF">2019-01-21T19:54:24Z</dcterms:modified>
</cp:coreProperties>
</file>